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4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15.xml" ContentType="application/vnd.openxmlformats-officedocument.presentationml.notesSlide+xml"/>
  <Override PartName="/ppt/tags/tag106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20.xml" ContentType="application/vnd.openxmlformats-officedocument.presentationml.notesSlide+xml"/>
  <Override PartName="/ppt/tags/tag11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23.xml" ContentType="application/vnd.openxmlformats-officedocument.presentationml.notesSlide+xml"/>
  <Override PartName="/ppt/tags/tag121.xml" ContentType="application/vnd.openxmlformats-officedocument.presentationml.tags+xml"/>
  <Override PartName="/ppt/notesSlides/notesSlide24.xml" ContentType="application/vnd.openxmlformats-officedocument.presentationml.notesSlide+xml"/>
  <Override PartName="/ppt/tags/tag12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5"/>
    <p:sldMasterId id="2147483877" r:id="rId6"/>
    <p:sldMasterId id="2147483852" r:id="rId7"/>
  </p:sldMasterIdLst>
  <p:notesMasterIdLst>
    <p:notesMasterId r:id="rId51"/>
  </p:notesMasterIdLst>
  <p:handoutMasterIdLst>
    <p:handoutMasterId r:id="rId52"/>
  </p:handoutMasterIdLst>
  <p:sldIdLst>
    <p:sldId id="256" r:id="rId8"/>
    <p:sldId id="1050" r:id="rId9"/>
    <p:sldId id="1107" r:id="rId10"/>
    <p:sldId id="1971" r:id="rId11"/>
    <p:sldId id="1973" r:id="rId12"/>
    <p:sldId id="1092" r:id="rId13"/>
    <p:sldId id="1086" r:id="rId14"/>
    <p:sldId id="1087" r:id="rId15"/>
    <p:sldId id="1084" r:id="rId16"/>
    <p:sldId id="1028" r:id="rId17"/>
    <p:sldId id="1029" r:id="rId18"/>
    <p:sldId id="1030" r:id="rId19"/>
    <p:sldId id="1091" r:id="rId20"/>
    <p:sldId id="1032" r:id="rId21"/>
    <p:sldId id="1033" r:id="rId22"/>
    <p:sldId id="1071" r:id="rId23"/>
    <p:sldId id="1072" r:id="rId24"/>
    <p:sldId id="1073" r:id="rId25"/>
    <p:sldId id="1074" r:id="rId26"/>
    <p:sldId id="1102" r:id="rId27"/>
    <p:sldId id="1103" r:id="rId28"/>
    <p:sldId id="1104" r:id="rId29"/>
    <p:sldId id="1105" r:id="rId30"/>
    <p:sldId id="1088" r:id="rId31"/>
    <p:sldId id="1097" r:id="rId32"/>
    <p:sldId id="1100" r:id="rId33"/>
    <p:sldId id="337" r:id="rId34"/>
    <p:sldId id="1054" r:id="rId35"/>
    <p:sldId id="1055" r:id="rId36"/>
    <p:sldId id="1056" r:id="rId37"/>
    <p:sldId id="1096" r:id="rId38"/>
    <p:sldId id="1058" r:id="rId39"/>
    <p:sldId id="1059" r:id="rId40"/>
    <p:sldId id="1024" r:id="rId41"/>
    <p:sldId id="1101" r:id="rId42"/>
    <p:sldId id="1025" r:id="rId43"/>
    <p:sldId id="1085" r:id="rId44"/>
    <p:sldId id="1061" r:id="rId45"/>
    <p:sldId id="1062" r:id="rId46"/>
    <p:sldId id="1064" r:id="rId47"/>
    <p:sldId id="1063" r:id="rId48"/>
    <p:sldId id="1975" r:id="rId49"/>
    <p:sldId id="1070" r:id="rId50"/>
  </p:sldIdLst>
  <p:sldSz cx="10693400" cy="7561263"/>
  <p:notesSz cx="6669088" cy="9926638"/>
  <p:defaultTextStyle>
    <a:defPPr>
      <a:defRPr lang="it-IT"/>
    </a:defPPr>
    <a:lvl1pPr marL="0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493100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986210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479309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1972425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465518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2958623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451733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3944838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1B22"/>
    <a:srgbClr val="0066FF"/>
    <a:srgbClr val="0000FF"/>
    <a:srgbClr val="66FF33"/>
    <a:srgbClr val="33CC33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Stile chi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344D84-9AFB-497E-A393-DC336BA19D2E}" styleName="Stile medio 3 - Color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Stile chiaro 2 - Color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Stile medio 4 - Color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737" autoAdjust="0"/>
  </p:normalViewPr>
  <p:slideViewPr>
    <p:cSldViewPr>
      <p:cViewPr varScale="1">
        <p:scale>
          <a:sx n="56" d="100"/>
          <a:sy n="56" d="100"/>
        </p:scale>
        <p:origin x="1348" y="60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9383D4-115E-4DB2-967C-83567F93A55A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it-IT"/>
        </a:p>
      </dgm:t>
    </dgm:pt>
    <dgm:pt modelId="{BEF8E803-2C7C-41BC-9B94-7CA7CB2DA68F}">
      <dgm:prSet phldrT="[Testo]"/>
      <dgm:spPr/>
      <dgm:t>
        <a:bodyPr/>
        <a:lstStyle/>
        <a:p>
          <a:pPr>
            <a:buNone/>
          </a:pPr>
          <a:r>
            <a:rPr lang="it-IT" b="1" dirty="0">
              <a:solidFill>
                <a:schemeClr val="tx1"/>
              </a:solidFill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l’attività di un qualsiasi professionista  </a:t>
          </a:r>
          <a:r>
            <a:rPr lang="it-IT" i="1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sanzioni di terzi –dolo collaboratori- perdita documenti- interruzione sospensione attività terzi, proprietà intellettuale</a:t>
          </a:r>
          <a:endParaRPr lang="it-IT" dirty="0">
            <a:latin typeface="Helvetica Now Text" panose="020B0504030202020204" pitchFamily="34" charset="0"/>
          </a:endParaRPr>
        </a:p>
      </dgm:t>
    </dgm:pt>
    <dgm:pt modelId="{1DCEC927-9606-4276-B54C-C67C41856E60}" type="parTrans" cxnId="{99286CC3-2603-4B3A-A557-CB7143494784}">
      <dgm:prSet/>
      <dgm:spPr/>
      <dgm:t>
        <a:bodyPr/>
        <a:lstStyle/>
        <a:p>
          <a:endParaRPr lang="it-IT"/>
        </a:p>
      </dgm:t>
    </dgm:pt>
    <dgm:pt modelId="{AD1DB68B-6DEC-4501-B8CF-57F5C6AE6B53}" type="sibTrans" cxnId="{99286CC3-2603-4B3A-A557-CB7143494784}">
      <dgm:prSet/>
      <dgm:spPr/>
      <dgm:t>
        <a:bodyPr/>
        <a:lstStyle/>
        <a:p>
          <a:endParaRPr lang="it-IT"/>
        </a:p>
      </dgm:t>
    </dgm:pt>
    <dgm:pt modelId="{83B7FF4A-7921-470C-B67B-4E1CB6F6AF80}">
      <dgm:prSet phldrT="[Testo]" custT="1"/>
      <dgm:spPr/>
      <dgm:t>
        <a:bodyPr/>
        <a:lstStyle/>
        <a:p>
          <a:pPr algn="just">
            <a:buNone/>
          </a:pPr>
          <a:r>
            <a:rPr lang="it-IT" sz="1400" b="1" kern="1200" dirty="0">
              <a:solidFill>
                <a:srgbClr val="000000"/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l’attività svolta in relazione a persone giuridiche sottoposte alla giurisdizione della Corte dei Conti (Enti Pubblici, Società partecipate etc.) – </a:t>
          </a:r>
          <a:r>
            <a:rPr lang="it-IT" sz="1400" i="1" kern="1200" dirty="0">
              <a:solidFill>
                <a:srgbClr val="E11B22">
                  <a:hueOff val="0"/>
                  <a:satOff val="0"/>
                  <a:lumOff val="0"/>
                  <a:alphaOff val="0"/>
                </a:srgbClr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responsabilità amministrativa e amministrativo contabile-responsabilità dirigenziale progettazione verificazione enti pubblici</a:t>
          </a:r>
        </a:p>
      </dgm:t>
    </dgm:pt>
    <dgm:pt modelId="{1BB2D364-F81D-4DDE-A3C9-C4B7C33DB047}" type="parTrans" cxnId="{338CC123-E14F-4497-832C-EFFFA8CCB0D2}">
      <dgm:prSet/>
      <dgm:spPr/>
      <dgm:t>
        <a:bodyPr/>
        <a:lstStyle/>
        <a:p>
          <a:endParaRPr lang="it-IT"/>
        </a:p>
      </dgm:t>
    </dgm:pt>
    <dgm:pt modelId="{68C9FD23-FEF9-4572-B706-77B3D41EEACA}" type="sibTrans" cxnId="{338CC123-E14F-4497-832C-EFFFA8CCB0D2}">
      <dgm:prSet/>
      <dgm:spPr/>
      <dgm:t>
        <a:bodyPr/>
        <a:lstStyle/>
        <a:p>
          <a:endParaRPr lang="it-IT"/>
        </a:p>
      </dgm:t>
    </dgm:pt>
    <dgm:pt modelId="{D05946CB-9249-490A-960D-FA2525069AA5}">
      <dgm:prSet phldrT="[Testo]" custT="1"/>
      <dgm:spPr/>
      <dgm:t>
        <a:bodyPr/>
        <a:lstStyle/>
        <a:p>
          <a:pPr>
            <a:buNone/>
          </a:pPr>
          <a:r>
            <a:rPr lang="it-IT" sz="1500" b="1" kern="1200" dirty="0">
              <a:solidFill>
                <a:srgbClr val="000000"/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il rispetto di norme </a:t>
          </a:r>
          <a:r>
            <a:rPr lang="it-IT" sz="1500" i="1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81/2008-624/1996-codice privacy</a:t>
          </a:r>
          <a:endParaRPr lang="it-IT" sz="1500" kern="1200" dirty="0">
            <a:latin typeface="Helvetica Now Text" panose="020B0504030202020204" pitchFamily="34" charset="0"/>
          </a:endParaRPr>
        </a:p>
      </dgm:t>
    </dgm:pt>
    <dgm:pt modelId="{53A1055B-91D3-4E4D-A49D-621AD7740522}" type="parTrans" cxnId="{C455FF4B-5568-4B1E-8D40-38D706630117}">
      <dgm:prSet/>
      <dgm:spPr/>
      <dgm:t>
        <a:bodyPr/>
        <a:lstStyle/>
        <a:p>
          <a:endParaRPr lang="it-IT"/>
        </a:p>
      </dgm:t>
    </dgm:pt>
    <dgm:pt modelId="{5A2EECD8-B7A0-456B-B611-FFE299BAF183}" type="sibTrans" cxnId="{C455FF4B-5568-4B1E-8D40-38D706630117}">
      <dgm:prSet/>
      <dgm:spPr/>
      <dgm:t>
        <a:bodyPr/>
        <a:lstStyle/>
        <a:p>
          <a:endParaRPr lang="it-IT"/>
        </a:p>
      </dgm:t>
    </dgm:pt>
    <dgm:pt modelId="{8B890491-75A6-4041-9D01-B0A99CC8797A}">
      <dgm:prSet phldrT="[Testo]" custT="1"/>
      <dgm:spPr/>
      <dgm:t>
        <a:bodyPr/>
        <a:lstStyle/>
        <a:p>
          <a:r>
            <a:rPr lang="it-IT" sz="1500" b="1" kern="1200" dirty="0">
              <a:solidFill>
                <a:srgbClr val="000000"/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l’attività di costruzione </a:t>
          </a:r>
          <a:r>
            <a:rPr lang="it-IT" sz="1500" i="1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titoli abilitativi in materia edilizia-fascicolo del fabbricato- certificazioni asseverazioni –perizia 4.0.. Schede fast e Aedes</a:t>
          </a:r>
          <a:endParaRPr lang="it-IT" sz="1500" kern="1200" dirty="0">
            <a:latin typeface="Helvetica Now Text" panose="020B0504030202020204" pitchFamily="34" charset="0"/>
          </a:endParaRPr>
        </a:p>
      </dgm:t>
    </dgm:pt>
    <dgm:pt modelId="{C3EBC763-9A59-459D-B8A2-7509BA2B155E}" type="parTrans" cxnId="{324F63C4-312B-4E32-BBBF-65EC500F6005}">
      <dgm:prSet/>
      <dgm:spPr/>
      <dgm:t>
        <a:bodyPr/>
        <a:lstStyle/>
        <a:p>
          <a:endParaRPr lang="it-IT"/>
        </a:p>
      </dgm:t>
    </dgm:pt>
    <dgm:pt modelId="{0ADD7840-8F4D-4063-A091-4C397F23EB65}" type="sibTrans" cxnId="{324F63C4-312B-4E32-BBBF-65EC500F6005}">
      <dgm:prSet/>
      <dgm:spPr/>
      <dgm:t>
        <a:bodyPr/>
        <a:lstStyle/>
        <a:p>
          <a:endParaRPr lang="it-IT"/>
        </a:p>
      </dgm:t>
    </dgm:pt>
    <dgm:pt modelId="{BD7FCBF6-816E-49AE-B7D6-5A0CDCB87272}">
      <dgm:prSet phldrT="[Testo]" custT="1"/>
      <dgm:spPr/>
      <dgm:t>
        <a:bodyPr/>
        <a:lstStyle/>
        <a:p>
          <a:pPr>
            <a:buNone/>
          </a:pPr>
          <a:r>
            <a:rPr lang="it-IT" sz="1500" b="1" kern="1200" dirty="0">
              <a:solidFill>
                <a:srgbClr val="000000"/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l’ambiente</a:t>
          </a:r>
          <a:r>
            <a:rPr lang="it-IT" sz="1500" b="1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it-IT" sz="1500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inquinamento accidentale, consulenza ambientale</a:t>
          </a:r>
          <a:endParaRPr lang="it-IT" sz="1500" kern="1200" dirty="0">
            <a:latin typeface="Helvetica Now Text" panose="020B0504030202020204" pitchFamily="34" charset="0"/>
          </a:endParaRPr>
        </a:p>
      </dgm:t>
    </dgm:pt>
    <dgm:pt modelId="{DB2CF583-6A10-4EB2-B367-1CE524197488}" type="parTrans" cxnId="{85837DFF-C98E-4B58-8206-5F3367AEAA8C}">
      <dgm:prSet/>
      <dgm:spPr/>
      <dgm:t>
        <a:bodyPr/>
        <a:lstStyle/>
        <a:p>
          <a:endParaRPr lang="it-IT"/>
        </a:p>
      </dgm:t>
    </dgm:pt>
    <dgm:pt modelId="{9972B5B4-1B38-4678-8EA9-C1AA65BC3B10}" type="sibTrans" cxnId="{85837DFF-C98E-4B58-8206-5F3367AEAA8C}">
      <dgm:prSet/>
      <dgm:spPr/>
      <dgm:t>
        <a:bodyPr/>
        <a:lstStyle/>
        <a:p>
          <a:endParaRPr lang="it-IT"/>
        </a:p>
      </dgm:t>
    </dgm:pt>
    <dgm:pt modelId="{4FDE05E8-2AF1-43B7-8BE0-5C51F3C0629A}">
      <dgm:prSet custT="1"/>
      <dgm:spPr/>
      <dgm:t>
        <a:bodyPr/>
        <a:lstStyle/>
        <a:p>
          <a:pPr>
            <a:buNone/>
          </a:pPr>
          <a:r>
            <a:rPr lang="it-IT" sz="1500" b="1" kern="1200" dirty="0">
              <a:solidFill>
                <a:srgbClr val="000000"/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attività o ambiti particolari </a:t>
          </a:r>
          <a:r>
            <a:rPr lang="it-IT" sz="1500" i="1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ingegneria dell’informazione, attività di gestione pratiche, project management, General Contractor</a:t>
          </a:r>
          <a:endParaRPr lang="it-IT" sz="1500" kern="1200" dirty="0">
            <a:latin typeface="Helvetica Now Text" panose="020B0504030202020204" pitchFamily="34" charset="0"/>
            <a:ea typeface="+mn-ea"/>
            <a:cs typeface="Arial" panose="020B0604020202020204" pitchFamily="34" charset="0"/>
          </a:endParaRPr>
        </a:p>
      </dgm:t>
    </dgm:pt>
    <dgm:pt modelId="{32FF032E-2273-41DC-94C5-18691A9B3419}" type="parTrans" cxnId="{90415AC2-CA81-4C59-9765-05DF2E40902A}">
      <dgm:prSet/>
      <dgm:spPr/>
      <dgm:t>
        <a:bodyPr/>
        <a:lstStyle/>
        <a:p>
          <a:endParaRPr lang="it-IT"/>
        </a:p>
      </dgm:t>
    </dgm:pt>
    <dgm:pt modelId="{C161B3A2-9B17-4DC3-85C6-57AA4F1EEF71}" type="sibTrans" cxnId="{90415AC2-CA81-4C59-9765-05DF2E40902A}">
      <dgm:prSet/>
      <dgm:spPr/>
      <dgm:t>
        <a:bodyPr/>
        <a:lstStyle/>
        <a:p>
          <a:endParaRPr lang="it-IT"/>
        </a:p>
      </dgm:t>
    </dgm:pt>
    <dgm:pt modelId="{D7A2440C-180B-42BA-9C5F-4BEF28BEB35A}">
      <dgm:prSet/>
      <dgm:spPr/>
      <dgm:t>
        <a:bodyPr/>
        <a:lstStyle/>
        <a:p>
          <a:r>
            <a:rPr lang="it-IT" b="1" dirty="0">
              <a:solidFill>
                <a:schemeClr val="tx1"/>
              </a:solidFill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Condizione aggiuntiva RCT/O </a:t>
          </a:r>
          <a:r>
            <a:rPr lang="it-IT" b="1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– conduzione studio</a:t>
          </a:r>
          <a:endParaRPr lang="it-IT" dirty="0">
            <a:latin typeface="Helvetica Now Text" panose="020B0504030202020204" pitchFamily="34" charset="0"/>
            <a:ea typeface="+mn-ea"/>
            <a:cs typeface="Arial" panose="020B0604020202020204" pitchFamily="34" charset="0"/>
          </a:endParaRPr>
        </a:p>
      </dgm:t>
    </dgm:pt>
    <dgm:pt modelId="{76D0EC31-F57A-434F-95BD-E9C01973B659}" type="parTrans" cxnId="{D518612C-4E6A-4B0D-BEAF-8B1EA2C9F8D7}">
      <dgm:prSet/>
      <dgm:spPr/>
      <dgm:t>
        <a:bodyPr/>
        <a:lstStyle/>
        <a:p>
          <a:endParaRPr lang="it-IT"/>
        </a:p>
      </dgm:t>
    </dgm:pt>
    <dgm:pt modelId="{954C58A9-77FC-4E93-9842-41929E87E36F}" type="sibTrans" cxnId="{D518612C-4E6A-4B0D-BEAF-8B1EA2C9F8D7}">
      <dgm:prSet/>
      <dgm:spPr/>
      <dgm:t>
        <a:bodyPr/>
        <a:lstStyle/>
        <a:p>
          <a:endParaRPr lang="it-IT"/>
        </a:p>
      </dgm:t>
    </dgm:pt>
    <dgm:pt modelId="{0E0F2722-079A-43B8-9A98-2A3B7C938123}" type="pres">
      <dgm:prSet presAssocID="{DC9383D4-115E-4DB2-967C-83567F93A55A}" presName="Name0" presStyleCnt="0">
        <dgm:presLayoutVars>
          <dgm:chMax val="7"/>
          <dgm:chPref val="7"/>
          <dgm:dir/>
        </dgm:presLayoutVars>
      </dgm:prSet>
      <dgm:spPr/>
    </dgm:pt>
    <dgm:pt modelId="{441DE043-B6AC-4A77-908E-9B7A3F43D3D7}" type="pres">
      <dgm:prSet presAssocID="{DC9383D4-115E-4DB2-967C-83567F93A55A}" presName="Name1" presStyleCnt="0"/>
      <dgm:spPr/>
    </dgm:pt>
    <dgm:pt modelId="{8ECE416A-625A-4CF1-9422-7F018DA12AD6}" type="pres">
      <dgm:prSet presAssocID="{DC9383D4-115E-4DB2-967C-83567F93A55A}" presName="cycle" presStyleCnt="0"/>
      <dgm:spPr/>
    </dgm:pt>
    <dgm:pt modelId="{C5E300DA-FF8E-4B8A-9EA7-222D5193298A}" type="pres">
      <dgm:prSet presAssocID="{DC9383D4-115E-4DB2-967C-83567F93A55A}" presName="srcNode" presStyleLbl="node1" presStyleIdx="0" presStyleCnt="7"/>
      <dgm:spPr/>
    </dgm:pt>
    <dgm:pt modelId="{2CDC5A21-8CD4-46D5-9B14-EACCE3A34B72}" type="pres">
      <dgm:prSet presAssocID="{DC9383D4-115E-4DB2-967C-83567F93A55A}" presName="conn" presStyleLbl="parChTrans1D2" presStyleIdx="0" presStyleCnt="1"/>
      <dgm:spPr/>
    </dgm:pt>
    <dgm:pt modelId="{4015A8C8-433F-4FEB-B41C-4C98D0428D10}" type="pres">
      <dgm:prSet presAssocID="{DC9383D4-115E-4DB2-967C-83567F93A55A}" presName="extraNode" presStyleLbl="node1" presStyleIdx="0" presStyleCnt="7"/>
      <dgm:spPr/>
    </dgm:pt>
    <dgm:pt modelId="{3788C35D-97AF-4B91-A854-66B71C2D2A96}" type="pres">
      <dgm:prSet presAssocID="{DC9383D4-115E-4DB2-967C-83567F93A55A}" presName="dstNode" presStyleLbl="node1" presStyleIdx="0" presStyleCnt="7"/>
      <dgm:spPr/>
    </dgm:pt>
    <dgm:pt modelId="{F10F0FEF-510A-4C15-A918-BCC7E0DFBA43}" type="pres">
      <dgm:prSet presAssocID="{BEF8E803-2C7C-41BC-9B94-7CA7CB2DA68F}" presName="text_1" presStyleLbl="node1" presStyleIdx="0" presStyleCnt="7">
        <dgm:presLayoutVars>
          <dgm:bulletEnabled val="1"/>
        </dgm:presLayoutVars>
      </dgm:prSet>
      <dgm:spPr/>
    </dgm:pt>
    <dgm:pt modelId="{84221F0B-420C-4208-925D-F04D0AE1B758}" type="pres">
      <dgm:prSet presAssocID="{BEF8E803-2C7C-41BC-9B94-7CA7CB2DA68F}" presName="accent_1" presStyleCnt="0"/>
      <dgm:spPr/>
    </dgm:pt>
    <dgm:pt modelId="{BAC45CA1-1FB6-4793-B421-F4FBD5F56176}" type="pres">
      <dgm:prSet presAssocID="{BEF8E803-2C7C-41BC-9B94-7CA7CB2DA68F}" presName="accentRepeatNode" presStyleLbl="solidFgAcc1" presStyleIdx="0" presStyleCnt="7"/>
      <dgm:spPr/>
    </dgm:pt>
    <dgm:pt modelId="{D3782FD7-DA71-4D9A-B9AB-E9B25DA1CE51}" type="pres">
      <dgm:prSet presAssocID="{83B7FF4A-7921-470C-B67B-4E1CB6F6AF80}" presName="text_2" presStyleLbl="node1" presStyleIdx="1" presStyleCnt="7" custScaleY="131811">
        <dgm:presLayoutVars>
          <dgm:bulletEnabled val="1"/>
        </dgm:presLayoutVars>
      </dgm:prSet>
      <dgm:spPr/>
    </dgm:pt>
    <dgm:pt modelId="{71430D37-1BEF-4F2B-8664-9DB7E7C758A4}" type="pres">
      <dgm:prSet presAssocID="{83B7FF4A-7921-470C-B67B-4E1CB6F6AF80}" presName="accent_2" presStyleCnt="0"/>
      <dgm:spPr/>
    </dgm:pt>
    <dgm:pt modelId="{6C7246CB-DFF3-400B-848F-1D66C14CBFD6}" type="pres">
      <dgm:prSet presAssocID="{83B7FF4A-7921-470C-B67B-4E1CB6F6AF80}" presName="accentRepeatNode" presStyleLbl="solidFgAcc1" presStyleIdx="1" presStyleCnt="7"/>
      <dgm:spPr/>
    </dgm:pt>
    <dgm:pt modelId="{D8B68E86-84CE-4FDE-9B1B-F1D7473F82B5}" type="pres">
      <dgm:prSet presAssocID="{D05946CB-9249-490A-960D-FA2525069AA5}" presName="text_3" presStyleLbl="node1" presStyleIdx="2" presStyleCnt="7">
        <dgm:presLayoutVars>
          <dgm:bulletEnabled val="1"/>
        </dgm:presLayoutVars>
      </dgm:prSet>
      <dgm:spPr/>
    </dgm:pt>
    <dgm:pt modelId="{8FCAC41A-F555-4714-9FF0-3456E1CD8793}" type="pres">
      <dgm:prSet presAssocID="{D05946CB-9249-490A-960D-FA2525069AA5}" presName="accent_3" presStyleCnt="0"/>
      <dgm:spPr/>
    </dgm:pt>
    <dgm:pt modelId="{7652BB76-1C70-4F2C-B77C-9E03CE6E385A}" type="pres">
      <dgm:prSet presAssocID="{D05946CB-9249-490A-960D-FA2525069AA5}" presName="accentRepeatNode" presStyleLbl="solidFgAcc1" presStyleIdx="2" presStyleCnt="7"/>
      <dgm:spPr/>
    </dgm:pt>
    <dgm:pt modelId="{EF9CB81E-2926-42D7-9F36-3340DB9ECBF1}" type="pres">
      <dgm:prSet presAssocID="{8B890491-75A6-4041-9D01-B0A99CC8797A}" presName="text_4" presStyleLbl="node1" presStyleIdx="3" presStyleCnt="7">
        <dgm:presLayoutVars>
          <dgm:bulletEnabled val="1"/>
        </dgm:presLayoutVars>
      </dgm:prSet>
      <dgm:spPr/>
    </dgm:pt>
    <dgm:pt modelId="{61C6729D-4A8F-48ED-BE7C-442CA9A67476}" type="pres">
      <dgm:prSet presAssocID="{8B890491-75A6-4041-9D01-B0A99CC8797A}" presName="accent_4" presStyleCnt="0"/>
      <dgm:spPr/>
    </dgm:pt>
    <dgm:pt modelId="{8C021B61-7165-4AD1-AC76-5AB2627D4022}" type="pres">
      <dgm:prSet presAssocID="{8B890491-75A6-4041-9D01-B0A99CC8797A}" presName="accentRepeatNode" presStyleLbl="solidFgAcc1" presStyleIdx="3" presStyleCnt="7"/>
      <dgm:spPr/>
    </dgm:pt>
    <dgm:pt modelId="{6C3CC788-486F-4A86-B4D0-931F29A21192}" type="pres">
      <dgm:prSet presAssocID="{BD7FCBF6-816E-49AE-B7D6-5A0CDCB87272}" presName="text_5" presStyleLbl="node1" presStyleIdx="4" presStyleCnt="7">
        <dgm:presLayoutVars>
          <dgm:bulletEnabled val="1"/>
        </dgm:presLayoutVars>
      </dgm:prSet>
      <dgm:spPr/>
    </dgm:pt>
    <dgm:pt modelId="{DFC2A7D0-3F23-4EA4-885D-35C442426F48}" type="pres">
      <dgm:prSet presAssocID="{BD7FCBF6-816E-49AE-B7D6-5A0CDCB87272}" presName="accent_5" presStyleCnt="0"/>
      <dgm:spPr/>
    </dgm:pt>
    <dgm:pt modelId="{1C460CA1-117B-4A13-A108-7901DFAF6254}" type="pres">
      <dgm:prSet presAssocID="{BD7FCBF6-816E-49AE-B7D6-5A0CDCB87272}" presName="accentRepeatNode" presStyleLbl="solidFgAcc1" presStyleIdx="4" presStyleCnt="7"/>
      <dgm:spPr/>
    </dgm:pt>
    <dgm:pt modelId="{30D8ED50-3726-44BD-A4DB-2D7E40D233DC}" type="pres">
      <dgm:prSet presAssocID="{4FDE05E8-2AF1-43B7-8BE0-5C51F3C0629A}" presName="text_6" presStyleLbl="node1" presStyleIdx="5" presStyleCnt="7">
        <dgm:presLayoutVars>
          <dgm:bulletEnabled val="1"/>
        </dgm:presLayoutVars>
      </dgm:prSet>
      <dgm:spPr/>
    </dgm:pt>
    <dgm:pt modelId="{4A066E8A-78BA-4B70-BC3C-04FF67BE3054}" type="pres">
      <dgm:prSet presAssocID="{4FDE05E8-2AF1-43B7-8BE0-5C51F3C0629A}" presName="accent_6" presStyleCnt="0"/>
      <dgm:spPr/>
    </dgm:pt>
    <dgm:pt modelId="{7E0A7293-E28E-422E-BD6F-939DF1845F51}" type="pres">
      <dgm:prSet presAssocID="{4FDE05E8-2AF1-43B7-8BE0-5C51F3C0629A}" presName="accentRepeatNode" presStyleLbl="solidFgAcc1" presStyleIdx="5" presStyleCnt="7" custLinFactNeighborX="102" custLinFactNeighborY="4179"/>
      <dgm:spPr/>
    </dgm:pt>
    <dgm:pt modelId="{E9CAA067-2053-4EEE-A297-71DFAEF8E510}" type="pres">
      <dgm:prSet presAssocID="{D7A2440C-180B-42BA-9C5F-4BEF28BEB35A}" presName="text_7" presStyleLbl="node1" presStyleIdx="6" presStyleCnt="7">
        <dgm:presLayoutVars>
          <dgm:bulletEnabled val="1"/>
        </dgm:presLayoutVars>
      </dgm:prSet>
      <dgm:spPr/>
    </dgm:pt>
    <dgm:pt modelId="{E37674EE-472C-453C-8F38-E6CC3FD18F09}" type="pres">
      <dgm:prSet presAssocID="{D7A2440C-180B-42BA-9C5F-4BEF28BEB35A}" presName="accent_7" presStyleCnt="0"/>
      <dgm:spPr/>
    </dgm:pt>
    <dgm:pt modelId="{03341827-A04B-4FEE-9B18-6E5819992002}" type="pres">
      <dgm:prSet presAssocID="{D7A2440C-180B-42BA-9C5F-4BEF28BEB35A}" presName="accentRepeatNode" presStyleLbl="solidFgAcc1" presStyleIdx="6" presStyleCnt="7"/>
      <dgm:spPr/>
    </dgm:pt>
  </dgm:ptLst>
  <dgm:cxnLst>
    <dgm:cxn modelId="{338CC123-E14F-4497-832C-EFFFA8CCB0D2}" srcId="{DC9383D4-115E-4DB2-967C-83567F93A55A}" destId="{83B7FF4A-7921-470C-B67B-4E1CB6F6AF80}" srcOrd="1" destOrd="0" parTransId="{1BB2D364-F81D-4DDE-A3C9-C4B7C33DB047}" sibTransId="{68C9FD23-FEF9-4572-B706-77B3D41EEACA}"/>
    <dgm:cxn modelId="{BF72D828-930F-4579-814B-D55B3FB518A1}" type="presOf" srcId="{8B890491-75A6-4041-9D01-B0A99CC8797A}" destId="{EF9CB81E-2926-42D7-9F36-3340DB9ECBF1}" srcOrd="0" destOrd="0" presId="urn:microsoft.com/office/officeart/2008/layout/VerticalCurvedList"/>
    <dgm:cxn modelId="{2E44152C-79CC-44D1-A494-D0D3F5EC316F}" type="presOf" srcId="{D7A2440C-180B-42BA-9C5F-4BEF28BEB35A}" destId="{E9CAA067-2053-4EEE-A297-71DFAEF8E510}" srcOrd="0" destOrd="0" presId="urn:microsoft.com/office/officeart/2008/layout/VerticalCurvedList"/>
    <dgm:cxn modelId="{D518612C-4E6A-4B0D-BEAF-8B1EA2C9F8D7}" srcId="{DC9383D4-115E-4DB2-967C-83567F93A55A}" destId="{D7A2440C-180B-42BA-9C5F-4BEF28BEB35A}" srcOrd="6" destOrd="0" parTransId="{76D0EC31-F57A-434F-95BD-E9C01973B659}" sibTransId="{954C58A9-77FC-4E93-9842-41929E87E36F}"/>
    <dgm:cxn modelId="{84A8B12D-4FD7-40DD-82D0-8F22E889C67F}" type="presOf" srcId="{BEF8E803-2C7C-41BC-9B94-7CA7CB2DA68F}" destId="{F10F0FEF-510A-4C15-A918-BCC7E0DFBA43}" srcOrd="0" destOrd="0" presId="urn:microsoft.com/office/officeart/2008/layout/VerticalCurvedList"/>
    <dgm:cxn modelId="{079BBE4A-9378-42E0-AEA5-7E495544084C}" type="presOf" srcId="{D05946CB-9249-490A-960D-FA2525069AA5}" destId="{D8B68E86-84CE-4FDE-9B1B-F1D7473F82B5}" srcOrd="0" destOrd="0" presId="urn:microsoft.com/office/officeart/2008/layout/VerticalCurvedList"/>
    <dgm:cxn modelId="{C455FF4B-5568-4B1E-8D40-38D706630117}" srcId="{DC9383D4-115E-4DB2-967C-83567F93A55A}" destId="{D05946CB-9249-490A-960D-FA2525069AA5}" srcOrd="2" destOrd="0" parTransId="{53A1055B-91D3-4E4D-A49D-621AD7740522}" sibTransId="{5A2EECD8-B7A0-456B-B611-FFE299BAF183}"/>
    <dgm:cxn modelId="{9B8D8E52-6666-4478-917B-9481D78F84E5}" type="presOf" srcId="{AD1DB68B-6DEC-4501-B8CF-57F5C6AE6B53}" destId="{2CDC5A21-8CD4-46D5-9B14-EACCE3A34B72}" srcOrd="0" destOrd="0" presId="urn:microsoft.com/office/officeart/2008/layout/VerticalCurvedList"/>
    <dgm:cxn modelId="{93D9108A-AABF-4980-9CD1-6222E31E6F92}" type="presOf" srcId="{BD7FCBF6-816E-49AE-B7D6-5A0CDCB87272}" destId="{6C3CC788-486F-4A86-B4D0-931F29A21192}" srcOrd="0" destOrd="0" presId="urn:microsoft.com/office/officeart/2008/layout/VerticalCurvedList"/>
    <dgm:cxn modelId="{B5AC6CB6-CBF0-49C2-88B0-80ED25E2A420}" type="presOf" srcId="{83B7FF4A-7921-470C-B67B-4E1CB6F6AF80}" destId="{D3782FD7-DA71-4D9A-B9AB-E9B25DA1CE51}" srcOrd="0" destOrd="0" presId="urn:microsoft.com/office/officeart/2008/layout/VerticalCurvedList"/>
    <dgm:cxn modelId="{90415AC2-CA81-4C59-9765-05DF2E40902A}" srcId="{DC9383D4-115E-4DB2-967C-83567F93A55A}" destId="{4FDE05E8-2AF1-43B7-8BE0-5C51F3C0629A}" srcOrd="5" destOrd="0" parTransId="{32FF032E-2273-41DC-94C5-18691A9B3419}" sibTransId="{C161B3A2-9B17-4DC3-85C6-57AA4F1EEF71}"/>
    <dgm:cxn modelId="{99286CC3-2603-4B3A-A557-CB7143494784}" srcId="{DC9383D4-115E-4DB2-967C-83567F93A55A}" destId="{BEF8E803-2C7C-41BC-9B94-7CA7CB2DA68F}" srcOrd="0" destOrd="0" parTransId="{1DCEC927-9606-4276-B54C-C67C41856E60}" sibTransId="{AD1DB68B-6DEC-4501-B8CF-57F5C6AE6B53}"/>
    <dgm:cxn modelId="{324F63C4-312B-4E32-BBBF-65EC500F6005}" srcId="{DC9383D4-115E-4DB2-967C-83567F93A55A}" destId="{8B890491-75A6-4041-9D01-B0A99CC8797A}" srcOrd="3" destOrd="0" parTransId="{C3EBC763-9A59-459D-B8A2-7509BA2B155E}" sibTransId="{0ADD7840-8F4D-4063-A091-4C397F23EB65}"/>
    <dgm:cxn modelId="{5A2C9CDF-E670-47D5-8638-25CC2A63DE53}" type="presOf" srcId="{DC9383D4-115E-4DB2-967C-83567F93A55A}" destId="{0E0F2722-079A-43B8-9A98-2A3B7C938123}" srcOrd="0" destOrd="0" presId="urn:microsoft.com/office/officeart/2008/layout/VerticalCurvedList"/>
    <dgm:cxn modelId="{6B2FACEA-22F5-4411-BF1C-34133FCE950E}" type="presOf" srcId="{4FDE05E8-2AF1-43B7-8BE0-5C51F3C0629A}" destId="{30D8ED50-3726-44BD-A4DB-2D7E40D233DC}" srcOrd="0" destOrd="0" presId="urn:microsoft.com/office/officeart/2008/layout/VerticalCurvedList"/>
    <dgm:cxn modelId="{85837DFF-C98E-4B58-8206-5F3367AEAA8C}" srcId="{DC9383D4-115E-4DB2-967C-83567F93A55A}" destId="{BD7FCBF6-816E-49AE-B7D6-5A0CDCB87272}" srcOrd="4" destOrd="0" parTransId="{DB2CF583-6A10-4EB2-B367-1CE524197488}" sibTransId="{9972B5B4-1B38-4678-8EA9-C1AA65BC3B10}"/>
    <dgm:cxn modelId="{CC0B3329-A2C6-4FF9-8D6B-3F460CD8803E}" type="presParOf" srcId="{0E0F2722-079A-43B8-9A98-2A3B7C938123}" destId="{441DE043-B6AC-4A77-908E-9B7A3F43D3D7}" srcOrd="0" destOrd="0" presId="urn:microsoft.com/office/officeart/2008/layout/VerticalCurvedList"/>
    <dgm:cxn modelId="{18B55B57-DC50-472C-9B04-939E487A376C}" type="presParOf" srcId="{441DE043-B6AC-4A77-908E-9B7A3F43D3D7}" destId="{8ECE416A-625A-4CF1-9422-7F018DA12AD6}" srcOrd="0" destOrd="0" presId="urn:microsoft.com/office/officeart/2008/layout/VerticalCurvedList"/>
    <dgm:cxn modelId="{BCE52F19-FC92-4B3C-B061-C336D4B51091}" type="presParOf" srcId="{8ECE416A-625A-4CF1-9422-7F018DA12AD6}" destId="{C5E300DA-FF8E-4B8A-9EA7-222D5193298A}" srcOrd="0" destOrd="0" presId="urn:microsoft.com/office/officeart/2008/layout/VerticalCurvedList"/>
    <dgm:cxn modelId="{5F88D291-ABFA-4AEA-A6E4-2409E954EE65}" type="presParOf" srcId="{8ECE416A-625A-4CF1-9422-7F018DA12AD6}" destId="{2CDC5A21-8CD4-46D5-9B14-EACCE3A34B72}" srcOrd="1" destOrd="0" presId="urn:microsoft.com/office/officeart/2008/layout/VerticalCurvedList"/>
    <dgm:cxn modelId="{883CB637-76F7-4850-9D36-45A7FED24D6D}" type="presParOf" srcId="{8ECE416A-625A-4CF1-9422-7F018DA12AD6}" destId="{4015A8C8-433F-4FEB-B41C-4C98D0428D10}" srcOrd="2" destOrd="0" presId="urn:microsoft.com/office/officeart/2008/layout/VerticalCurvedList"/>
    <dgm:cxn modelId="{DFB1763C-87EE-41DF-BC1F-89A6FB2EEF00}" type="presParOf" srcId="{8ECE416A-625A-4CF1-9422-7F018DA12AD6}" destId="{3788C35D-97AF-4B91-A854-66B71C2D2A96}" srcOrd="3" destOrd="0" presId="urn:microsoft.com/office/officeart/2008/layout/VerticalCurvedList"/>
    <dgm:cxn modelId="{AB2D4AF3-A5AE-4DBA-A133-1F6F100CFDBB}" type="presParOf" srcId="{441DE043-B6AC-4A77-908E-9B7A3F43D3D7}" destId="{F10F0FEF-510A-4C15-A918-BCC7E0DFBA43}" srcOrd="1" destOrd="0" presId="urn:microsoft.com/office/officeart/2008/layout/VerticalCurvedList"/>
    <dgm:cxn modelId="{61ACABD7-8CEC-4378-B4AF-F5D7740E03B8}" type="presParOf" srcId="{441DE043-B6AC-4A77-908E-9B7A3F43D3D7}" destId="{84221F0B-420C-4208-925D-F04D0AE1B758}" srcOrd="2" destOrd="0" presId="urn:microsoft.com/office/officeart/2008/layout/VerticalCurvedList"/>
    <dgm:cxn modelId="{E9825DBB-5F7D-416A-B2F8-FB7911ABB94D}" type="presParOf" srcId="{84221F0B-420C-4208-925D-F04D0AE1B758}" destId="{BAC45CA1-1FB6-4793-B421-F4FBD5F56176}" srcOrd="0" destOrd="0" presId="urn:microsoft.com/office/officeart/2008/layout/VerticalCurvedList"/>
    <dgm:cxn modelId="{9151B32B-F68F-4C42-A5D4-B3EAE3E097DB}" type="presParOf" srcId="{441DE043-B6AC-4A77-908E-9B7A3F43D3D7}" destId="{D3782FD7-DA71-4D9A-B9AB-E9B25DA1CE51}" srcOrd="3" destOrd="0" presId="urn:microsoft.com/office/officeart/2008/layout/VerticalCurvedList"/>
    <dgm:cxn modelId="{E695506F-06F1-44C8-BDA0-FB027B411016}" type="presParOf" srcId="{441DE043-B6AC-4A77-908E-9B7A3F43D3D7}" destId="{71430D37-1BEF-4F2B-8664-9DB7E7C758A4}" srcOrd="4" destOrd="0" presId="urn:microsoft.com/office/officeart/2008/layout/VerticalCurvedList"/>
    <dgm:cxn modelId="{FCDB0E98-F191-41F7-B7F5-08716AA6EFA7}" type="presParOf" srcId="{71430D37-1BEF-4F2B-8664-9DB7E7C758A4}" destId="{6C7246CB-DFF3-400B-848F-1D66C14CBFD6}" srcOrd="0" destOrd="0" presId="urn:microsoft.com/office/officeart/2008/layout/VerticalCurvedList"/>
    <dgm:cxn modelId="{648D96D8-C104-4ACA-965B-4680A8641804}" type="presParOf" srcId="{441DE043-B6AC-4A77-908E-9B7A3F43D3D7}" destId="{D8B68E86-84CE-4FDE-9B1B-F1D7473F82B5}" srcOrd="5" destOrd="0" presId="urn:microsoft.com/office/officeart/2008/layout/VerticalCurvedList"/>
    <dgm:cxn modelId="{D68DC55F-D6F8-4376-8D26-78DE47E93C4E}" type="presParOf" srcId="{441DE043-B6AC-4A77-908E-9B7A3F43D3D7}" destId="{8FCAC41A-F555-4714-9FF0-3456E1CD8793}" srcOrd="6" destOrd="0" presId="urn:microsoft.com/office/officeart/2008/layout/VerticalCurvedList"/>
    <dgm:cxn modelId="{0CE98677-CF2F-4CA4-84F0-DCBEA98E1ACB}" type="presParOf" srcId="{8FCAC41A-F555-4714-9FF0-3456E1CD8793}" destId="{7652BB76-1C70-4F2C-B77C-9E03CE6E385A}" srcOrd="0" destOrd="0" presId="urn:microsoft.com/office/officeart/2008/layout/VerticalCurvedList"/>
    <dgm:cxn modelId="{CA56F2A7-AE92-498A-BCEF-F14A4CCF6D85}" type="presParOf" srcId="{441DE043-B6AC-4A77-908E-9B7A3F43D3D7}" destId="{EF9CB81E-2926-42D7-9F36-3340DB9ECBF1}" srcOrd="7" destOrd="0" presId="urn:microsoft.com/office/officeart/2008/layout/VerticalCurvedList"/>
    <dgm:cxn modelId="{413C078C-9ECA-4D72-8331-DBDC91B6E143}" type="presParOf" srcId="{441DE043-B6AC-4A77-908E-9B7A3F43D3D7}" destId="{61C6729D-4A8F-48ED-BE7C-442CA9A67476}" srcOrd="8" destOrd="0" presId="urn:microsoft.com/office/officeart/2008/layout/VerticalCurvedList"/>
    <dgm:cxn modelId="{7129C99A-F5E8-4C16-843C-966D76BB401D}" type="presParOf" srcId="{61C6729D-4A8F-48ED-BE7C-442CA9A67476}" destId="{8C021B61-7165-4AD1-AC76-5AB2627D4022}" srcOrd="0" destOrd="0" presId="urn:microsoft.com/office/officeart/2008/layout/VerticalCurvedList"/>
    <dgm:cxn modelId="{87C9CB48-2C69-439B-8B0D-884A8CEF8E64}" type="presParOf" srcId="{441DE043-B6AC-4A77-908E-9B7A3F43D3D7}" destId="{6C3CC788-486F-4A86-B4D0-931F29A21192}" srcOrd="9" destOrd="0" presId="urn:microsoft.com/office/officeart/2008/layout/VerticalCurvedList"/>
    <dgm:cxn modelId="{8ECC095B-7DF8-4720-AC2D-0E8E1DE40A87}" type="presParOf" srcId="{441DE043-B6AC-4A77-908E-9B7A3F43D3D7}" destId="{DFC2A7D0-3F23-4EA4-885D-35C442426F48}" srcOrd="10" destOrd="0" presId="urn:microsoft.com/office/officeart/2008/layout/VerticalCurvedList"/>
    <dgm:cxn modelId="{024CB552-E106-4BC7-B24D-7CFBA70E4DA1}" type="presParOf" srcId="{DFC2A7D0-3F23-4EA4-885D-35C442426F48}" destId="{1C460CA1-117B-4A13-A108-7901DFAF6254}" srcOrd="0" destOrd="0" presId="urn:microsoft.com/office/officeart/2008/layout/VerticalCurvedList"/>
    <dgm:cxn modelId="{81BB6B5C-3528-4A83-9BF1-F8DD547A584E}" type="presParOf" srcId="{441DE043-B6AC-4A77-908E-9B7A3F43D3D7}" destId="{30D8ED50-3726-44BD-A4DB-2D7E40D233DC}" srcOrd="11" destOrd="0" presId="urn:microsoft.com/office/officeart/2008/layout/VerticalCurvedList"/>
    <dgm:cxn modelId="{0CE11D67-A2CC-48F3-B208-8E364F18A630}" type="presParOf" srcId="{441DE043-B6AC-4A77-908E-9B7A3F43D3D7}" destId="{4A066E8A-78BA-4B70-BC3C-04FF67BE3054}" srcOrd="12" destOrd="0" presId="urn:microsoft.com/office/officeart/2008/layout/VerticalCurvedList"/>
    <dgm:cxn modelId="{513F1B94-1994-44C0-B59D-1DE59E6FDAB3}" type="presParOf" srcId="{4A066E8A-78BA-4B70-BC3C-04FF67BE3054}" destId="{7E0A7293-E28E-422E-BD6F-939DF1845F51}" srcOrd="0" destOrd="0" presId="urn:microsoft.com/office/officeart/2008/layout/VerticalCurvedList"/>
    <dgm:cxn modelId="{3FF3B813-F5A0-4B7A-AD13-5272211FB3F0}" type="presParOf" srcId="{441DE043-B6AC-4A77-908E-9B7A3F43D3D7}" destId="{E9CAA067-2053-4EEE-A297-71DFAEF8E510}" srcOrd="13" destOrd="0" presId="urn:microsoft.com/office/officeart/2008/layout/VerticalCurvedList"/>
    <dgm:cxn modelId="{5139E9B7-21B8-4DA1-A0BC-44B4414B29F9}" type="presParOf" srcId="{441DE043-B6AC-4A77-908E-9B7A3F43D3D7}" destId="{E37674EE-472C-453C-8F38-E6CC3FD18F09}" srcOrd="14" destOrd="0" presId="urn:microsoft.com/office/officeart/2008/layout/VerticalCurvedList"/>
    <dgm:cxn modelId="{925A6F46-1DC4-4D3B-9609-8F2D528599E0}" type="presParOf" srcId="{E37674EE-472C-453C-8F38-E6CC3FD18F09}" destId="{03341827-A04B-4FEE-9B18-6E581999200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C5A21-8CD4-46D5-9B14-EACCE3A34B72}">
      <dsp:nvSpPr>
        <dsp:cNvPr id="0" name=""/>
        <dsp:cNvSpPr/>
      </dsp:nvSpPr>
      <dsp:spPr>
        <a:xfrm>
          <a:off x="-6329987" y="-968986"/>
          <a:ext cx="7540218" cy="7540218"/>
        </a:xfrm>
        <a:prstGeom prst="blockArc">
          <a:avLst>
            <a:gd name="adj1" fmla="val 18900000"/>
            <a:gd name="adj2" fmla="val 2700000"/>
            <a:gd name="adj3" fmla="val 286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0F0FEF-510A-4C15-A918-BCC7E0DFBA43}">
      <dsp:nvSpPr>
        <dsp:cNvPr id="0" name=""/>
        <dsp:cNvSpPr/>
      </dsp:nvSpPr>
      <dsp:spPr>
        <a:xfrm>
          <a:off x="392997" y="254678"/>
          <a:ext cx="8914553" cy="5091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12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chemeClr val="tx1"/>
              </a:solidFill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l’attività di un qualsiasi professionista  </a:t>
          </a:r>
          <a:r>
            <a:rPr lang="it-IT" sz="1300" i="1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sanzioni di terzi –dolo collaboratori- perdita documenti- interruzione sospensione attività terzi, proprietà intellettuale</a:t>
          </a:r>
          <a:endParaRPr lang="it-IT" sz="1300" kern="1200" dirty="0">
            <a:latin typeface="Helvetica Now Text" panose="020B0504030202020204" pitchFamily="34" charset="0"/>
          </a:endParaRPr>
        </a:p>
      </dsp:txBody>
      <dsp:txXfrm>
        <a:off x="392997" y="254678"/>
        <a:ext cx="8914553" cy="509132"/>
      </dsp:txXfrm>
    </dsp:sp>
    <dsp:sp modelId="{BAC45CA1-1FB6-4793-B421-F4FBD5F56176}">
      <dsp:nvSpPr>
        <dsp:cNvPr id="0" name=""/>
        <dsp:cNvSpPr/>
      </dsp:nvSpPr>
      <dsp:spPr>
        <a:xfrm>
          <a:off x="74789" y="191036"/>
          <a:ext cx="636415" cy="6364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782FD7-DA71-4D9A-B9AB-E9B25DA1CE51}">
      <dsp:nvSpPr>
        <dsp:cNvPr id="0" name=""/>
        <dsp:cNvSpPr/>
      </dsp:nvSpPr>
      <dsp:spPr>
        <a:xfrm>
          <a:off x="854062" y="937844"/>
          <a:ext cx="8453488" cy="67109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124" tIns="35560" rIns="35560" bIns="3556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rgbClr val="000000"/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l’attività svolta in relazione a persone giuridiche sottoposte alla giurisdizione della Corte dei Conti (Enti Pubblici, Società partecipate etc.) – </a:t>
          </a:r>
          <a:r>
            <a:rPr lang="it-IT" sz="1400" i="1" kern="1200" dirty="0">
              <a:solidFill>
                <a:srgbClr val="E11B22">
                  <a:hueOff val="0"/>
                  <a:satOff val="0"/>
                  <a:lumOff val="0"/>
                  <a:alphaOff val="0"/>
                </a:srgbClr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responsabilità amministrativa e amministrativo contabile-responsabilità dirigenziale progettazione verificazione enti pubblici</a:t>
          </a:r>
        </a:p>
      </dsp:txBody>
      <dsp:txXfrm>
        <a:off x="854062" y="937844"/>
        <a:ext cx="8453488" cy="671092"/>
      </dsp:txXfrm>
    </dsp:sp>
    <dsp:sp modelId="{6C7246CB-DFF3-400B-848F-1D66C14CBFD6}">
      <dsp:nvSpPr>
        <dsp:cNvPr id="0" name=""/>
        <dsp:cNvSpPr/>
      </dsp:nvSpPr>
      <dsp:spPr>
        <a:xfrm>
          <a:off x="535854" y="955182"/>
          <a:ext cx="636415" cy="6364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B68E86-84CE-4FDE-9B1B-F1D7473F82B5}">
      <dsp:nvSpPr>
        <dsp:cNvPr id="0" name=""/>
        <dsp:cNvSpPr/>
      </dsp:nvSpPr>
      <dsp:spPr>
        <a:xfrm>
          <a:off x="1106723" y="1782410"/>
          <a:ext cx="8200827" cy="5091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124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>
              <a:solidFill>
                <a:srgbClr val="000000"/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il rispetto di norme </a:t>
          </a:r>
          <a:r>
            <a:rPr lang="it-IT" sz="1500" i="1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81/2008-624/1996-codice privacy</a:t>
          </a:r>
          <a:endParaRPr lang="it-IT" sz="1500" kern="1200" dirty="0">
            <a:latin typeface="Helvetica Now Text" panose="020B0504030202020204" pitchFamily="34" charset="0"/>
          </a:endParaRPr>
        </a:p>
      </dsp:txBody>
      <dsp:txXfrm>
        <a:off x="1106723" y="1782410"/>
        <a:ext cx="8200827" cy="509132"/>
      </dsp:txXfrm>
    </dsp:sp>
    <dsp:sp modelId="{7652BB76-1C70-4F2C-B77C-9E03CE6E385A}">
      <dsp:nvSpPr>
        <dsp:cNvPr id="0" name=""/>
        <dsp:cNvSpPr/>
      </dsp:nvSpPr>
      <dsp:spPr>
        <a:xfrm>
          <a:off x="788516" y="1718769"/>
          <a:ext cx="636415" cy="6364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9CB81E-2926-42D7-9F36-3340DB9ECBF1}">
      <dsp:nvSpPr>
        <dsp:cNvPr id="0" name=""/>
        <dsp:cNvSpPr/>
      </dsp:nvSpPr>
      <dsp:spPr>
        <a:xfrm>
          <a:off x="1187396" y="2546556"/>
          <a:ext cx="8120154" cy="5091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124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>
              <a:solidFill>
                <a:srgbClr val="000000"/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l’attività di costruzione </a:t>
          </a:r>
          <a:r>
            <a:rPr lang="it-IT" sz="1500" i="1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titoli abilitativi in materia edilizia-fascicolo del fabbricato- certificazioni asseverazioni –perizia 4.0.. Schede fast e Aedes</a:t>
          </a:r>
          <a:endParaRPr lang="it-IT" sz="1500" kern="1200" dirty="0">
            <a:latin typeface="Helvetica Now Text" panose="020B0504030202020204" pitchFamily="34" charset="0"/>
          </a:endParaRPr>
        </a:p>
      </dsp:txBody>
      <dsp:txXfrm>
        <a:off x="1187396" y="2546556"/>
        <a:ext cx="8120154" cy="509132"/>
      </dsp:txXfrm>
    </dsp:sp>
    <dsp:sp modelId="{8C021B61-7165-4AD1-AC76-5AB2627D4022}">
      <dsp:nvSpPr>
        <dsp:cNvPr id="0" name=""/>
        <dsp:cNvSpPr/>
      </dsp:nvSpPr>
      <dsp:spPr>
        <a:xfrm>
          <a:off x="869188" y="2482915"/>
          <a:ext cx="636415" cy="6364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3CC788-486F-4A86-B4D0-931F29A21192}">
      <dsp:nvSpPr>
        <dsp:cNvPr id="0" name=""/>
        <dsp:cNvSpPr/>
      </dsp:nvSpPr>
      <dsp:spPr>
        <a:xfrm>
          <a:off x="1106723" y="3310703"/>
          <a:ext cx="8200827" cy="5091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124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>
              <a:solidFill>
                <a:srgbClr val="000000"/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l’ambiente</a:t>
          </a:r>
          <a:r>
            <a:rPr lang="it-IT" sz="1500" b="1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it-IT" sz="1500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inquinamento accidentale, consulenza ambientale</a:t>
          </a:r>
          <a:endParaRPr lang="it-IT" sz="1500" kern="1200" dirty="0">
            <a:latin typeface="Helvetica Now Text" panose="020B0504030202020204" pitchFamily="34" charset="0"/>
          </a:endParaRPr>
        </a:p>
      </dsp:txBody>
      <dsp:txXfrm>
        <a:off x="1106723" y="3310703"/>
        <a:ext cx="8200827" cy="509132"/>
      </dsp:txXfrm>
    </dsp:sp>
    <dsp:sp modelId="{1C460CA1-117B-4A13-A108-7901DFAF6254}">
      <dsp:nvSpPr>
        <dsp:cNvPr id="0" name=""/>
        <dsp:cNvSpPr/>
      </dsp:nvSpPr>
      <dsp:spPr>
        <a:xfrm>
          <a:off x="788516" y="3247061"/>
          <a:ext cx="636415" cy="6364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D8ED50-3726-44BD-A4DB-2D7E40D233DC}">
      <dsp:nvSpPr>
        <dsp:cNvPr id="0" name=""/>
        <dsp:cNvSpPr/>
      </dsp:nvSpPr>
      <dsp:spPr>
        <a:xfrm>
          <a:off x="854062" y="4074289"/>
          <a:ext cx="8453488" cy="5091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124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>
              <a:solidFill>
                <a:srgbClr val="000000"/>
              </a:solidFill>
              <a:latin typeface="Helvetica Now Text" panose="020B0504030202020204" pitchFamily="34" charset="0"/>
              <a:ea typeface="ＭＳ Ｐゴシック"/>
              <a:cs typeface="Arial" panose="020B0604020202020204" pitchFamily="34" charset="0"/>
            </a:rPr>
            <a:t>attività o ambiti particolari </a:t>
          </a:r>
          <a:r>
            <a:rPr lang="it-IT" sz="1500" i="1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ingegneria dell’informazione, attività di gestione pratiche, project management, General Contractor</a:t>
          </a:r>
          <a:endParaRPr lang="it-IT" sz="1500" kern="1200" dirty="0">
            <a:latin typeface="Helvetica Now Text" panose="020B0504030202020204" pitchFamily="34" charset="0"/>
            <a:ea typeface="+mn-ea"/>
            <a:cs typeface="Arial" panose="020B0604020202020204" pitchFamily="34" charset="0"/>
          </a:endParaRPr>
        </a:p>
      </dsp:txBody>
      <dsp:txXfrm>
        <a:off x="854062" y="4074289"/>
        <a:ext cx="8453488" cy="509132"/>
      </dsp:txXfrm>
    </dsp:sp>
    <dsp:sp modelId="{7E0A7293-E28E-422E-BD6F-939DF1845F51}">
      <dsp:nvSpPr>
        <dsp:cNvPr id="0" name=""/>
        <dsp:cNvSpPr/>
      </dsp:nvSpPr>
      <dsp:spPr>
        <a:xfrm>
          <a:off x="536503" y="4037243"/>
          <a:ext cx="636415" cy="6364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CAA067-2053-4EEE-A297-71DFAEF8E510}">
      <dsp:nvSpPr>
        <dsp:cNvPr id="0" name=""/>
        <dsp:cNvSpPr/>
      </dsp:nvSpPr>
      <dsp:spPr>
        <a:xfrm>
          <a:off x="392997" y="4838435"/>
          <a:ext cx="8914553" cy="5091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12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chemeClr val="tx1"/>
              </a:solidFill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Condizione aggiuntiva RCT/O </a:t>
          </a:r>
          <a:r>
            <a:rPr lang="it-IT" sz="1300" b="1" kern="1200" dirty="0">
              <a:latin typeface="Helvetica Now Text" panose="020B0504030202020204" pitchFamily="34" charset="0"/>
              <a:ea typeface="+mn-ea"/>
              <a:cs typeface="Arial" panose="020B0604020202020204" pitchFamily="34" charset="0"/>
            </a:rPr>
            <a:t>– conduzione studio</a:t>
          </a:r>
          <a:endParaRPr lang="it-IT" sz="1300" kern="1200" dirty="0">
            <a:latin typeface="Helvetica Now Text" panose="020B0504030202020204" pitchFamily="34" charset="0"/>
            <a:ea typeface="+mn-ea"/>
            <a:cs typeface="Arial" panose="020B0604020202020204" pitchFamily="34" charset="0"/>
          </a:endParaRPr>
        </a:p>
      </dsp:txBody>
      <dsp:txXfrm>
        <a:off x="392997" y="4838435"/>
        <a:ext cx="8914553" cy="509132"/>
      </dsp:txXfrm>
    </dsp:sp>
    <dsp:sp modelId="{03341827-A04B-4FEE-9B18-6E5819992002}">
      <dsp:nvSpPr>
        <dsp:cNvPr id="0" name=""/>
        <dsp:cNvSpPr/>
      </dsp:nvSpPr>
      <dsp:spPr>
        <a:xfrm>
          <a:off x="74789" y="4774794"/>
          <a:ext cx="636415" cy="6364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890665" cy="496412"/>
          </a:xfrm>
          <a:prstGeom prst="rect">
            <a:avLst/>
          </a:prstGeom>
        </p:spPr>
        <p:txBody>
          <a:bodyPr vert="horz" lIns="90827" tIns="45414" rIns="90827" bIns="4541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776868" y="3"/>
            <a:ext cx="2890665" cy="496412"/>
          </a:xfrm>
          <a:prstGeom prst="rect">
            <a:avLst/>
          </a:prstGeom>
        </p:spPr>
        <p:txBody>
          <a:bodyPr vert="horz" lIns="90827" tIns="45414" rIns="90827" bIns="45414" rtlCol="0"/>
          <a:lstStyle>
            <a:lvl1pPr algn="r">
              <a:defRPr sz="1200"/>
            </a:lvl1pPr>
          </a:lstStyle>
          <a:p>
            <a:fld id="{EE54E449-4F93-412C-96AA-F09104BC4831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28630"/>
            <a:ext cx="2890665" cy="496411"/>
          </a:xfrm>
          <a:prstGeom prst="rect">
            <a:avLst/>
          </a:prstGeom>
        </p:spPr>
        <p:txBody>
          <a:bodyPr vert="horz" lIns="90827" tIns="45414" rIns="90827" bIns="4541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776868" y="9428630"/>
            <a:ext cx="2890665" cy="496411"/>
          </a:xfrm>
          <a:prstGeom prst="rect">
            <a:avLst/>
          </a:prstGeom>
        </p:spPr>
        <p:txBody>
          <a:bodyPr vert="horz" lIns="90827" tIns="45414" rIns="90827" bIns="45414" rtlCol="0" anchor="b"/>
          <a:lstStyle>
            <a:lvl1pPr algn="r">
              <a:defRPr sz="1200"/>
            </a:lvl1pPr>
          </a:lstStyle>
          <a:p>
            <a:fld id="{006861DF-7B5C-459C-A9AC-B34C697695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9667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6" y="8"/>
            <a:ext cx="2890665" cy="496412"/>
          </a:xfrm>
          <a:prstGeom prst="rect">
            <a:avLst/>
          </a:prstGeom>
        </p:spPr>
        <p:txBody>
          <a:bodyPr vert="horz" lIns="90419" tIns="45211" rIns="90419" bIns="45211" rtlCol="0"/>
          <a:lstStyle>
            <a:lvl1pPr algn="l">
              <a:defRPr sz="11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776869" y="8"/>
            <a:ext cx="2890665" cy="496412"/>
          </a:xfrm>
          <a:prstGeom prst="rect">
            <a:avLst/>
          </a:prstGeom>
        </p:spPr>
        <p:txBody>
          <a:bodyPr vert="horz" lIns="90419" tIns="45211" rIns="90419" bIns="45211" rtlCol="0"/>
          <a:lstStyle>
            <a:lvl1pPr algn="r">
              <a:defRPr sz="1100"/>
            </a:lvl1pPr>
          </a:lstStyle>
          <a:p>
            <a:fld id="{FC5D188C-FCB7-4AAF-B9EA-5689DC87AFFB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00088" y="742950"/>
            <a:ext cx="5268912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19" tIns="45211" rIns="90419" bIns="4521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66605" y="4715114"/>
            <a:ext cx="5335893" cy="4467706"/>
          </a:xfrm>
          <a:prstGeom prst="rect">
            <a:avLst/>
          </a:prstGeom>
        </p:spPr>
        <p:txBody>
          <a:bodyPr vert="horz" lIns="90419" tIns="45211" rIns="90419" bIns="45211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6" y="9428631"/>
            <a:ext cx="2890665" cy="496411"/>
          </a:xfrm>
          <a:prstGeom prst="rect">
            <a:avLst/>
          </a:prstGeom>
        </p:spPr>
        <p:txBody>
          <a:bodyPr vert="horz" lIns="90419" tIns="45211" rIns="90419" bIns="45211" rtlCol="0" anchor="b"/>
          <a:lstStyle>
            <a:lvl1pPr algn="l">
              <a:defRPr sz="11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776869" y="9428631"/>
            <a:ext cx="2890665" cy="496411"/>
          </a:xfrm>
          <a:prstGeom prst="rect">
            <a:avLst/>
          </a:prstGeom>
        </p:spPr>
        <p:txBody>
          <a:bodyPr vert="horz" lIns="90419" tIns="45211" rIns="90419" bIns="45211" rtlCol="0" anchor="b"/>
          <a:lstStyle>
            <a:lvl1pPr algn="r">
              <a:defRPr sz="1100"/>
            </a:lvl1pPr>
          </a:lstStyle>
          <a:p>
            <a:fld id="{3818DB71-F81E-4B44-ABAE-45B1BAC6AF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237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2980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06002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59017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12025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65032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18041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71048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24053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8DB71-F81E-4B44-ABAE-45B1BAC6AF6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3278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C0E4998-14B8-4836-ABFD-350D7278C91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ORDINE DEI DOTTORI COMMERCIALISTI ED ESPERTI CONTABILI DI GENOVA</a:t>
            </a:r>
          </a:p>
        </p:txBody>
      </p:sp>
      <p:sp>
        <p:nvSpPr>
          <p:cNvPr id="8195" name="Rectangle 7">
            <a:extLst>
              <a:ext uri="{FF2B5EF4-FFF2-40B4-BE49-F238E27FC236}">
                <a16:creationId xmlns:a16="http://schemas.microsoft.com/office/drawing/2014/main" id="{CE29AC27-1D77-4856-874D-17E5ADF822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1225"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1225"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1225"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1225"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1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3574E4-7B77-4629-97CB-E37D7CA36177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9112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196" name="Rectangle 7">
            <a:extLst>
              <a:ext uri="{FF2B5EF4-FFF2-40B4-BE49-F238E27FC236}">
                <a16:creationId xmlns:a16="http://schemas.microsoft.com/office/drawing/2014/main" id="{4CD2A97D-BD20-4C35-8F81-073728BD3F1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776063" y="9430307"/>
            <a:ext cx="2891482" cy="49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877" tIns="47940" rIns="95877" bIns="47940" anchor="b"/>
          <a:lstStyle>
            <a:lvl1pPr defTabSz="947738"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477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6F30AD-FB6F-4458-B4D0-1B656568B888}" type="slidenum">
              <a:rPr kumimoji="0" lang="it-IT" altLang="it-IT" sz="13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9477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altLang="it-IT" sz="13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197" name="Rectangle 2">
            <a:extLst>
              <a:ext uri="{FF2B5EF4-FFF2-40B4-BE49-F238E27FC236}">
                <a16:creationId xmlns:a16="http://schemas.microsoft.com/office/drawing/2014/main" id="{310AF034-A73C-4B41-A9D1-471635DCC2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6125"/>
            <a:ext cx="5260975" cy="3721100"/>
          </a:xfrm>
          <a:ln/>
        </p:spPr>
      </p:sp>
      <p:sp>
        <p:nvSpPr>
          <p:cNvPr id="8198" name="Rectangle 3">
            <a:extLst>
              <a:ext uri="{FF2B5EF4-FFF2-40B4-BE49-F238E27FC236}">
                <a16:creationId xmlns:a16="http://schemas.microsoft.com/office/drawing/2014/main" id="{B3215DD7-4AEA-4C98-8EB3-578981779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5366" y="4713431"/>
            <a:ext cx="5338358" cy="44687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877" tIns="47940" rIns="95877" bIns="47940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egnaposto immagine diapositiva 1">
            <a:extLst>
              <a:ext uri="{FF2B5EF4-FFF2-40B4-BE49-F238E27FC236}">
                <a16:creationId xmlns:a16="http://schemas.microsoft.com/office/drawing/2014/main" id="{77105A94-E4C9-4589-88F6-022C65715D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egnaposto note 2">
            <a:extLst>
              <a:ext uri="{FF2B5EF4-FFF2-40B4-BE49-F238E27FC236}">
                <a16:creationId xmlns:a16="http://schemas.microsoft.com/office/drawing/2014/main" id="{62057EAB-24DF-46E7-ADEA-4BA572429D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12292" name="Segnaposto numero diapositiva 3">
            <a:extLst>
              <a:ext uri="{FF2B5EF4-FFF2-40B4-BE49-F238E27FC236}">
                <a16:creationId xmlns:a16="http://schemas.microsoft.com/office/drawing/2014/main" id="{36283FC0-F42C-43B7-A8AA-C906C1A4D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E86DE5-ECD3-4815-895D-68C0B1EC53C1}" type="slidenum">
              <a:rPr kumimoji="0" lang="en-US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879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444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288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177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834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1382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249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7965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750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711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217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843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5303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4163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2373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090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2318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928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5522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8100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7995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652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476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6945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8953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07427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6826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9433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7560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3810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9300"/>
            <a:ext cx="5291137" cy="3741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9582" y="4740931"/>
            <a:ext cx="4837693" cy="5100435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928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04010" y="4284720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7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9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3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285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4705" y="4858826"/>
            <a:ext cx="9089390" cy="15017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44705" y="3204789"/>
            <a:ext cx="9089390" cy="1654025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619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24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86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48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10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72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3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9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7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01006" y="2352393"/>
            <a:ext cx="3519911" cy="665286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099139" y="2352393"/>
            <a:ext cx="3519911" cy="665286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29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4671" y="1692533"/>
            <a:ext cx="4724775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199" indent="0">
              <a:buNone/>
              <a:defRPr sz="2100" b="1"/>
            </a:lvl2pPr>
            <a:lvl3pPr marL="912401" indent="0">
              <a:buNone/>
              <a:defRPr sz="1900" b="1"/>
            </a:lvl3pPr>
            <a:lvl4pPr marL="1368612" indent="0">
              <a:buNone/>
              <a:defRPr sz="1600" b="1"/>
            </a:lvl4pPr>
            <a:lvl5pPr marL="1824814" indent="0">
              <a:buNone/>
              <a:defRPr sz="1600" b="1"/>
            </a:lvl5pPr>
            <a:lvl6pPr marL="2281021" indent="0">
              <a:buNone/>
              <a:defRPr sz="1600" b="1"/>
            </a:lvl6pPr>
            <a:lvl7pPr marL="2737223" indent="0">
              <a:buNone/>
              <a:defRPr sz="1600" b="1"/>
            </a:lvl7pPr>
            <a:lvl8pPr marL="3193430" indent="0">
              <a:buNone/>
              <a:defRPr sz="1600" b="1"/>
            </a:lvl8pPr>
            <a:lvl9pPr marL="3649634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4671" y="2397900"/>
            <a:ext cx="4724775" cy="435647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432115" y="1692533"/>
            <a:ext cx="4726631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199" indent="0">
              <a:buNone/>
              <a:defRPr sz="2100" b="1"/>
            </a:lvl2pPr>
            <a:lvl3pPr marL="912401" indent="0">
              <a:buNone/>
              <a:defRPr sz="1900" b="1"/>
            </a:lvl3pPr>
            <a:lvl4pPr marL="1368612" indent="0">
              <a:buNone/>
              <a:defRPr sz="1600" b="1"/>
            </a:lvl4pPr>
            <a:lvl5pPr marL="1824814" indent="0">
              <a:buNone/>
              <a:defRPr sz="1600" b="1"/>
            </a:lvl5pPr>
            <a:lvl6pPr marL="2281021" indent="0">
              <a:buNone/>
              <a:defRPr sz="1600" b="1"/>
            </a:lvl6pPr>
            <a:lvl7pPr marL="2737223" indent="0">
              <a:buNone/>
              <a:defRPr sz="1600" b="1"/>
            </a:lvl7pPr>
            <a:lvl8pPr marL="3193430" indent="0">
              <a:buNone/>
              <a:defRPr sz="1600" b="1"/>
            </a:lvl8pPr>
            <a:lvl9pPr marL="3649634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432115" y="2397900"/>
            <a:ext cx="4726631" cy="435647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60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9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8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4685" y="301051"/>
            <a:ext cx="3518055" cy="1281214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80836" y="301052"/>
            <a:ext cx="5977909" cy="6453328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4685" y="1582266"/>
            <a:ext cx="3518055" cy="5172114"/>
          </a:xfrm>
        </p:spPr>
        <p:txBody>
          <a:bodyPr/>
          <a:lstStyle>
            <a:lvl1pPr marL="0" indent="0">
              <a:buNone/>
              <a:defRPr sz="1400"/>
            </a:lvl1pPr>
            <a:lvl2pPr marL="456199" indent="0">
              <a:buNone/>
              <a:defRPr sz="1300"/>
            </a:lvl2pPr>
            <a:lvl3pPr marL="912401" indent="0">
              <a:buNone/>
              <a:defRPr sz="1000"/>
            </a:lvl3pPr>
            <a:lvl4pPr marL="1368612" indent="0">
              <a:buNone/>
              <a:defRPr sz="900"/>
            </a:lvl4pPr>
            <a:lvl5pPr marL="1824814" indent="0">
              <a:buNone/>
              <a:defRPr sz="900"/>
            </a:lvl5pPr>
            <a:lvl6pPr marL="2281021" indent="0">
              <a:buNone/>
              <a:defRPr sz="900"/>
            </a:lvl6pPr>
            <a:lvl7pPr marL="2737223" indent="0">
              <a:buNone/>
              <a:defRPr sz="900"/>
            </a:lvl7pPr>
            <a:lvl8pPr marL="3193430" indent="0">
              <a:buNone/>
              <a:defRPr sz="900"/>
            </a:lvl8pPr>
            <a:lvl9pPr marL="3649634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9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5981" y="5292885"/>
            <a:ext cx="6416040" cy="62485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095981" y="675612"/>
            <a:ext cx="6416040" cy="4536758"/>
          </a:xfrm>
        </p:spPr>
        <p:txBody>
          <a:bodyPr/>
          <a:lstStyle>
            <a:lvl1pPr marL="0" indent="0">
              <a:buNone/>
              <a:defRPr sz="3200"/>
            </a:lvl1pPr>
            <a:lvl2pPr marL="456199" indent="0">
              <a:buNone/>
              <a:defRPr sz="2900"/>
            </a:lvl2pPr>
            <a:lvl3pPr marL="912401" indent="0">
              <a:buNone/>
              <a:defRPr sz="2400"/>
            </a:lvl3pPr>
            <a:lvl4pPr marL="1368612" indent="0">
              <a:buNone/>
              <a:defRPr sz="2100"/>
            </a:lvl4pPr>
            <a:lvl5pPr marL="1824814" indent="0">
              <a:buNone/>
              <a:defRPr sz="2100"/>
            </a:lvl5pPr>
            <a:lvl6pPr marL="2281021" indent="0">
              <a:buNone/>
              <a:defRPr sz="2100"/>
            </a:lvl6pPr>
            <a:lvl7pPr marL="2737223" indent="0">
              <a:buNone/>
              <a:defRPr sz="2100"/>
            </a:lvl7pPr>
            <a:lvl8pPr marL="3193430" indent="0">
              <a:buNone/>
              <a:defRPr sz="2100"/>
            </a:lvl8pPr>
            <a:lvl9pPr marL="3649634" indent="0">
              <a:buNone/>
              <a:defRPr sz="21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95981" y="5917755"/>
            <a:ext cx="6416040" cy="887397"/>
          </a:xfrm>
        </p:spPr>
        <p:txBody>
          <a:bodyPr/>
          <a:lstStyle>
            <a:lvl1pPr marL="0" indent="0">
              <a:buNone/>
              <a:defRPr sz="1400"/>
            </a:lvl1pPr>
            <a:lvl2pPr marL="456199" indent="0">
              <a:buNone/>
              <a:defRPr sz="1300"/>
            </a:lvl2pPr>
            <a:lvl3pPr marL="912401" indent="0">
              <a:buNone/>
              <a:defRPr sz="1000"/>
            </a:lvl3pPr>
            <a:lvl4pPr marL="1368612" indent="0">
              <a:buNone/>
              <a:defRPr sz="900"/>
            </a:lvl4pPr>
            <a:lvl5pPr marL="1824814" indent="0">
              <a:buNone/>
              <a:defRPr sz="900"/>
            </a:lvl5pPr>
            <a:lvl6pPr marL="2281021" indent="0">
              <a:buNone/>
              <a:defRPr sz="900"/>
            </a:lvl6pPr>
            <a:lvl7pPr marL="2737223" indent="0">
              <a:buNone/>
              <a:defRPr sz="900"/>
            </a:lvl7pPr>
            <a:lvl8pPr marL="3193430" indent="0">
              <a:buNone/>
              <a:defRPr sz="900"/>
            </a:lvl8pPr>
            <a:lvl9pPr marL="3649634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45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5814537" y="404333"/>
            <a:ext cx="1804512" cy="8600937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1005" y="404333"/>
            <a:ext cx="5235310" cy="8600937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588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D894F5-9379-4798-A4A0-230C919AC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20050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EDEE33-841E-4A4A-9E4D-1C018D75A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20050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DDC398-EB6A-4F17-8D96-5DDD86A90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CA4CE1-0889-49FC-8B5A-7A072D99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172465-1C2C-48B6-94BA-9E0A0E1C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0233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193EB5-0A86-483F-AD0E-4588860F0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F2BD31-1F22-41D6-8A9D-4E294CEB8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9F8828-F299-4435-BF53-02B7001C7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974A5C-3BD2-4474-AA2C-C5086A72C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252A22-A6A0-4A9B-B754-052481AFD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6045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22832F-7FE7-4771-B42D-C9295E46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6586CEC-0942-4A4E-AB8B-6DDE9935A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C31911-D6EC-4281-860F-EEB734FB4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1A6F1E-1A97-468C-AF35-3622D94ED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20D47C7-5684-419E-8739-43439FD5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7470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593222-B366-463D-B3FF-05D64FB62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8D608D-89C3-484E-B6A2-6ED3F5F30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65B9681-6573-40E8-8ED5-9C71AAD4B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071A08F-13AA-4418-AD8B-8D6E7C61E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B1F899C-C124-4A78-8801-78D7EDD24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805ACD-E9AC-4C49-984F-1AE683945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9965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CD2704-2C8E-4DD7-AEF6-27CD0FF18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E553EC-F58E-4034-B4A2-F5D396198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27CEE5B-E9FD-45CB-AF31-7E24BD521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19A2BBE-C8D0-4AF1-9F1F-9BD31B76C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1B33FBF-A10C-4DE4-ACC6-1BC0E6337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29AB711-D025-444F-8B40-63158DD5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7A8A20D-3997-4BD5-A47B-8F473CE28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D04FADF-C38F-4886-89B9-6D5BF8989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170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30288-E679-4F8E-9E1C-07E9D924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C28A376-7DF8-4C20-B515-4C1D7F927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2EC6329-25E3-4D1E-8FDE-69329C2D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F2A4DEA-2E6E-415A-819B-9AD5B7652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6862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B3E3169-E1DA-40E3-BC1C-5D15B1F27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7EF2E09-2C35-4FDB-854E-EF081CF6D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80BEF19-2CB7-44A1-AF8B-C47456709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4768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468491-F88F-4FED-B568-A5D0C082E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9DA55B-0BB3-4512-901E-1D57EC3A0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375EF49-9E4B-4FDF-8E13-AB6227000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CC689FA-3D87-4B82-9D01-692FB0214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1AC0916-309D-4522-90E0-5DB1F0FD5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96D4A98-55C9-4436-87E5-16DE6E360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4752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76518A-4AB5-4F34-B3EE-690191A55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1F574C6-3C6D-48F8-84A4-1BD0FF172A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AF035B9-E965-4299-9867-484798978C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0E8D27-A5AD-4191-A038-631BD0219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5FA324D-5584-4F97-9F33-C190FB676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6754AC3-F411-43F3-8BFA-27C8B105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3821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F21AEE-0238-4585-83A4-36AEB889D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F651CA7-7CA3-4050-A06A-E3BE93849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888337-E505-49A4-97EF-05B553762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E92409-5575-4BA3-91B7-575AEA556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8C4E89E-E49A-4FCD-9C40-11AF7DB7A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5509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856D351-9D0B-42AB-BFEC-2A3FCA7594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88F8644-56DD-4E8F-B3D3-161B42990D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06A8D4-E5BB-4989-AA01-5D742A99B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C85624-CF40-41B3-9089-51DA82132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197B1A-1E7B-40EC-AF25-10756A6E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31618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7738" y="4545949"/>
            <a:ext cx="9834339" cy="906652"/>
          </a:xfrm>
          <a:prstGeom prst="rect">
            <a:avLst/>
          </a:prstGeom>
        </p:spPr>
        <p:txBody>
          <a:bodyPr lIns="0" tIns="0" rIns="0" bIns="0"/>
          <a:lstStyle>
            <a:lvl1pPr>
              <a:defRPr sz="3274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Cover: 28 </a:t>
            </a:r>
            <a:r>
              <a:rPr lang="en-US" dirty="0" err="1"/>
              <a:t>pt</a:t>
            </a:r>
            <a:r>
              <a:rPr lang="en-US" dirty="0"/>
              <a:t> Arial Bold, 0.9 line spacing, max two lines. Title image is 2.7×9.2″ @100dpi</a:t>
            </a:r>
          </a:p>
        </p:txBody>
      </p:sp>
      <p:sp>
        <p:nvSpPr>
          <p:cNvPr id="11" name="Subtitle 10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27738" y="5586933"/>
            <a:ext cx="9834339" cy="92415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106927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54" b="0" baseline="0"/>
            </a:lvl1pPr>
          </a:lstStyle>
          <a:p>
            <a:r>
              <a:rPr lang="en-US" dirty="0"/>
              <a:t>Subtitle is 15 </a:t>
            </a:r>
            <a:r>
              <a:rPr lang="en-US" dirty="0" err="1"/>
              <a:t>pt</a:t>
            </a:r>
            <a:r>
              <a:rPr lang="en-US" dirty="0"/>
              <a:t> Arial, </a:t>
            </a:r>
            <a:r>
              <a:rPr lang="ru-RU" dirty="0"/>
              <a:t>0</a:t>
            </a:r>
            <a:r>
              <a:rPr lang="en-US" dirty="0"/>
              <a:t>.9 line spacing, max 3 lines. Edit Cover Master slide to change image: From View tab, click on Slide Master/Cover Master layout; right-click on picture, select “Change Picture” from the drop down menu. Select image from appropriate image library.</a:t>
            </a:r>
          </a:p>
        </p:txBody>
      </p:sp>
      <p:sp>
        <p:nvSpPr>
          <p:cNvPr id="12" name="Rectangle 12"/>
          <p:cNvSpPr>
            <a:spLocks noChangeArrowheads="1"/>
          </p:cNvSpPr>
          <p:nvPr userDrawn="1"/>
        </p:nvSpPr>
        <p:spPr bwMode="auto">
          <a:xfrm>
            <a:off x="428853" y="6066016"/>
            <a:ext cx="8020049" cy="131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>
              <a:lnSpc>
                <a:spcPct val="100000"/>
              </a:lnSpc>
            </a:pPr>
            <a:r>
              <a:rPr lang="en-GB" sz="1052" b="1" noProof="0" dirty="0">
                <a:solidFill>
                  <a:schemeClr val="tx1"/>
                </a:solidFill>
              </a:rPr>
              <a:t>Prepared by Aon</a:t>
            </a:r>
            <a:br>
              <a:rPr lang="en-GB" sz="1052" b="1" noProof="0" dirty="0">
                <a:solidFill>
                  <a:schemeClr val="tx1"/>
                </a:solidFill>
              </a:rPr>
            </a:br>
            <a:r>
              <a:rPr lang="en-GB" sz="1052" noProof="0" dirty="0">
                <a:solidFill>
                  <a:schemeClr val="tx1"/>
                </a:solidFill>
              </a:rPr>
              <a:t>Proprietary &amp; Confidential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9669" y="6570349"/>
            <a:ext cx="962406" cy="73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1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9669" y="6570349"/>
            <a:ext cx="962406" cy="73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10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460" y="508758"/>
            <a:ext cx="9816577" cy="2146092"/>
          </a:xfrm>
          <a:prstGeom prst="rect">
            <a:avLst/>
          </a:prstGeom>
        </p:spPr>
      </p:pic>
      <p:sp>
        <p:nvSpPr>
          <p:cNvPr id="9" name="Rectangle 1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854" y="3024360"/>
            <a:ext cx="9835700" cy="906652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lnSpc>
                <a:spcPct val="90000"/>
              </a:lnSpc>
              <a:defRPr sz="3274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Divider: title copy 28 </a:t>
            </a:r>
            <a:r>
              <a:rPr lang="en-US" dirty="0" err="1"/>
              <a:t>pt</a:t>
            </a:r>
            <a:r>
              <a:rPr lang="en-US" dirty="0"/>
              <a:t> Arial Bold, 0.9 line spacing, image is 1.6×9.2″ @150 dpi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28958" y="4200558"/>
            <a:ext cx="9826115" cy="2033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67318" marR="0" indent="-267318" algn="l" defTabSz="1069272" rtl="0" eaLnBrk="1" fontAlgn="base" latinLnBrk="0" hangingPunct="1">
              <a:lnSpc>
                <a:spcPct val="100000"/>
              </a:lnSpc>
              <a:spcBef>
                <a:spcPts val="702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 sz="2105" baseline="0"/>
            </a:lvl1pPr>
          </a:lstStyle>
          <a:p>
            <a:r>
              <a:rPr lang="en-US" dirty="0">
                <a:solidFill>
                  <a:schemeClr val="tx1"/>
                </a:solidFill>
              </a:rPr>
              <a:t>Subtitle </a:t>
            </a:r>
            <a:r>
              <a:rPr lang="en-US" dirty="0"/>
              <a:t>is 18 </a:t>
            </a:r>
            <a:r>
              <a:rPr lang="en-US" dirty="0" err="1"/>
              <a:t>pt</a:t>
            </a:r>
            <a:r>
              <a:rPr lang="en-US" dirty="0"/>
              <a:t> Arial, line spacing single</a:t>
            </a:r>
            <a:br>
              <a:rPr lang="en-US" dirty="0"/>
            </a:br>
            <a:r>
              <a:rPr lang="en-US" dirty="0"/>
              <a:t>Edit the Section Divider slide to change the image on the section divider: Go to the View tab and click on Slide Master; Click on Section Divider layout; right-click on the picture, select “Change Picture” from the drop down menu. Select image from appropriate image library.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1620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528" y="508758"/>
            <a:ext cx="9816577" cy="2146092"/>
          </a:xfrm>
          <a:prstGeom prst="rect">
            <a:avLst/>
          </a:prstGeom>
        </p:spPr>
      </p:pic>
      <p:sp>
        <p:nvSpPr>
          <p:cNvPr id="9" name="Rectangle 1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854" y="3024360"/>
            <a:ext cx="9835700" cy="906652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lnSpc>
                <a:spcPct val="90000"/>
              </a:lnSpc>
              <a:defRPr sz="3274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Divider: title copy 28 </a:t>
            </a:r>
            <a:r>
              <a:rPr lang="en-US" dirty="0" err="1"/>
              <a:t>pt</a:t>
            </a:r>
            <a:r>
              <a:rPr lang="en-US" dirty="0"/>
              <a:t> Arial Bold, 0.9 line spacing, image is 1.6×9.2″ @150 dpi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28958" y="4200558"/>
            <a:ext cx="9826115" cy="2033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67318" marR="0" indent="-267318" algn="l" defTabSz="1069272" rtl="0" eaLnBrk="1" fontAlgn="base" latinLnBrk="0" hangingPunct="1">
              <a:lnSpc>
                <a:spcPct val="100000"/>
              </a:lnSpc>
              <a:spcBef>
                <a:spcPts val="702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 sz="2105" baseline="0"/>
            </a:lvl1pPr>
          </a:lstStyle>
          <a:p>
            <a:r>
              <a:rPr lang="en-US" dirty="0">
                <a:solidFill>
                  <a:schemeClr val="tx1"/>
                </a:solidFill>
              </a:rPr>
              <a:t>Subtitle </a:t>
            </a:r>
            <a:r>
              <a:rPr lang="en-US" dirty="0"/>
              <a:t>is 18 </a:t>
            </a:r>
            <a:r>
              <a:rPr lang="en-US" dirty="0" err="1"/>
              <a:t>pt</a:t>
            </a:r>
            <a:r>
              <a:rPr lang="en-US" dirty="0"/>
              <a:t> Arial, line spacing single</a:t>
            </a:r>
            <a:br>
              <a:rPr lang="en-US" dirty="0"/>
            </a:br>
            <a:r>
              <a:rPr lang="en-US" dirty="0"/>
              <a:t>Edit the Section Divider slide to change the image on the section divider: Go to the View tab and click on Slide Master; Click on Section Divider layout; right-click on the picture, select “Change Picture” from the drop down menu. Select image from appropriate image library.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3661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858" y="1879"/>
            <a:ext cx="9844401" cy="3706055"/>
          </a:xfrm>
          <a:prstGeom prst="rect">
            <a:avLst/>
          </a:prstGeom>
        </p:spPr>
      </p:pic>
      <p:sp>
        <p:nvSpPr>
          <p:cNvPr id="7" name="Rectangle 9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7738" y="4039871"/>
            <a:ext cx="9834339" cy="906652"/>
          </a:xfrm>
          <a:prstGeom prst="rect">
            <a:avLst/>
          </a:prstGeom>
        </p:spPr>
        <p:txBody>
          <a:bodyPr lIns="0" tIns="0" rIns="0" bIns="0"/>
          <a:lstStyle>
            <a:lvl1pPr>
              <a:defRPr sz="3274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Data Ribbon Cover: 28 </a:t>
            </a:r>
            <a:r>
              <a:rPr lang="en-US" dirty="0" err="1"/>
              <a:t>pt</a:t>
            </a:r>
            <a:r>
              <a:rPr lang="en-US" dirty="0"/>
              <a:t> Arial Bold, 0.9 line spacing, max two lines. </a:t>
            </a:r>
          </a:p>
        </p:txBody>
      </p:sp>
      <p:sp>
        <p:nvSpPr>
          <p:cNvPr id="11" name="Subtitle 10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27738" y="5080856"/>
            <a:ext cx="9834339" cy="92415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106927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54" b="0" baseline="0"/>
            </a:lvl1pPr>
          </a:lstStyle>
          <a:p>
            <a:r>
              <a:rPr lang="en-US" dirty="0"/>
              <a:t>Subtitle is 15 </a:t>
            </a:r>
            <a:r>
              <a:rPr lang="en-US" dirty="0" err="1"/>
              <a:t>pt</a:t>
            </a:r>
            <a:r>
              <a:rPr lang="en-US" dirty="0"/>
              <a:t> Arial, </a:t>
            </a:r>
            <a:r>
              <a:rPr lang="ru-RU" dirty="0"/>
              <a:t>0</a:t>
            </a:r>
            <a:r>
              <a:rPr lang="en-US" dirty="0"/>
              <a:t>.9 line spacing, max 3 lines. Edit Cover Master slide to change image: From View tab, click on Slide Master/Cover Master layout; right-click on picture, select “Change Picture” from the drop down menu. Select image data ribbon image library.</a:t>
            </a:r>
          </a:p>
        </p:txBody>
      </p:sp>
      <p:sp>
        <p:nvSpPr>
          <p:cNvPr id="12" name="Rectangle 12"/>
          <p:cNvSpPr>
            <a:spLocks noChangeArrowheads="1"/>
          </p:cNvSpPr>
          <p:nvPr userDrawn="1"/>
        </p:nvSpPr>
        <p:spPr bwMode="auto">
          <a:xfrm>
            <a:off x="428853" y="6066016"/>
            <a:ext cx="8020049" cy="131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>
              <a:lnSpc>
                <a:spcPts val="1403"/>
              </a:lnSpc>
            </a:pPr>
            <a:r>
              <a:rPr lang="en-US" sz="1403" b="1" dirty="0">
                <a:solidFill>
                  <a:schemeClr val="tx1"/>
                </a:solidFill>
              </a:rPr>
              <a:t>Prepared by [Business</a:t>
            </a:r>
            <a:r>
              <a:rPr lang="en-US" sz="1403" b="1" baseline="0" dirty="0">
                <a:solidFill>
                  <a:schemeClr val="tx1"/>
                </a:solidFill>
              </a:rPr>
              <a:t> Unit</a:t>
            </a:r>
            <a:r>
              <a:rPr lang="en-US" sz="1403" b="1" dirty="0">
                <a:solidFill>
                  <a:schemeClr val="tx1"/>
                </a:solidFill>
              </a:rPr>
              <a:t>/Tier 2] (12 </a:t>
            </a:r>
            <a:r>
              <a:rPr lang="en-US" sz="1403" b="1" dirty="0" err="1">
                <a:solidFill>
                  <a:schemeClr val="tx1"/>
                </a:solidFill>
              </a:rPr>
              <a:t>pt</a:t>
            </a:r>
            <a:r>
              <a:rPr lang="en-US" sz="1403" b="1" dirty="0">
                <a:solidFill>
                  <a:schemeClr val="tx1"/>
                </a:solidFill>
              </a:rPr>
              <a:t> Arial </a:t>
            </a:r>
            <a:r>
              <a:rPr lang="en-US" sz="1403" b="1" dirty="0"/>
              <a:t>Bold, 12</a:t>
            </a:r>
            <a:r>
              <a:rPr lang="en-US" sz="1403" b="1" baseline="0" dirty="0"/>
              <a:t> </a:t>
            </a:r>
            <a:r>
              <a:rPr lang="en-US" sz="1403" b="1" dirty="0" err="1">
                <a:solidFill>
                  <a:schemeClr val="tx1"/>
                </a:solidFill>
              </a:rPr>
              <a:t>pt</a:t>
            </a:r>
            <a:r>
              <a:rPr lang="en-US" sz="1403" b="1" dirty="0">
                <a:solidFill>
                  <a:schemeClr val="tx1"/>
                </a:solidFill>
              </a:rPr>
              <a:t> line spacing)</a:t>
            </a:r>
            <a:br>
              <a:rPr lang="en-US" sz="1403" b="1" dirty="0">
                <a:solidFill>
                  <a:schemeClr val="tx1"/>
                </a:solidFill>
              </a:rPr>
            </a:br>
            <a:r>
              <a:rPr lang="en-US" sz="1169" dirty="0">
                <a:solidFill>
                  <a:schemeClr val="tx1"/>
                </a:solidFill>
              </a:rPr>
              <a:t>[Market/Division/Tier 3 (optional)  |  Practice Group/Tier 4 (optional)] (10 </a:t>
            </a:r>
            <a:r>
              <a:rPr lang="en-US" sz="1169" dirty="0" err="1">
                <a:solidFill>
                  <a:schemeClr val="tx1"/>
                </a:solidFill>
              </a:rPr>
              <a:t>pt</a:t>
            </a:r>
            <a:r>
              <a:rPr lang="en-US" sz="1169" dirty="0">
                <a:solidFill>
                  <a:schemeClr val="tx1"/>
                </a:solidFill>
              </a:rPr>
              <a:t> Arial, 12 pt line spacing)</a:t>
            </a:r>
          </a:p>
          <a:p>
            <a:pPr>
              <a:lnSpc>
                <a:spcPts val="2105"/>
              </a:lnSpc>
            </a:pPr>
            <a:r>
              <a:rPr lang="en-US" sz="1052" dirty="0">
                <a:solidFill>
                  <a:schemeClr val="tx1"/>
                </a:solidFill>
              </a:rPr>
              <a:t>Presentation to [Insert Client Name Here] (edit this text on Master</a:t>
            </a:r>
            <a:r>
              <a:rPr lang="en-US" sz="1052" baseline="0" dirty="0">
                <a:solidFill>
                  <a:schemeClr val="tx1"/>
                </a:solidFill>
              </a:rPr>
              <a:t> Slide)</a:t>
            </a:r>
            <a:endParaRPr lang="en-US" sz="1052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9669" y="6570349"/>
            <a:ext cx="962406" cy="73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310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340" y="0"/>
            <a:ext cx="9844401" cy="2886481"/>
          </a:xfrm>
          <a:prstGeom prst="rect">
            <a:avLst/>
          </a:prstGeom>
        </p:spPr>
      </p:pic>
      <p:sp>
        <p:nvSpPr>
          <p:cNvPr id="9" name="Rectangle 1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854" y="3024360"/>
            <a:ext cx="9835700" cy="906652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lnSpc>
                <a:spcPct val="90000"/>
              </a:lnSpc>
              <a:defRPr sz="3274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Data Ribbon Section Divider: title copy 28 </a:t>
            </a:r>
            <a:r>
              <a:rPr lang="en-US" dirty="0" err="1"/>
              <a:t>pt</a:t>
            </a:r>
            <a:r>
              <a:rPr lang="en-US" dirty="0"/>
              <a:t> Arial Bold, 0.9 line spacing.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28958" y="4200558"/>
            <a:ext cx="9826115" cy="2033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67318" marR="0" indent="-267318" algn="l" defTabSz="1069272" rtl="0" eaLnBrk="1" fontAlgn="base" latinLnBrk="0" hangingPunct="1">
              <a:lnSpc>
                <a:spcPct val="100000"/>
              </a:lnSpc>
              <a:spcBef>
                <a:spcPts val="702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 sz="2105" baseline="0"/>
            </a:lvl1pPr>
          </a:lstStyle>
          <a:p>
            <a:r>
              <a:rPr lang="en-US" dirty="0">
                <a:solidFill>
                  <a:schemeClr val="tx1"/>
                </a:solidFill>
              </a:rPr>
              <a:t>Subtitle </a:t>
            </a:r>
            <a:r>
              <a:rPr lang="en-US" dirty="0"/>
              <a:t>is 18 </a:t>
            </a:r>
            <a:r>
              <a:rPr lang="en-US" dirty="0" err="1"/>
              <a:t>pt</a:t>
            </a:r>
            <a:r>
              <a:rPr lang="en-US" dirty="0"/>
              <a:t> Arial, line spacing single</a:t>
            </a:r>
            <a:br>
              <a:rPr lang="en-US" dirty="0"/>
            </a:br>
            <a:r>
              <a:rPr lang="en-US" dirty="0"/>
              <a:t>Edit the Section Divider slide to change the image on the section divider: Go to the View tab and click on Slide Master; Click on Section Divider layout; right-click on the picture, select “Change Picture” from the drop down menu. Select image from data ribbon library.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6574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854" y="3024360"/>
            <a:ext cx="9835700" cy="906652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lnSpc>
                <a:spcPct val="90000"/>
              </a:lnSpc>
              <a:defRPr sz="3274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Sub–Section Divider: title copy 28 </a:t>
            </a:r>
            <a:r>
              <a:rPr lang="en-US" dirty="0" err="1"/>
              <a:t>pt</a:t>
            </a:r>
            <a:r>
              <a:rPr lang="en-US" dirty="0"/>
              <a:t> Arial Bold, 0.9 line spacing, no image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28958" y="4200561"/>
            <a:ext cx="9826115" cy="323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67318" marR="0" indent="-267318" algn="l" defTabSz="1069272" rtl="0" eaLnBrk="1" fontAlgn="base" latinLnBrk="0" hangingPunct="1">
              <a:lnSpc>
                <a:spcPct val="100000"/>
              </a:lnSpc>
              <a:spcBef>
                <a:spcPts val="702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 sz="2105" baseline="0"/>
            </a:lvl1pPr>
          </a:lstStyle>
          <a:p>
            <a:r>
              <a:rPr lang="en-US" dirty="0">
                <a:solidFill>
                  <a:schemeClr val="tx1"/>
                </a:solidFill>
              </a:rPr>
              <a:t>Subtitle </a:t>
            </a:r>
            <a:r>
              <a:rPr lang="en-US" dirty="0"/>
              <a:t>is 18 </a:t>
            </a:r>
            <a:r>
              <a:rPr lang="en-US" dirty="0" err="1"/>
              <a:t>pt</a:t>
            </a:r>
            <a:r>
              <a:rPr lang="en-US" dirty="0"/>
              <a:t> Arial, line spacing single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 bwMode="white">
          <a:xfrm>
            <a:off x="428854" y="915470"/>
            <a:ext cx="9835700" cy="1854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6934" tIns="53467" rIns="106934" bIns="53467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6927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7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63966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tabLst>
                <a:tab pos="2138545" algn="l"/>
              </a:tabLst>
              <a:defRPr/>
            </a:lvl1pPr>
            <a:lvl2pPr marL="0" indent="0">
              <a:buNone/>
              <a:tabLst>
                <a:tab pos="2138545" algn="l"/>
              </a:tabLst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2405864" indent="-267318">
              <a:buFont typeface="Wingdings" panose="05000000000000000000" pitchFamily="2" charset="2"/>
              <a:buChar char="§"/>
              <a:defRPr/>
            </a:lvl3pPr>
            <a:lvl4pPr marL="2405864" indent="-267318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>
                <a:solidFill>
                  <a:schemeClr val="bg1">
                    <a:lumMod val="50000"/>
                  </a:schemeClr>
                </a:solidFill>
              </a:defRPr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319411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7665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-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854" y="336056"/>
            <a:ext cx="9835700" cy="2400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28854" y="619605"/>
            <a:ext cx="9835700" cy="241540"/>
          </a:xfrm>
        </p:spPr>
        <p:txBody>
          <a:bodyPr/>
          <a:lstStyle>
            <a:lvl1pPr>
              <a:buNone/>
              <a:defRPr sz="187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28854" y="1261963"/>
            <a:ext cx="9835700" cy="52736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83827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RAFT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 rot="20147015">
            <a:off x="1219286" y="2111949"/>
            <a:ext cx="7855613" cy="3079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412" b="1" dirty="0">
                <a:solidFill>
                  <a:srgbClr val="C9CAC8"/>
                </a:solidFill>
              </a:rPr>
              <a:t>Draft</a:t>
            </a:r>
            <a:endParaRPr lang="en-US" sz="2807" b="1" dirty="0">
              <a:solidFill>
                <a:srgbClr val="C9CA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921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854" y="1261968"/>
            <a:ext cx="9835700" cy="5459161"/>
          </a:xfrm>
        </p:spPr>
        <p:txBody>
          <a:bodyPr/>
          <a:lstStyle>
            <a:lvl1pPr marL="0" indent="0">
              <a:buNone/>
              <a:defRPr sz="2105" b="0"/>
            </a:lvl1pPr>
            <a:lvl2pPr marL="0" indent="0">
              <a:spcAft>
                <a:spcPts val="468"/>
              </a:spcAft>
              <a:buNone/>
              <a:defRPr/>
            </a:lvl2pPr>
            <a:lvl3pPr marL="267318" indent="-267318">
              <a:buFont typeface="Wingdings" panose="05000000000000000000" pitchFamily="2" charset="2"/>
              <a:buChar char="§"/>
              <a:defRPr/>
            </a:lvl3pPr>
            <a:lvl4pPr marL="668296" indent="-263606">
              <a:buFont typeface="Arial" panose="020B0604020202020204" pitchFamily="34" charset="0"/>
              <a:buChar char="–"/>
              <a:defRPr/>
            </a:lvl4pPr>
            <a:lvl5pPr marL="1072985" indent="-271031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3088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header and Chart or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854" y="1261962"/>
            <a:ext cx="9835700" cy="414366"/>
          </a:xfrm>
        </p:spPr>
        <p:txBody>
          <a:bodyPr/>
          <a:lstStyle>
            <a:lvl1pPr marL="0" indent="0">
              <a:buNone/>
              <a:defRPr sz="2105" b="0"/>
            </a:lvl1pPr>
            <a:lvl2pPr marL="0" indent="0">
              <a:spcAft>
                <a:spcPts val="468"/>
              </a:spcAft>
              <a:buNone/>
              <a:defRPr/>
            </a:lvl2pPr>
            <a:lvl3pPr marL="267318" indent="-267318">
              <a:buFont typeface="Wingdings" panose="05000000000000000000" pitchFamily="2" charset="2"/>
              <a:buChar char="§"/>
              <a:defRPr/>
            </a:lvl3pPr>
            <a:lvl4pPr marL="668296" indent="-263606">
              <a:buFont typeface="Arial" panose="020B0604020202020204" pitchFamily="34" charset="0"/>
              <a:buChar char="–"/>
              <a:defRPr/>
            </a:lvl4pPr>
            <a:lvl5pPr marL="1072985" indent="-271031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03328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4023" y="1261968"/>
            <a:ext cx="4722918" cy="5459161"/>
          </a:xfrm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5165" y="1261968"/>
            <a:ext cx="4722918" cy="5459161"/>
          </a:xfrm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57994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4023" y="1261968"/>
            <a:ext cx="4722918" cy="5459161"/>
          </a:xfrm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7864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5165" y="1261968"/>
            <a:ext cx="4722918" cy="5459161"/>
          </a:xfrm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81716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025" y="1260458"/>
            <a:ext cx="4724775" cy="489836"/>
          </a:xfrm>
        </p:spPr>
        <p:txBody>
          <a:bodyPr anchor="t"/>
          <a:lstStyle>
            <a:lvl1pPr marL="0" indent="0">
              <a:buNone/>
              <a:defRPr sz="2105" b="0"/>
            </a:lvl1pPr>
            <a:lvl2pPr marL="534637" indent="0">
              <a:buNone/>
              <a:defRPr sz="2339" b="1"/>
            </a:lvl2pPr>
            <a:lvl3pPr marL="1069272" indent="0">
              <a:buNone/>
              <a:defRPr sz="2105" b="1"/>
            </a:lvl3pPr>
            <a:lvl4pPr marL="1603909" indent="0">
              <a:buNone/>
              <a:defRPr sz="1871" b="1"/>
            </a:lvl4pPr>
            <a:lvl5pPr marL="2138545" indent="0">
              <a:buNone/>
              <a:defRPr sz="1871" b="1"/>
            </a:lvl5pPr>
            <a:lvl6pPr marL="2673182" indent="0">
              <a:buNone/>
              <a:defRPr sz="1871" b="1"/>
            </a:lvl6pPr>
            <a:lvl7pPr marL="3207817" indent="0">
              <a:buNone/>
              <a:defRPr sz="1871" b="1"/>
            </a:lvl7pPr>
            <a:lvl8pPr marL="3742454" indent="0">
              <a:buNone/>
              <a:defRPr sz="1871" b="1"/>
            </a:lvl8pPr>
            <a:lvl9pPr marL="4277091" indent="0">
              <a:buNone/>
              <a:defRPr sz="187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025" y="2009032"/>
            <a:ext cx="4724775" cy="4356478"/>
          </a:xfrm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  <a:lvl6pPr>
              <a:defRPr sz="1871"/>
            </a:lvl6pPr>
            <a:lvl7pPr>
              <a:defRPr sz="1871"/>
            </a:lvl7pPr>
            <a:lvl8pPr>
              <a:defRPr sz="1871"/>
            </a:lvl8pPr>
            <a:lvl9pPr>
              <a:defRPr sz="187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44038" y="1260458"/>
            <a:ext cx="4726631" cy="489836"/>
          </a:xfrm>
        </p:spPr>
        <p:txBody>
          <a:bodyPr anchor="t"/>
          <a:lstStyle>
            <a:lvl1pPr marL="0" indent="0">
              <a:buNone/>
              <a:defRPr sz="2105" b="0"/>
            </a:lvl1pPr>
            <a:lvl2pPr marL="534637" indent="0">
              <a:buNone/>
              <a:defRPr sz="2339" b="1"/>
            </a:lvl2pPr>
            <a:lvl3pPr marL="1069272" indent="0">
              <a:buNone/>
              <a:defRPr sz="2105" b="1"/>
            </a:lvl3pPr>
            <a:lvl4pPr marL="1603909" indent="0">
              <a:buNone/>
              <a:defRPr sz="1871" b="1"/>
            </a:lvl4pPr>
            <a:lvl5pPr marL="2138545" indent="0">
              <a:buNone/>
              <a:defRPr sz="1871" b="1"/>
            </a:lvl5pPr>
            <a:lvl6pPr marL="2673182" indent="0">
              <a:buNone/>
              <a:defRPr sz="1871" b="1"/>
            </a:lvl6pPr>
            <a:lvl7pPr marL="3207817" indent="0">
              <a:buNone/>
              <a:defRPr sz="1871" b="1"/>
            </a:lvl7pPr>
            <a:lvl8pPr marL="3742454" indent="0">
              <a:buNone/>
              <a:defRPr sz="1871" b="1"/>
            </a:lvl8pPr>
            <a:lvl9pPr marL="4277091" indent="0">
              <a:buNone/>
              <a:defRPr sz="187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44038" y="2009032"/>
            <a:ext cx="4726631" cy="4356478"/>
          </a:xfrm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  <a:lvl6pPr>
              <a:defRPr sz="1871"/>
            </a:lvl6pPr>
            <a:lvl7pPr>
              <a:defRPr sz="1871"/>
            </a:lvl7pPr>
            <a:lvl8pPr>
              <a:defRPr sz="1871"/>
            </a:lvl8pPr>
            <a:lvl9pPr>
              <a:defRPr sz="187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28853" y="336063"/>
            <a:ext cx="9729880" cy="5740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9785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025" y="1260458"/>
            <a:ext cx="4724775" cy="489836"/>
          </a:xfrm>
        </p:spPr>
        <p:txBody>
          <a:bodyPr anchor="t"/>
          <a:lstStyle>
            <a:lvl1pPr marL="0" indent="0">
              <a:buNone/>
              <a:defRPr sz="2105" b="0"/>
            </a:lvl1pPr>
            <a:lvl2pPr marL="534637" indent="0">
              <a:buNone/>
              <a:defRPr sz="2339" b="1"/>
            </a:lvl2pPr>
            <a:lvl3pPr marL="1069272" indent="0">
              <a:buNone/>
              <a:defRPr sz="2105" b="1"/>
            </a:lvl3pPr>
            <a:lvl4pPr marL="1603909" indent="0">
              <a:buNone/>
              <a:defRPr sz="1871" b="1"/>
            </a:lvl4pPr>
            <a:lvl5pPr marL="2138545" indent="0">
              <a:buNone/>
              <a:defRPr sz="1871" b="1"/>
            </a:lvl5pPr>
            <a:lvl6pPr marL="2673182" indent="0">
              <a:buNone/>
              <a:defRPr sz="1871" b="1"/>
            </a:lvl6pPr>
            <a:lvl7pPr marL="3207817" indent="0">
              <a:buNone/>
              <a:defRPr sz="1871" b="1"/>
            </a:lvl7pPr>
            <a:lvl8pPr marL="3742454" indent="0">
              <a:buNone/>
              <a:defRPr sz="1871" b="1"/>
            </a:lvl8pPr>
            <a:lvl9pPr marL="4277091" indent="0">
              <a:buNone/>
              <a:defRPr sz="187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025" y="2009032"/>
            <a:ext cx="4724775" cy="4356478"/>
          </a:xfrm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  <a:lvl6pPr>
              <a:defRPr sz="1871"/>
            </a:lvl6pPr>
            <a:lvl7pPr>
              <a:defRPr sz="1871"/>
            </a:lvl7pPr>
            <a:lvl8pPr>
              <a:defRPr sz="1871"/>
            </a:lvl8pPr>
            <a:lvl9pPr>
              <a:defRPr sz="187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44038" y="1260458"/>
            <a:ext cx="4726631" cy="489836"/>
          </a:xfrm>
        </p:spPr>
        <p:txBody>
          <a:bodyPr anchor="t"/>
          <a:lstStyle>
            <a:lvl1pPr marL="0" indent="0">
              <a:buNone/>
              <a:defRPr sz="2105" b="0"/>
            </a:lvl1pPr>
            <a:lvl2pPr marL="534637" indent="0">
              <a:buNone/>
              <a:defRPr sz="2339" b="1"/>
            </a:lvl2pPr>
            <a:lvl3pPr marL="1069272" indent="0">
              <a:buNone/>
              <a:defRPr sz="2105" b="1"/>
            </a:lvl3pPr>
            <a:lvl4pPr marL="1603909" indent="0">
              <a:buNone/>
              <a:defRPr sz="1871" b="1"/>
            </a:lvl4pPr>
            <a:lvl5pPr marL="2138545" indent="0">
              <a:buNone/>
              <a:defRPr sz="1871" b="1"/>
            </a:lvl5pPr>
            <a:lvl6pPr marL="2673182" indent="0">
              <a:buNone/>
              <a:defRPr sz="1871" b="1"/>
            </a:lvl6pPr>
            <a:lvl7pPr marL="3207817" indent="0">
              <a:buNone/>
              <a:defRPr sz="1871" b="1"/>
            </a:lvl7pPr>
            <a:lvl8pPr marL="3742454" indent="0">
              <a:buNone/>
              <a:defRPr sz="1871" b="1"/>
            </a:lvl8pPr>
            <a:lvl9pPr marL="4277091" indent="0">
              <a:buNone/>
              <a:defRPr sz="187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44038" y="2009032"/>
            <a:ext cx="4726631" cy="4356478"/>
          </a:xfrm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  <a:lvl6pPr>
              <a:defRPr sz="1871"/>
            </a:lvl6pPr>
            <a:lvl7pPr>
              <a:defRPr sz="1871"/>
            </a:lvl7pPr>
            <a:lvl8pPr>
              <a:defRPr sz="1871"/>
            </a:lvl8pPr>
            <a:lvl9pPr>
              <a:defRPr sz="187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21443" y="336063"/>
            <a:ext cx="9624060" cy="5740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9543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 Content Lef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025" y="1260458"/>
            <a:ext cx="4724775" cy="489836"/>
          </a:xfrm>
        </p:spPr>
        <p:txBody>
          <a:bodyPr anchor="t"/>
          <a:lstStyle>
            <a:lvl1pPr marL="0" indent="0">
              <a:buNone/>
              <a:defRPr sz="2105" b="0"/>
            </a:lvl1pPr>
            <a:lvl2pPr marL="534637" indent="0">
              <a:buNone/>
              <a:defRPr sz="2339" b="1"/>
            </a:lvl2pPr>
            <a:lvl3pPr marL="1069272" indent="0">
              <a:buNone/>
              <a:defRPr sz="2105" b="1"/>
            </a:lvl3pPr>
            <a:lvl4pPr marL="1603909" indent="0">
              <a:buNone/>
              <a:defRPr sz="1871" b="1"/>
            </a:lvl4pPr>
            <a:lvl5pPr marL="2138545" indent="0">
              <a:buNone/>
              <a:defRPr sz="1871" b="1"/>
            </a:lvl5pPr>
            <a:lvl6pPr marL="2673182" indent="0">
              <a:buNone/>
              <a:defRPr sz="1871" b="1"/>
            </a:lvl6pPr>
            <a:lvl7pPr marL="3207817" indent="0">
              <a:buNone/>
              <a:defRPr sz="1871" b="1"/>
            </a:lvl7pPr>
            <a:lvl8pPr marL="3742454" indent="0">
              <a:buNone/>
              <a:defRPr sz="1871" b="1"/>
            </a:lvl8pPr>
            <a:lvl9pPr marL="4277091" indent="0">
              <a:buNone/>
              <a:defRPr sz="187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025" y="2009032"/>
            <a:ext cx="4724775" cy="4356478"/>
          </a:xfrm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  <a:lvl6pPr>
              <a:defRPr sz="1871"/>
            </a:lvl6pPr>
            <a:lvl7pPr>
              <a:defRPr sz="1871"/>
            </a:lvl7pPr>
            <a:lvl8pPr>
              <a:defRPr sz="1871"/>
            </a:lvl8pPr>
            <a:lvl9pPr>
              <a:defRPr sz="187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023" y="336063"/>
            <a:ext cx="9624060" cy="5740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2897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 Content Righ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1457" y="1260458"/>
            <a:ext cx="4726631" cy="489836"/>
          </a:xfrm>
        </p:spPr>
        <p:txBody>
          <a:bodyPr anchor="t"/>
          <a:lstStyle>
            <a:lvl1pPr marL="0" indent="0">
              <a:buNone/>
              <a:defRPr sz="2105" b="0"/>
            </a:lvl1pPr>
            <a:lvl2pPr marL="534637" indent="0">
              <a:buNone/>
              <a:defRPr sz="2339" b="1"/>
            </a:lvl2pPr>
            <a:lvl3pPr marL="1069272" indent="0">
              <a:buNone/>
              <a:defRPr sz="2105" b="1"/>
            </a:lvl3pPr>
            <a:lvl4pPr marL="1603909" indent="0">
              <a:buNone/>
              <a:defRPr sz="1871" b="1"/>
            </a:lvl4pPr>
            <a:lvl5pPr marL="2138545" indent="0">
              <a:buNone/>
              <a:defRPr sz="1871" b="1"/>
            </a:lvl5pPr>
            <a:lvl6pPr marL="2673182" indent="0">
              <a:buNone/>
              <a:defRPr sz="1871" b="1"/>
            </a:lvl6pPr>
            <a:lvl7pPr marL="3207817" indent="0">
              <a:buNone/>
              <a:defRPr sz="1871" b="1"/>
            </a:lvl7pPr>
            <a:lvl8pPr marL="3742454" indent="0">
              <a:buNone/>
              <a:defRPr sz="1871" b="1"/>
            </a:lvl8pPr>
            <a:lvl9pPr marL="4277091" indent="0">
              <a:buNone/>
              <a:defRPr sz="187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1457" y="2009032"/>
            <a:ext cx="4726631" cy="4356478"/>
          </a:xfrm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  <a:lvl6pPr>
              <a:defRPr sz="1871"/>
            </a:lvl6pPr>
            <a:lvl7pPr>
              <a:defRPr sz="1871"/>
            </a:lvl7pPr>
            <a:lvl8pPr>
              <a:defRPr sz="1871"/>
            </a:lvl8pPr>
            <a:lvl9pPr>
              <a:defRPr sz="187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023" y="336063"/>
            <a:ext cx="9624060" cy="5740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042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434" y="336063"/>
            <a:ext cx="9833223" cy="5740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9972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4173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egal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854" y="3780632"/>
            <a:ext cx="9835700" cy="2940491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5747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6094" y="1774384"/>
            <a:ext cx="4077241" cy="760447"/>
          </a:xfrm>
        </p:spPr>
        <p:txBody>
          <a:bodyPr anchor="b" anchorCtr="0"/>
          <a:lstStyle>
            <a:lvl1pPr>
              <a:buNone/>
              <a:defRPr sz="1169"/>
            </a:lvl1pPr>
            <a:lvl2pPr>
              <a:defRPr sz="1169"/>
            </a:lvl2pPr>
            <a:lvl3pPr>
              <a:defRPr sz="1169"/>
            </a:lvl3pPr>
            <a:lvl4pPr>
              <a:defRPr sz="1169"/>
            </a:lvl4pPr>
            <a:lvl5pPr>
              <a:defRPr sz="1169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56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91242" tIns="45621" rIns="91242" bIns="45621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horz" lIns="91242" tIns="45621" rIns="91242" bIns="45621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534671" y="7008187"/>
            <a:ext cx="2495127" cy="402567"/>
          </a:xfrm>
          <a:prstGeom prst="rect">
            <a:avLst/>
          </a:prstGeom>
        </p:spPr>
        <p:txBody>
          <a:bodyPr vert="horz" lIns="91242" tIns="45621" rIns="91242" bIns="4562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401"/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2401"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653582" y="7008187"/>
            <a:ext cx="3386243" cy="402567"/>
          </a:xfrm>
          <a:prstGeom prst="rect">
            <a:avLst/>
          </a:prstGeom>
        </p:spPr>
        <p:txBody>
          <a:bodyPr vert="horz" lIns="91242" tIns="45621" rIns="91242" bIns="4562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401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663603" y="7008187"/>
            <a:ext cx="2495127" cy="402567"/>
          </a:xfrm>
          <a:prstGeom prst="rect">
            <a:avLst/>
          </a:prstGeom>
        </p:spPr>
        <p:txBody>
          <a:bodyPr vert="horz" lIns="91242" tIns="45621" rIns="91242" bIns="4562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401"/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2401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86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defTabSz="91240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153" indent="-342153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31" indent="-285128" algn="l" defTabSz="912401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507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713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919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123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327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533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736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99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2401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612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814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021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223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430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634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CA72E9A-2641-495F-9B56-24E8BE001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F8D570-DE09-4DA3-BD25-C450FB504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CEC037-2015-4E00-A711-F6D19916B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D48E7C-4540-487D-89AE-6229E5E45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74B2FA-1152-4006-A18F-5C5D8DC63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72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8855" y="336063"/>
            <a:ext cx="9833223" cy="57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855" y="1261968"/>
            <a:ext cx="9833223" cy="5459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432283" y="1008170"/>
            <a:ext cx="983226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807"/>
          </a:p>
        </p:txBody>
      </p:sp>
      <p:sp>
        <p:nvSpPr>
          <p:cNvPr id="9" name="TextBox 8"/>
          <p:cNvSpPr txBox="1"/>
          <p:nvPr/>
        </p:nvSpPr>
        <p:spPr>
          <a:xfrm>
            <a:off x="8715074" y="7163118"/>
            <a:ext cx="421047" cy="14401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r" defTabSz="106927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0FA351-5A70-4EC9-BE2D-E8D941B01E50}" type="slidenum">
              <a:rPr lang="en-US" sz="936" smtClean="0">
                <a:solidFill>
                  <a:schemeClr val="bg2"/>
                </a:solidFill>
              </a:rPr>
              <a:pPr marL="0" marR="0" indent="0" algn="r" defTabSz="106927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lang="en-US" sz="936" dirty="0">
              <a:solidFill>
                <a:schemeClr val="bg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9669" y="6570349"/>
            <a:ext cx="962406" cy="73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09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  <p:sldLayoutId id="2147483870" r:id="rId18"/>
    <p:sldLayoutId id="2147483871" r:id="rId19"/>
    <p:sldLayoutId id="2147483872" r:id="rId20"/>
    <p:sldLayoutId id="2147483873" r:id="rId21"/>
    <p:sldLayoutId id="2147483874" r:id="rId22"/>
    <p:sldLayoutId id="2147483875" r:id="rId23"/>
    <p:sldLayoutId id="2147483876" r:id="rId24"/>
  </p:sldLayoutIdLst>
  <p:hf hd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39">
          <a:solidFill>
            <a:srgbClr val="E11B2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339">
          <a:solidFill>
            <a:srgbClr val="E11B22"/>
          </a:solidFill>
          <a:latin typeface="Arial" charset="0"/>
          <a:ea typeface="ＭＳ Ｐゴシック" pitchFamily="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339">
          <a:solidFill>
            <a:srgbClr val="E11B22"/>
          </a:solidFill>
          <a:latin typeface="Arial" charset="0"/>
          <a:ea typeface="ＭＳ Ｐゴシック" pitchFamily="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339">
          <a:solidFill>
            <a:srgbClr val="E11B22"/>
          </a:solidFill>
          <a:latin typeface="Arial" charset="0"/>
          <a:ea typeface="ＭＳ Ｐゴシック" pitchFamily="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339">
          <a:solidFill>
            <a:srgbClr val="E11B22"/>
          </a:solidFill>
          <a:latin typeface="Arial" charset="0"/>
          <a:ea typeface="ＭＳ Ｐゴシック" pitchFamily="108" charset="-128"/>
        </a:defRPr>
      </a:lvl5pPr>
      <a:lvl6pPr marL="534637" algn="l" rtl="0" eaLnBrk="1" fontAlgn="base" hangingPunct="1">
        <a:spcBef>
          <a:spcPct val="0"/>
        </a:spcBef>
        <a:spcAft>
          <a:spcPct val="0"/>
        </a:spcAft>
        <a:defRPr sz="2339">
          <a:solidFill>
            <a:srgbClr val="E11B22"/>
          </a:solidFill>
          <a:latin typeface="Arial" charset="0"/>
          <a:ea typeface="ＭＳ Ｐゴシック" pitchFamily="108" charset="-128"/>
        </a:defRPr>
      </a:lvl6pPr>
      <a:lvl7pPr marL="1069272" algn="l" rtl="0" eaLnBrk="1" fontAlgn="base" hangingPunct="1">
        <a:spcBef>
          <a:spcPct val="0"/>
        </a:spcBef>
        <a:spcAft>
          <a:spcPct val="0"/>
        </a:spcAft>
        <a:defRPr sz="2339">
          <a:solidFill>
            <a:srgbClr val="E11B22"/>
          </a:solidFill>
          <a:latin typeface="Arial" charset="0"/>
          <a:ea typeface="ＭＳ Ｐゴシック" pitchFamily="108" charset="-128"/>
        </a:defRPr>
      </a:lvl7pPr>
      <a:lvl8pPr marL="1603909" algn="l" rtl="0" eaLnBrk="1" fontAlgn="base" hangingPunct="1">
        <a:spcBef>
          <a:spcPct val="0"/>
        </a:spcBef>
        <a:spcAft>
          <a:spcPct val="0"/>
        </a:spcAft>
        <a:defRPr sz="2339">
          <a:solidFill>
            <a:srgbClr val="E11B22"/>
          </a:solidFill>
          <a:latin typeface="Arial" charset="0"/>
          <a:ea typeface="ＭＳ Ｐゴシック" pitchFamily="108" charset="-128"/>
        </a:defRPr>
      </a:lvl8pPr>
      <a:lvl9pPr marL="2138545" algn="l" rtl="0" eaLnBrk="1" fontAlgn="base" hangingPunct="1">
        <a:spcBef>
          <a:spcPct val="0"/>
        </a:spcBef>
        <a:spcAft>
          <a:spcPct val="0"/>
        </a:spcAft>
        <a:defRPr sz="2339">
          <a:solidFill>
            <a:srgbClr val="E11B22"/>
          </a:solidFill>
          <a:latin typeface="Arial" charset="0"/>
          <a:ea typeface="ＭＳ Ｐゴシック" pitchFamily="108" charset="-128"/>
        </a:defRPr>
      </a:lvl9pPr>
    </p:titleStyle>
    <p:bodyStyle>
      <a:lvl1pPr marL="267318" indent="-267318" algn="l" rtl="0" eaLnBrk="1" fontAlgn="base" hangingPunct="1">
        <a:spcBef>
          <a:spcPts val="468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37">
          <a:solidFill>
            <a:schemeClr val="tx1"/>
          </a:solidFill>
          <a:latin typeface="+mn-lt"/>
          <a:ea typeface="+mn-ea"/>
          <a:cs typeface="+mn-cs"/>
        </a:defRPr>
      </a:lvl1pPr>
      <a:lvl2pPr marL="597753" indent="-267318" algn="l" rtl="0" eaLnBrk="1" fontAlgn="base" hangingPunct="1">
        <a:spcBef>
          <a:spcPts val="468"/>
        </a:spcBef>
        <a:spcAft>
          <a:spcPct val="0"/>
        </a:spcAft>
        <a:buClr>
          <a:schemeClr val="tx1"/>
        </a:buClr>
        <a:buChar char="–"/>
        <a:defRPr sz="1637">
          <a:solidFill>
            <a:schemeClr val="tx1"/>
          </a:solidFill>
          <a:latin typeface="+mn-lt"/>
          <a:ea typeface="+mn-ea"/>
        </a:defRPr>
      </a:lvl2pPr>
      <a:lvl3pPr marL="865071" indent="-267318" algn="l" rtl="0" eaLnBrk="1" fontAlgn="base" hangingPunct="1">
        <a:spcBef>
          <a:spcPts val="468"/>
        </a:spcBef>
        <a:spcAft>
          <a:spcPct val="0"/>
        </a:spcAft>
        <a:buClr>
          <a:schemeClr val="tx1"/>
        </a:buClr>
        <a:buChar char="•"/>
        <a:defRPr sz="1637">
          <a:solidFill>
            <a:schemeClr val="tx1"/>
          </a:solidFill>
          <a:latin typeface="+mn-lt"/>
          <a:ea typeface="+mn-ea"/>
        </a:defRPr>
      </a:lvl3pPr>
      <a:lvl4pPr marL="1132388" indent="-263606" algn="l" rtl="0" eaLnBrk="1" fontAlgn="base" hangingPunct="1">
        <a:spcBef>
          <a:spcPts val="468"/>
        </a:spcBef>
        <a:spcAft>
          <a:spcPct val="0"/>
        </a:spcAft>
        <a:buClr>
          <a:schemeClr val="tx1"/>
        </a:buClr>
        <a:buFont typeface="Wingdings" pitchFamily="2" charset="2"/>
        <a:buChar char=""/>
        <a:defRPr sz="1637">
          <a:solidFill>
            <a:schemeClr val="tx1"/>
          </a:solidFill>
          <a:latin typeface="+mn-lt"/>
          <a:ea typeface="+mn-ea"/>
        </a:defRPr>
      </a:lvl4pPr>
      <a:lvl5pPr marL="1399707" indent="-271031" algn="l" rtl="0" eaLnBrk="1" fontAlgn="base" hangingPunct="1">
        <a:spcBef>
          <a:spcPts val="468"/>
        </a:spcBef>
        <a:spcAft>
          <a:spcPct val="0"/>
        </a:spcAft>
        <a:buClr>
          <a:schemeClr val="tx1"/>
        </a:buClr>
        <a:buFont typeface="Arial" pitchFamily="34" charset="0"/>
        <a:buChar char="-"/>
        <a:defRPr sz="1637">
          <a:solidFill>
            <a:schemeClr val="tx1"/>
          </a:solidFill>
          <a:latin typeface="+mn-lt"/>
          <a:ea typeface="+mn-ea"/>
        </a:defRPr>
      </a:lvl5pPr>
      <a:lvl6pPr marL="2405864" indent="-271031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»"/>
        <a:defRPr sz="1637">
          <a:solidFill>
            <a:schemeClr val="tx1"/>
          </a:solidFill>
          <a:latin typeface="+mn-lt"/>
          <a:ea typeface="+mn-ea"/>
        </a:defRPr>
      </a:lvl6pPr>
      <a:lvl7pPr marL="2940500" indent="-271031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»"/>
        <a:defRPr sz="1637">
          <a:solidFill>
            <a:schemeClr val="tx1"/>
          </a:solidFill>
          <a:latin typeface="+mn-lt"/>
          <a:ea typeface="+mn-ea"/>
        </a:defRPr>
      </a:lvl7pPr>
      <a:lvl8pPr marL="3475136" indent="-271031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»"/>
        <a:defRPr sz="1637">
          <a:solidFill>
            <a:schemeClr val="tx1"/>
          </a:solidFill>
          <a:latin typeface="+mn-lt"/>
          <a:ea typeface="+mn-ea"/>
        </a:defRPr>
      </a:lvl8pPr>
      <a:lvl9pPr marL="4009772" indent="-271031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»"/>
        <a:defRPr sz="1637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37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72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909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545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182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817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454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7091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quitabile.it/le-assicurazioni-di/" TargetMode="External"/><Relationship Id="rId5" Type="http://schemas.openxmlformats.org/officeDocument/2006/relationships/image" Target="../media/image11.jp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pt/calend%C3%A1rio-%C3%ADcone-pictograma-web-2389150/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wired.it/economia/start-up/2017/01/27/neosurance-startup-micropolizze/" TargetMode="External"/><Relationship Id="rId5" Type="http://schemas.openxmlformats.org/officeDocument/2006/relationships/image" Target="../media/image14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png"/><Relationship Id="rId7" Type="http://schemas.openxmlformats.org/officeDocument/2006/relationships/image" Target="../media/image27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102" Type="http://schemas.openxmlformats.org/officeDocument/2006/relationships/diagramColors" Target="../diagrams/colors1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diagramLayout" Target="../diagrams/layout1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image" Target="../media/image10.pn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microsoft.com/office/2007/relationships/diagramDrawing" Target="../diagrams/drawing1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slideLayout" Target="../slideLayouts/slideLayout3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diagramData" Target="../diagrams/data1.xml"/><Relationship Id="rId101" Type="http://schemas.openxmlformats.org/officeDocument/2006/relationships/diagramQuickStyle" Target="../diagrams/quickStyle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notesSlide" Target="../notesSlides/notesSlide9.xml"/><Relationship Id="rId10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9.png"/><Relationship Id="rId5" Type="http://schemas.openxmlformats.org/officeDocument/2006/relationships/image" Target="../media/image39.jpeg"/><Relationship Id="rId4" Type="http://schemas.openxmlformats.org/officeDocument/2006/relationships/image" Target="../media/image38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0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wmf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98.xml"/><Relationship Id="rId7" Type="http://schemas.openxmlformats.org/officeDocument/2006/relationships/slideLayout" Target="../slideLayouts/slideLayout36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image" Target="../media/image45.png"/><Relationship Id="rId5" Type="http://schemas.openxmlformats.org/officeDocument/2006/relationships/tags" Target="../tags/tag100.xml"/><Relationship Id="rId10" Type="http://schemas.openxmlformats.org/officeDocument/2006/relationships/image" Target="../media/image44.png"/><Relationship Id="rId4" Type="http://schemas.openxmlformats.org/officeDocument/2006/relationships/tags" Target="../tags/tag99.xml"/><Relationship Id="rId9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tags" Target="../tags/tag104.xml"/><Relationship Id="rId7" Type="http://schemas.openxmlformats.org/officeDocument/2006/relationships/image" Target="../media/image10.png"/><Relationship Id="rId12" Type="http://schemas.openxmlformats.org/officeDocument/2006/relationships/image" Target="../media/image9.pn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notesSlide" Target="../notesSlides/notesSlide15.xml"/><Relationship Id="rId11" Type="http://schemas.openxmlformats.org/officeDocument/2006/relationships/image" Target="../media/image35.sv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34.png"/><Relationship Id="rId4" Type="http://schemas.openxmlformats.org/officeDocument/2006/relationships/tags" Target="../tags/tag105.xml"/><Relationship Id="rId9" Type="http://schemas.openxmlformats.org/officeDocument/2006/relationships/image" Target="../media/image47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0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10.png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9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53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sv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13" Type="http://schemas.openxmlformats.org/officeDocument/2006/relationships/image" Target="../media/image26.png"/><Relationship Id="rId18" Type="http://schemas.openxmlformats.org/officeDocument/2006/relationships/image" Target="../media/image31.svg"/><Relationship Id="rId3" Type="http://schemas.openxmlformats.org/officeDocument/2006/relationships/tags" Target="../tags/tag109.xml"/><Relationship Id="rId21" Type="http://schemas.openxmlformats.org/officeDocument/2006/relationships/image" Target="../media/image59.png"/><Relationship Id="rId7" Type="http://schemas.openxmlformats.org/officeDocument/2006/relationships/tags" Target="../tags/tag113.xml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tags" Target="../tags/tag108.xml"/><Relationship Id="rId16" Type="http://schemas.openxmlformats.org/officeDocument/2006/relationships/image" Target="../media/image29.svg"/><Relationship Id="rId20" Type="http://schemas.openxmlformats.org/officeDocument/2006/relationships/image" Target="../media/image58.svg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24.png"/><Relationship Id="rId5" Type="http://schemas.openxmlformats.org/officeDocument/2006/relationships/tags" Target="../tags/tag111.xml"/><Relationship Id="rId15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57.png"/><Relationship Id="rId4" Type="http://schemas.openxmlformats.org/officeDocument/2006/relationships/tags" Target="../tags/tag110.xml"/><Relationship Id="rId9" Type="http://schemas.openxmlformats.org/officeDocument/2006/relationships/notesSlide" Target="../notesSlides/notesSlide20.xml"/><Relationship Id="rId14" Type="http://schemas.openxmlformats.org/officeDocument/2006/relationships/image" Target="../media/image27.svg"/><Relationship Id="rId22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4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3" Type="http://schemas.openxmlformats.org/officeDocument/2006/relationships/tags" Target="../tags/tag117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10" Type="http://schemas.openxmlformats.org/officeDocument/2006/relationships/image" Target="../media/image9.png"/><Relationship Id="rId4" Type="http://schemas.openxmlformats.org/officeDocument/2006/relationships/tags" Target="../tags/tag118.xml"/><Relationship Id="rId9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10.png"/><Relationship Id="rId9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ingegneri.aon.it/web/saml-login-ingegneri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6.xml"/><Relationship Id="rId6" Type="http://schemas.openxmlformats.org/officeDocument/2006/relationships/hyperlink" Target="https://www.ingegneri.aon.it/web/saml-login-ingegneri" TargetMode="External"/><Relationship Id="rId5" Type="http://schemas.openxmlformats.org/officeDocument/2006/relationships/image" Target="../media/image62.png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ingegneri.aon.it/web/saml-login-ingegneri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png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69.png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jpe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persona&#10;&#10;Descrizione generata automaticamente">
            <a:extLst>
              <a:ext uri="{FF2B5EF4-FFF2-40B4-BE49-F238E27FC236}">
                <a16:creationId xmlns:a16="http://schemas.microsoft.com/office/drawing/2014/main" id="{CA355F44-0D66-FE03-D3E8-962703BB5A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1" b="6135"/>
          <a:stretch/>
        </p:blipFill>
        <p:spPr>
          <a:xfrm>
            <a:off x="5778" y="-107801"/>
            <a:ext cx="10687622" cy="7669064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E8DA3E-0314-E9A1-0B8C-00B0B587BFAA}"/>
              </a:ext>
            </a:extLst>
          </p:cNvPr>
          <p:cNvSpPr txBox="1">
            <a:spLocks/>
          </p:cNvSpPr>
          <p:nvPr/>
        </p:nvSpPr>
        <p:spPr>
          <a:xfrm>
            <a:off x="1165504" y="2874144"/>
            <a:ext cx="9505056" cy="5179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PER LA GESTIONE </a:t>
            </a:r>
          </a:p>
          <a:p>
            <a:pPr marL="0" indent="0">
              <a:buNone/>
            </a:pPr>
            <a:r>
              <a:rPr lang="en-GB" sz="2400" dirty="0"/>
              <a:t>DEL RISCHIO PROFESSIONALE </a:t>
            </a:r>
          </a:p>
          <a:p>
            <a:pPr marL="0" indent="0">
              <a:buNone/>
            </a:pPr>
            <a:r>
              <a:rPr lang="en-GB" sz="2400" dirty="0"/>
              <a:t>DELLA CATEGORIA</a:t>
            </a:r>
            <a:endParaRPr lang="en-GB" sz="16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E0A7639-8A09-0C57-995A-3509D77A5399}"/>
              </a:ext>
            </a:extLst>
          </p:cNvPr>
          <p:cNvSpPr txBox="1"/>
          <p:nvPr/>
        </p:nvSpPr>
        <p:spPr>
          <a:xfrm>
            <a:off x="1160014" y="2412479"/>
            <a:ext cx="5347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 dirty="0"/>
              <a:t>AL FIANCO DEGLI INGEGNERI</a:t>
            </a:r>
          </a:p>
        </p:txBody>
      </p:sp>
    </p:spTree>
    <p:extLst>
      <p:ext uri="{BB962C8B-B14F-4D97-AF65-F5344CB8AC3E}">
        <p14:creationId xmlns:p14="http://schemas.microsoft.com/office/powerpoint/2010/main" val="3072970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COPERTI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8651"/>
            <a:ext cx="10693400" cy="601503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9093DE5-5F6F-0C99-D609-7CCE55F09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004" y="2196455"/>
            <a:ext cx="1124008" cy="558829"/>
          </a:xfrm>
          <a:prstGeom prst="rect">
            <a:avLst/>
          </a:prstGeom>
        </p:spPr>
      </p:pic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E153E0E6-E7FC-EB66-2C39-8A8B1238D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003" y="2196455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E3A27D3-9C91-0AA9-B2C8-7AC39F786B6D}"/>
              </a:ext>
            </a:extLst>
          </p:cNvPr>
          <p:cNvSpPr txBox="1"/>
          <p:nvPr/>
        </p:nvSpPr>
        <p:spPr>
          <a:xfrm>
            <a:off x="2011782" y="4638963"/>
            <a:ext cx="27093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latin typeface="Helvetica Now Text" panose="020B0504030202020204" pitchFamily="34" charset="0"/>
              </a:rPr>
              <a:t>TRANI</a:t>
            </a:r>
          </a:p>
          <a:p>
            <a:pPr algn="ctr"/>
            <a:r>
              <a:rPr lang="it-IT" b="1" dirty="0">
                <a:latin typeface="Helvetica Now Text" panose="020B0504030202020204" pitchFamily="34" charset="0"/>
              </a:rPr>
              <a:t>13 DICEMBRE 2023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01DC668-C83D-4B33-A6CE-E293ECCB8667}"/>
              </a:ext>
            </a:extLst>
          </p:cNvPr>
          <p:cNvSpPr txBox="1"/>
          <p:nvPr/>
        </p:nvSpPr>
        <p:spPr>
          <a:xfrm>
            <a:off x="522164" y="1099533"/>
            <a:ext cx="56886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Helvetica Now Text" panose="020B0504030202020204" pitchFamily="34" charset="0"/>
              </a:rPr>
              <a:t>La polizza come strumento di gestione del rischio </a:t>
            </a:r>
          </a:p>
          <a:p>
            <a:pPr algn="ctr"/>
            <a:r>
              <a:rPr lang="it-IT" sz="2800" b="1" dirty="0">
                <a:latin typeface="Helvetica Now Text" panose="020B0504030202020204" pitchFamily="34" charset="0"/>
              </a:rPr>
              <a:t>Professionale </a:t>
            </a:r>
          </a:p>
          <a:p>
            <a:pPr algn="ctr"/>
            <a:endParaRPr lang="it-IT" sz="2800" b="1" dirty="0">
              <a:latin typeface="Helvetica Now Text" panose="020B0504030202020204" pitchFamily="34" charset="0"/>
            </a:endParaRPr>
          </a:p>
          <a:p>
            <a:pPr algn="ctr"/>
            <a:r>
              <a:rPr lang="it-IT" sz="2800" b="1" dirty="0">
                <a:latin typeface="Helvetica Now Text" panose="020B0504030202020204" pitchFamily="34" charset="0"/>
              </a:rPr>
              <a:t>La polizza collettiva ad adesione</a:t>
            </a:r>
          </a:p>
          <a:p>
            <a:pPr algn="ctr"/>
            <a:r>
              <a:rPr lang="it-IT" sz="2800" b="1" dirty="0">
                <a:latin typeface="Helvetica Now Text" panose="020B0504030202020204" pitchFamily="34" charset="0"/>
              </a:rPr>
              <a:t>RACING</a:t>
            </a:r>
          </a:p>
          <a:p>
            <a:pPr algn="ctr"/>
            <a:endParaRPr lang="it-IT" sz="2800" b="1" dirty="0">
              <a:latin typeface="Helvetica Now Text" panose="020B0504030202020204" pitchFamily="34" charset="0"/>
            </a:endParaRPr>
          </a:p>
          <a:p>
            <a:pPr algn="ctr"/>
            <a:endParaRPr lang="it-IT" sz="2800" b="1" dirty="0">
              <a:latin typeface="Helvetica Now Tex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06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35852" y="614519"/>
            <a:ext cx="4049000" cy="396961"/>
          </a:xfrm>
        </p:spPr>
        <p:txBody>
          <a:bodyPr anchor="t">
            <a:noAutofit/>
          </a:bodyPr>
          <a:lstStyle/>
          <a:p>
            <a:pPr algn="l"/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Indice</a:t>
            </a:r>
            <a:r>
              <a:rPr lang="it-IT" sz="198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degli argomenti:</a:t>
            </a: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197845" y="1555191"/>
            <a:ext cx="8297710" cy="2302372"/>
          </a:xfrm>
          <a:prstGeom prst="rect">
            <a:avLst/>
          </a:prstGeom>
        </p:spPr>
        <p:txBody>
          <a:bodyPr vert="horz" lIns="100817" tIns="50408" rIns="100817" bIns="50408" rtlCol="0" anchor="t">
            <a:noAutofit/>
          </a:bodyPr>
          <a:lstStyle/>
          <a:p>
            <a:pPr marL="294037" indent="-294037" defTabSz="1008126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L’Inquadramento Normativo</a:t>
            </a:r>
          </a:p>
          <a:p>
            <a:pPr marL="294037" indent="-294037" defTabSz="1008126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 condizioni essenziali</a:t>
            </a:r>
          </a:p>
          <a:p>
            <a:pPr marL="294037" indent="-294037" defTabSz="1008126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Il cambio di prospettiva</a:t>
            </a:r>
          </a:p>
          <a:p>
            <a:pPr marL="294037" indent="-294037" defTabSz="1008126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RACING- la polizza collettiva ad adesione volontaria </a:t>
            </a:r>
          </a:p>
          <a:p>
            <a:pPr defTabSz="1008126">
              <a:lnSpc>
                <a:spcPct val="150000"/>
              </a:lnSpc>
              <a:spcBef>
                <a:spcPct val="0"/>
              </a:spcBef>
              <a:defRPr/>
            </a:pPr>
            <a:endParaRPr lang="it-IT" sz="1544" dirty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94037" indent="-294037" defTabSz="1008126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endParaRPr lang="it-IT" sz="1544" dirty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Picture 10" descr="Home - RACING">
            <a:extLst>
              <a:ext uri="{FF2B5EF4-FFF2-40B4-BE49-F238E27FC236}">
                <a16:creationId xmlns:a16="http://schemas.microsoft.com/office/drawing/2014/main" id="{2334D79D-E4A2-83E3-C14E-A8E509246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16943FB3-DEE8-6E24-5E2C-7A047A067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538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Immagine che contiene testo, aria aperta, segnaletica, cielo&#10;&#10;Descrizione generata automaticamente">
            <a:extLst>
              <a:ext uri="{FF2B5EF4-FFF2-40B4-BE49-F238E27FC236}">
                <a16:creationId xmlns:a16="http://schemas.microsoft.com/office/drawing/2014/main" id="{88854DF8-3260-E729-7320-1474F823A4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90579" y="4212679"/>
            <a:ext cx="8373682" cy="20030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lla: nuvola 3">
            <a:extLst>
              <a:ext uri="{FF2B5EF4-FFF2-40B4-BE49-F238E27FC236}">
                <a16:creationId xmlns:a16="http://schemas.microsoft.com/office/drawing/2014/main" id="{6DB798EF-B554-0331-96F0-8836AA740EDF}"/>
              </a:ext>
            </a:extLst>
          </p:cNvPr>
          <p:cNvSpPr/>
          <p:nvPr/>
        </p:nvSpPr>
        <p:spPr>
          <a:xfrm>
            <a:off x="2178348" y="4321803"/>
            <a:ext cx="3565346" cy="2413710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170" name="Segnaposto numero diapositiva 5">
            <a:extLst>
              <a:ext uri="{FF2B5EF4-FFF2-40B4-BE49-F238E27FC236}">
                <a16:creationId xmlns:a16="http://schemas.microsoft.com/office/drawing/2014/main" id="{D91B4561-B3BC-4A35-8B79-2F39B6945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951719" y="7202453"/>
            <a:ext cx="329055" cy="27129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528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19102" indent="-315039">
              <a:spcBef>
                <a:spcPct val="20000"/>
              </a:spcBef>
              <a:buFont typeface="Arial" panose="020B0604020202020204" pitchFamily="34" charset="0"/>
              <a:buChar char="–"/>
              <a:defRPr sz="3087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60158" indent="-252032">
              <a:spcBef>
                <a:spcPct val="20000"/>
              </a:spcBef>
              <a:buFont typeface="Arial" panose="020B0604020202020204" pitchFamily="34" charset="0"/>
              <a:buChar char="•"/>
              <a:defRPr sz="2646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64221" indent="-252032">
              <a:spcBef>
                <a:spcPct val="20000"/>
              </a:spcBef>
              <a:buFont typeface="Arial" panose="020B0604020202020204" pitchFamily="34" charset="0"/>
              <a:buChar char="–"/>
              <a:defRPr sz="2205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268284" indent="-252032">
              <a:spcBef>
                <a:spcPct val="20000"/>
              </a:spcBef>
              <a:buFont typeface="Arial" panose="020B0604020202020204" pitchFamily="34" charset="0"/>
              <a:buChar char="»"/>
              <a:defRPr sz="2205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772347" indent="-252032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5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76410" indent="-252032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5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80473" indent="-252032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5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84536" indent="-252032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5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04063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fld id="{C94297DB-6B28-452A-8542-180DDD90A98E}" type="slidenum">
              <a:rPr lang="it-IT" altLang="it-IT" sz="1323">
                <a:solidFill>
                  <a:srgbClr val="898989"/>
                </a:solidFill>
                <a:ea typeface="MS PGothic" panose="020B0600070205080204" pitchFamily="34" charset="-128"/>
              </a:rPr>
              <a:pPr defTabSz="504063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4</a:t>
            </a:fld>
            <a:endParaRPr lang="it-IT" altLang="it-IT" sz="1323">
              <a:solidFill>
                <a:srgbClr val="898989"/>
              </a:solidFill>
              <a:ea typeface="MS PGothic" panose="020B0600070205080204" pitchFamily="34" charset="-128"/>
            </a:endParaRPr>
          </a:p>
        </p:txBody>
      </p:sp>
      <p:sp>
        <p:nvSpPr>
          <p:cNvPr id="9" name="CasellaDiTesto 6">
            <a:extLst>
              <a:ext uri="{FF2B5EF4-FFF2-40B4-BE49-F238E27FC236}">
                <a16:creationId xmlns:a16="http://schemas.microsoft.com/office/drawing/2014/main" id="{144DF675-635F-418C-AB05-AE4ACD3A9DC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87656" y="806653"/>
            <a:ext cx="9799886" cy="461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04063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it-IT" altLang="it-IT" sz="24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L’inquadramento Normativo </a:t>
            </a:r>
          </a:p>
        </p:txBody>
      </p:sp>
      <p:sp>
        <p:nvSpPr>
          <p:cNvPr id="10" name="CasellaDiTesto 4">
            <a:extLst>
              <a:ext uri="{FF2B5EF4-FFF2-40B4-BE49-F238E27FC236}">
                <a16:creationId xmlns:a16="http://schemas.microsoft.com/office/drawing/2014/main" id="{8EC10AD3-3C49-45CD-A177-6EC9E512C1E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87656" y="2167161"/>
            <a:ext cx="9799886" cy="120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defTabSz="504063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it-IT" alt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 polizza RC Professionale </a:t>
            </a:r>
          </a:p>
          <a:p>
            <a:pPr marL="0" indent="0" algn="ctr" defTabSz="504063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it-IT" alt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è obbligatoria </a:t>
            </a:r>
          </a:p>
          <a:p>
            <a:pPr marL="0" indent="0" algn="ctr" defTabSz="504063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it-IT" alt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(la Riforma delle Professioni DPR 137/2012)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0D877BF-386D-4071-ABCE-3EEB6EBB4365}"/>
              </a:ext>
            </a:extLst>
          </p:cNvPr>
          <p:cNvSpPr txBox="1"/>
          <p:nvPr/>
        </p:nvSpPr>
        <p:spPr>
          <a:xfrm>
            <a:off x="1255065" y="5218485"/>
            <a:ext cx="5040842" cy="39780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5040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985" b="1" dirty="0">
                <a:solidFill>
                  <a:schemeClr val="bg1"/>
                </a:solidFill>
                <a:latin typeface="Helvetica Now Text" panose="020B0504030202020204" pitchFamily="34" charset="0"/>
                <a:ea typeface="MS PGothic" panose="020B0600070205080204" pitchFamily="34" charset="-128"/>
              </a:rPr>
              <a:t>A chi si rivolge l’obbligo? </a:t>
            </a:r>
          </a:p>
        </p:txBody>
      </p:sp>
      <p:pic>
        <p:nvPicPr>
          <p:cNvPr id="2" name="Picture 10" descr="Home - RACING">
            <a:extLst>
              <a:ext uri="{FF2B5EF4-FFF2-40B4-BE49-F238E27FC236}">
                <a16:creationId xmlns:a16="http://schemas.microsoft.com/office/drawing/2014/main" id="{0F4356F6-0DC2-8281-FFE1-9E8460E00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on (company) - Wikipedia">
            <a:extLst>
              <a:ext uri="{FF2B5EF4-FFF2-40B4-BE49-F238E27FC236}">
                <a16:creationId xmlns:a16="http://schemas.microsoft.com/office/drawing/2014/main" id="{F67EB246-22C2-B316-F083-0304160D2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538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 descr="Immagine che contiene cerchio, Elementi grafici, diagramma, design&#10;&#10;Descrizione generata automaticamente">
            <a:extLst>
              <a:ext uri="{FF2B5EF4-FFF2-40B4-BE49-F238E27FC236}">
                <a16:creationId xmlns:a16="http://schemas.microsoft.com/office/drawing/2014/main" id="{C2CE4E59-A98F-4DEF-0B62-28DC6ED093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980695" y="4168541"/>
            <a:ext cx="2887828" cy="28878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2">
            <a:extLst>
              <a:ext uri="{FF2B5EF4-FFF2-40B4-BE49-F238E27FC236}">
                <a16:creationId xmlns:a16="http://schemas.microsoft.com/office/drawing/2014/main" id="{D1A32A6A-127F-4738-A0C7-F5965A195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229" y="234539"/>
            <a:ext cx="575846" cy="49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5040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fld id="{6C636E0B-5BED-4E6A-BCC4-72102EF524DF}" type="slidenum">
              <a:rPr lang="en-US" altLang="it-IT" sz="2646" b="1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algn="ctr" defTabSz="504063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5</a:t>
            </a:fld>
            <a:endParaRPr lang="en-US" altLang="it-IT" sz="2646" b="1">
              <a:solidFill>
                <a:srgbClr val="FFFFFF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0243" name="TextBox 33">
            <a:extLst>
              <a:ext uri="{FF2B5EF4-FFF2-40B4-BE49-F238E27FC236}">
                <a16:creationId xmlns:a16="http://schemas.microsoft.com/office/drawing/2014/main" id="{88B80000-3D90-4DF6-BE2A-D3DBBA8DB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6" y="325554"/>
            <a:ext cx="808635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040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it-IT" sz="1544">
                <a:solidFill>
                  <a:prstClr val="white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SLIDE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F5857F8-2DA6-489C-B871-3E286936227D}"/>
              </a:ext>
            </a:extLst>
          </p:cNvPr>
          <p:cNvSpPr txBox="1"/>
          <p:nvPr/>
        </p:nvSpPr>
        <p:spPr>
          <a:xfrm>
            <a:off x="2826279" y="1548383"/>
            <a:ext cx="504084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5040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Quale polizza è da ritenersi idonea e quali le condizioni essenziali da considerare? </a:t>
            </a:r>
          </a:p>
        </p:txBody>
      </p:sp>
      <p:pic>
        <p:nvPicPr>
          <p:cNvPr id="8" name="Immagine 3">
            <a:extLst>
              <a:ext uri="{FF2B5EF4-FFF2-40B4-BE49-F238E27FC236}">
                <a16:creationId xmlns:a16="http://schemas.microsoft.com/office/drawing/2014/main" id="{FF57524A-1652-4B93-A189-92CEE52C3C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86" y="6565819"/>
            <a:ext cx="674275" cy="673303"/>
          </a:xfrm>
          <a:prstGeom prst="rect">
            <a:avLst/>
          </a:prstGeom>
        </p:spPr>
      </p:pic>
      <p:pic>
        <p:nvPicPr>
          <p:cNvPr id="2" name="Picture 10" descr="Home - RACING">
            <a:extLst>
              <a:ext uri="{FF2B5EF4-FFF2-40B4-BE49-F238E27FC236}">
                <a16:creationId xmlns:a16="http://schemas.microsoft.com/office/drawing/2014/main" id="{7175AD5C-028F-15CA-5E72-BCF54B43D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on (company) - Wikipedia">
            <a:extLst>
              <a:ext uri="{FF2B5EF4-FFF2-40B4-BE49-F238E27FC236}">
                <a16:creationId xmlns:a16="http://schemas.microsoft.com/office/drawing/2014/main" id="{0E317DC5-5146-1C73-BDE0-DDD2E5489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538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 descr="Immagine che contiene schermata, tastiera, testo, computer&#10;&#10;Descrizione generata automaticamente">
            <a:extLst>
              <a:ext uri="{FF2B5EF4-FFF2-40B4-BE49-F238E27FC236}">
                <a16:creationId xmlns:a16="http://schemas.microsoft.com/office/drawing/2014/main" id="{05CF9D14-BF4E-9A79-2D2F-9F736C8EAA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262537" y="2962121"/>
            <a:ext cx="6168325" cy="346601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3">
            <a:extLst>
              <a:ext uri="{FF2B5EF4-FFF2-40B4-BE49-F238E27FC236}">
                <a16:creationId xmlns:a16="http://schemas.microsoft.com/office/drawing/2014/main" id="{F60B5161-7F87-4BFB-BA53-1246C7B12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6" y="325554"/>
            <a:ext cx="808635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040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it-IT" sz="1544">
                <a:solidFill>
                  <a:prstClr val="white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SLIDE</a:t>
            </a:r>
          </a:p>
        </p:txBody>
      </p:sp>
      <p:sp>
        <p:nvSpPr>
          <p:cNvPr id="11267" name="CasellaDiTesto 11">
            <a:extLst>
              <a:ext uri="{FF2B5EF4-FFF2-40B4-BE49-F238E27FC236}">
                <a16:creationId xmlns:a16="http://schemas.microsoft.com/office/drawing/2014/main" id="{07C2E4C5-233A-49FD-957F-F77B91B5F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242" y="628152"/>
            <a:ext cx="8474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50406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it-IT" alt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Condizione essenziale n.1.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AB1943E-1EF3-4DFA-822A-B5C048B85CCF}"/>
              </a:ext>
            </a:extLst>
          </p:cNvPr>
          <p:cNvSpPr txBox="1"/>
          <p:nvPr/>
        </p:nvSpPr>
        <p:spPr>
          <a:xfrm>
            <a:off x="1520796" y="1764407"/>
            <a:ext cx="6962804" cy="76713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defTabSz="5040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Verificare l’impianto delle definizioni di polizza</a:t>
            </a:r>
          </a:p>
          <a:p>
            <a:pPr algn="ctr" defTabSz="5040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985" b="1" dirty="0">
                <a:solidFill>
                  <a:srgbClr val="FF0000"/>
                </a:solidFill>
                <a:latin typeface="Helvetica Now Text" panose="020B0504030202020204" pitchFamily="34" charset="0"/>
              </a:rPr>
              <a:t> </a:t>
            </a:r>
          </a:p>
        </p:txBody>
      </p:sp>
      <p:sp>
        <p:nvSpPr>
          <p:cNvPr id="11269" name="CasellaDiTesto 2">
            <a:extLst>
              <a:ext uri="{FF2B5EF4-FFF2-40B4-BE49-F238E27FC236}">
                <a16:creationId xmlns:a16="http://schemas.microsoft.com/office/drawing/2014/main" id="{D476EACA-FB4B-481D-AAE9-7BC160B42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453" y="3687867"/>
            <a:ext cx="184731" cy="39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0406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it-IT" altLang="it-IT" sz="1985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pic>
        <p:nvPicPr>
          <p:cNvPr id="8" name="Immagine 3">
            <a:extLst>
              <a:ext uri="{FF2B5EF4-FFF2-40B4-BE49-F238E27FC236}">
                <a16:creationId xmlns:a16="http://schemas.microsoft.com/office/drawing/2014/main" id="{714DE0BF-3746-4043-9EFF-31B87218C4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86" y="6565819"/>
            <a:ext cx="674275" cy="673303"/>
          </a:xfrm>
          <a:prstGeom prst="rect">
            <a:avLst/>
          </a:prstGeom>
        </p:spPr>
      </p:pic>
      <p:pic>
        <p:nvPicPr>
          <p:cNvPr id="3" name="Picture 10" descr="Home - RACING">
            <a:extLst>
              <a:ext uri="{FF2B5EF4-FFF2-40B4-BE49-F238E27FC236}">
                <a16:creationId xmlns:a16="http://schemas.microsoft.com/office/drawing/2014/main" id="{3665CE0E-1996-AEF0-0786-C942D76F4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D9C5F804-7421-D5C2-D9E7-41008F7D9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538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olizza di tutela legale e dissenso alle liti">
            <a:extLst>
              <a:ext uri="{FF2B5EF4-FFF2-40B4-BE49-F238E27FC236}">
                <a16:creationId xmlns:a16="http://schemas.microsoft.com/office/drawing/2014/main" id="{56BF22F9-5850-4ABF-4E08-D9C8ED815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450" y="2847305"/>
            <a:ext cx="5921494" cy="37009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3">
            <a:extLst>
              <a:ext uri="{FF2B5EF4-FFF2-40B4-BE49-F238E27FC236}">
                <a16:creationId xmlns:a16="http://schemas.microsoft.com/office/drawing/2014/main" id="{E26D6C7E-74FB-4330-8D7A-18EE20971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6" y="325554"/>
            <a:ext cx="808635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040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it-IT" sz="1544">
                <a:solidFill>
                  <a:prstClr val="white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SLIDE</a:t>
            </a:r>
          </a:p>
        </p:txBody>
      </p:sp>
      <p:sp>
        <p:nvSpPr>
          <p:cNvPr id="14339" name="CasellaDiTesto 11">
            <a:extLst>
              <a:ext uri="{FF2B5EF4-FFF2-40B4-BE49-F238E27FC236}">
                <a16:creationId xmlns:a16="http://schemas.microsoft.com/office/drawing/2014/main" id="{15E876F6-EAE7-42E5-A871-531850853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02" y="512836"/>
            <a:ext cx="8474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50406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it-IT" alt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Condizione Essenziale n.2.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33058FF-935B-4117-84F3-352855ABBFAD}"/>
              </a:ext>
            </a:extLst>
          </p:cNvPr>
          <p:cNvSpPr txBox="1"/>
          <p:nvPr/>
        </p:nvSpPr>
        <p:spPr>
          <a:xfrm>
            <a:off x="1728845" y="1323580"/>
            <a:ext cx="7235709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5040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Oggetto dell’Assicurazione in formulazione </a:t>
            </a:r>
            <a:r>
              <a:rPr lang="it-IT" sz="2400" b="1" dirty="0" err="1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</a:t>
            </a: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Risks che  faccia coincidere il perimetro della copertura con le attività che il professionista può svolgere in quanto abilitato dal Suo Ordine.</a:t>
            </a:r>
          </a:p>
        </p:txBody>
      </p:sp>
      <p:pic>
        <p:nvPicPr>
          <p:cNvPr id="7" name="Immagine 3">
            <a:extLst>
              <a:ext uri="{FF2B5EF4-FFF2-40B4-BE49-F238E27FC236}">
                <a16:creationId xmlns:a16="http://schemas.microsoft.com/office/drawing/2014/main" id="{3A9785D1-9A17-40F1-9ACE-2BC865FCC9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86" y="6565819"/>
            <a:ext cx="674275" cy="673303"/>
          </a:xfrm>
          <a:prstGeom prst="rect">
            <a:avLst/>
          </a:prstGeom>
        </p:spPr>
      </p:pic>
      <p:pic>
        <p:nvPicPr>
          <p:cNvPr id="3" name="Picture 10" descr="Home - RACING">
            <a:extLst>
              <a:ext uri="{FF2B5EF4-FFF2-40B4-BE49-F238E27FC236}">
                <a16:creationId xmlns:a16="http://schemas.microsoft.com/office/drawing/2014/main" id="{030B4263-7DB6-8F75-994C-1BDE62616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E43037B4-813D-9FE9-9ECF-9AEF45451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538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olizza All Risk: proteggere l'azienda da ogni rischio • Lumetta Brokers">
            <a:extLst>
              <a:ext uri="{FF2B5EF4-FFF2-40B4-BE49-F238E27FC236}">
                <a16:creationId xmlns:a16="http://schemas.microsoft.com/office/drawing/2014/main" id="{02BABE3F-9728-9A4C-1D38-5D3D6398C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259" y="3132559"/>
            <a:ext cx="5596880" cy="28530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3">
            <a:extLst>
              <a:ext uri="{FF2B5EF4-FFF2-40B4-BE49-F238E27FC236}">
                <a16:creationId xmlns:a16="http://schemas.microsoft.com/office/drawing/2014/main" id="{761A7E18-C7B2-4BFF-8649-1363ACEC6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6" y="325554"/>
            <a:ext cx="808635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it-IT" sz="1544">
                <a:solidFill>
                  <a:schemeClr val="bg1"/>
                </a:solidFill>
                <a:latin typeface="Arial Narrow" panose="020B0606020202030204" pitchFamily="34" charset="0"/>
              </a:rPr>
              <a:t>SLIDE</a:t>
            </a:r>
          </a:p>
        </p:txBody>
      </p:sp>
      <p:sp>
        <p:nvSpPr>
          <p:cNvPr id="19459" name="CasellaDiTesto 11">
            <a:extLst>
              <a:ext uri="{FF2B5EF4-FFF2-40B4-BE49-F238E27FC236}">
                <a16:creationId xmlns:a16="http://schemas.microsoft.com/office/drawing/2014/main" id="{72735659-AB86-49F4-B199-F416EA8B2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638" y="481468"/>
            <a:ext cx="8474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Condizione essenziale n.3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91BA560-332A-460B-9895-3239F5925727}"/>
              </a:ext>
            </a:extLst>
          </p:cNvPr>
          <p:cNvSpPr txBox="1"/>
          <p:nvPr/>
        </p:nvSpPr>
        <p:spPr>
          <a:xfrm>
            <a:off x="2197838" y="1404367"/>
            <a:ext cx="6936514" cy="19389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Uno spettro di Copertura Temporale ampio </a:t>
            </a:r>
          </a:p>
          <a:p>
            <a:pPr algn="ctr">
              <a:spcBef>
                <a:spcPct val="0"/>
              </a:spcBef>
              <a:defRPr/>
            </a:pPr>
            <a:endParaRPr lang="it-IT" sz="2400" b="1" dirty="0">
              <a:solidFill>
                <a:srgbClr val="CC071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vista la formulazione</a:t>
            </a:r>
          </a:p>
          <a:p>
            <a:pPr algn="ctr">
              <a:spcBef>
                <a:spcPct val="0"/>
              </a:spcBef>
              <a:defRPr/>
            </a:pPr>
            <a:endParaRPr lang="it-IT" sz="2400" b="1" dirty="0">
              <a:solidFill>
                <a:srgbClr val="CC071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Claims made delle Polizze di Rc Professionale</a:t>
            </a:r>
          </a:p>
        </p:txBody>
      </p:sp>
      <p:pic>
        <p:nvPicPr>
          <p:cNvPr id="7" name="Immagine 3">
            <a:extLst>
              <a:ext uri="{FF2B5EF4-FFF2-40B4-BE49-F238E27FC236}">
                <a16:creationId xmlns:a16="http://schemas.microsoft.com/office/drawing/2014/main" id="{EC29F8D7-3221-4C17-8948-AFD9B5BBAB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86" y="6565819"/>
            <a:ext cx="674275" cy="673303"/>
          </a:xfrm>
          <a:prstGeom prst="rect">
            <a:avLst/>
          </a:prstGeom>
        </p:spPr>
      </p:pic>
      <p:pic>
        <p:nvPicPr>
          <p:cNvPr id="3" name="Picture 10" descr="Home - RACING">
            <a:extLst>
              <a:ext uri="{FF2B5EF4-FFF2-40B4-BE49-F238E27FC236}">
                <a16:creationId xmlns:a16="http://schemas.microsoft.com/office/drawing/2014/main" id="{7B439BD7-CD7E-538C-9580-8A91BF593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F025A8AE-A69C-3A49-6342-24DA6FA5B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538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La polizza della responsabilità civile terzi (RCT)">
            <a:extLst>
              <a:ext uri="{FF2B5EF4-FFF2-40B4-BE49-F238E27FC236}">
                <a16:creationId xmlns:a16="http://schemas.microsoft.com/office/drawing/2014/main" id="{045880D6-24CC-A50E-4569-F078361A7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3343359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COPERTI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789930"/>
            <a:ext cx="10693400" cy="601503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4AE4F4C-70A8-411E-BAE8-E311972D7D3F}"/>
              </a:ext>
            </a:extLst>
          </p:cNvPr>
          <p:cNvSpPr txBox="1"/>
          <p:nvPr/>
        </p:nvSpPr>
        <p:spPr>
          <a:xfrm>
            <a:off x="515485" y="4399256"/>
            <a:ext cx="5335272" cy="22467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b="1" i="1" dirty="0">
                <a:latin typeface="Helvetica Now Text" panose="020B0504030202020204" pitchFamily="34" charset="0"/>
              </a:rPr>
              <a:t>Il programma assicurativo, fatto dagli Ingegneri per gli Ingegneri, di elevato standard normativo a un costo competitivo che integra una serie di servizi che accompagnano l’Assicurato e lo supportano nella gestione dell’obbligo e dei sinistri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948B2FB-8705-48CD-9C2E-A7C4F757588C}"/>
              </a:ext>
            </a:extLst>
          </p:cNvPr>
          <p:cNvSpPr txBox="1"/>
          <p:nvPr/>
        </p:nvSpPr>
        <p:spPr>
          <a:xfrm>
            <a:off x="515485" y="549795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atin typeface="Helvetica Now Text" panose="020B0504030202020204" pitchFamily="34" charset="0"/>
                <a:ea typeface="+mj-ea"/>
                <a:cs typeface="Arial" panose="020B0604020202020204" pitchFamily="34" charset="0"/>
              </a:rPr>
              <a:t>VI PRESENTIAMO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F85E264-5C2A-4102-AE47-A7885967B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32" y="1370457"/>
            <a:ext cx="5381188" cy="2448272"/>
          </a:xfrm>
          <a:prstGeom prst="rect">
            <a:avLst/>
          </a:prstGeom>
        </p:spPr>
      </p:pic>
      <p:pic>
        <p:nvPicPr>
          <p:cNvPr id="3" name="Picture 2" descr="Aon (company) - Wikipedia">
            <a:extLst>
              <a:ext uri="{FF2B5EF4-FFF2-40B4-BE49-F238E27FC236}">
                <a16:creationId xmlns:a16="http://schemas.microsoft.com/office/drawing/2014/main" id="{968A1497-1B07-9230-95DE-73E340C4F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930CD22A-1EF2-D853-633B-552D8E3663A5}"/>
              </a:ext>
            </a:extLst>
          </p:cNvPr>
          <p:cNvSpPr/>
          <p:nvPr/>
        </p:nvSpPr>
        <p:spPr>
          <a:xfrm>
            <a:off x="8083004" y="2196455"/>
            <a:ext cx="100811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Picture 2" descr="Aon (company) - Wikipedia">
            <a:extLst>
              <a:ext uri="{FF2B5EF4-FFF2-40B4-BE49-F238E27FC236}">
                <a16:creationId xmlns:a16="http://schemas.microsoft.com/office/drawing/2014/main" id="{DD8D9EE3-BB99-5DFD-8510-9167E93F6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567" y="2196455"/>
            <a:ext cx="1085550" cy="43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1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438" y="369699"/>
            <a:ext cx="9833223" cy="574096"/>
          </a:xfrm>
        </p:spPr>
        <p:txBody>
          <a:bodyPr/>
          <a:lstStyle/>
          <a:p>
            <a:r>
              <a:rPr lang="it-IT" sz="40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I Prodotti e gli Assicuratori </a:t>
            </a:r>
            <a:endParaRPr lang="it-IT" sz="4000" b="1" kern="1200" dirty="0">
              <a:solidFill>
                <a:schemeClr val="tx1"/>
              </a:solidFill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4BF5713-9999-4F89-A0A2-C8F60E48F67A}"/>
              </a:ext>
            </a:extLst>
          </p:cNvPr>
          <p:cNvSpPr txBox="1"/>
          <p:nvPr/>
        </p:nvSpPr>
        <p:spPr>
          <a:xfrm>
            <a:off x="700475" y="1518108"/>
            <a:ext cx="8750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1- </a:t>
            </a:r>
            <a:r>
              <a:rPr lang="it-IT" sz="2800" b="1" dirty="0">
                <a:solidFill>
                  <a:srgbClr val="FF0000"/>
                </a:solidFill>
                <a:latin typeface="Helvetica Now Text" panose="020B0504030202020204" pitchFamily="34" charset="0"/>
                <a:ea typeface="+mj-ea"/>
                <a:cs typeface="Arial" panose="020B0604020202020204" pitchFamily="34" charset="0"/>
              </a:rPr>
              <a:t>RC PROFESSIONALE	           2 - TUTELA LEGALE  </a:t>
            </a:r>
          </a:p>
        </p:txBody>
      </p:sp>
      <p:graphicFrame>
        <p:nvGraphicFramePr>
          <p:cNvPr id="19" name="Tabella 18">
            <a:extLst>
              <a:ext uri="{FF2B5EF4-FFF2-40B4-BE49-F238E27FC236}">
                <a16:creationId xmlns:a16="http://schemas.microsoft.com/office/drawing/2014/main" id="{FA2FD9A9-1312-4224-8E16-8E43192C87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179298"/>
              </p:ext>
            </p:extLst>
          </p:nvPr>
        </p:nvGraphicFramePr>
        <p:xfrm>
          <a:off x="522165" y="2615629"/>
          <a:ext cx="4320480" cy="33252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909596">
                  <a:extLst>
                    <a:ext uri="{9D8B030D-6E8A-4147-A177-3AD203B41FA5}">
                      <a16:colId xmlns:a16="http://schemas.microsoft.com/office/drawing/2014/main" val="1983295405"/>
                    </a:ext>
                  </a:extLst>
                </a:gridCol>
                <a:gridCol w="1410884">
                  <a:extLst>
                    <a:ext uri="{9D8B030D-6E8A-4147-A177-3AD203B41FA5}">
                      <a16:colId xmlns:a16="http://schemas.microsoft.com/office/drawing/2014/main" val="2516092277"/>
                    </a:ext>
                  </a:extLst>
                </a:gridCol>
              </a:tblGrid>
              <a:tr h="621920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Compagnia </a:t>
                      </a:r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Quota </a:t>
                      </a:r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85813701"/>
                  </a:ext>
                </a:extLst>
              </a:tr>
              <a:tr h="808302">
                <a:tc>
                  <a:txBody>
                    <a:bodyPr/>
                    <a:lstStyle/>
                    <a:p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600" dirty="0"/>
                    </a:p>
                    <a:p>
                      <a:pPr algn="ctr"/>
                      <a:r>
                        <a:rPr lang="it-IT" sz="1600" dirty="0"/>
                        <a:t>50% </a:t>
                      </a:r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47709201"/>
                  </a:ext>
                </a:extLst>
              </a:tr>
              <a:tr h="947509">
                <a:tc>
                  <a:txBody>
                    <a:bodyPr/>
                    <a:lstStyle/>
                    <a:p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600" dirty="0"/>
                    </a:p>
                    <a:p>
                      <a:pPr algn="ctr"/>
                      <a:r>
                        <a:rPr lang="it-IT" sz="1600" dirty="0"/>
                        <a:t>35% </a:t>
                      </a:r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1940908"/>
                  </a:ext>
                </a:extLst>
              </a:tr>
              <a:tr h="947509">
                <a:tc>
                  <a:txBody>
                    <a:bodyPr/>
                    <a:lstStyle/>
                    <a:p>
                      <a:r>
                        <a:rPr lang="it-IT" sz="1900" u="none" strike="noStrike" kern="1200" baseline="0" dirty="0"/>
                        <a:t>                                                                        </a:t>
                      </a:r>
                    </a:p>
                    <a:p>
                      <a:endParaRPr lang="it-IT" sz="1900" u="none" strike="noStrike" kern="1200" baseline="0" dirty="0"/>
                    </a:p>
                    <a:p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600" dirty="0"/>
                    </a:p>
                    <a:p>
                      <a:pPr algn="ctr"/>
                      <a:r>
                        <a:rPr lang="it-IT" sz="1600" dirty="0"/>
                        <a:t>15% </a:t>
                      </a:r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381345"/>
                  </a:ext>
                </a:extLst>
              </a:tr>
            </a:tbl>
          </a:graphicData>
        </a:graphic>
      </p:graphicFrame>
      <p:pic>
        <p:nvPicPr>
          <p:cNvPr id="20" name="Immagine 1" descr="image003">
            <a:extLst>
              <a:ext uri="{FF2B5EF4-FFF2-40B4-BE49-F238E27FC236}">
                <a16:creationId xmlns:a16="http://schemas.microsoft.com/office/drawing/2014/main" id="{0F4AC7BE-A101-42C7-9287-47D3C58D3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072" y="3312066"/>
            <a:ext cx="1296144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945F471B-32E4-489B-B628-A0E9A41993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0971" y="4181195"/>
            <a:ext cx="1067712" cy="726202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949BE9B9-4AAC-4179-A17C-08CBF97BD2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2048" y="5098650"/>
            <a:ext cx="1532192" cy="766096"/>
          </a:xfrm>
          <a:prstGeom prst="rect">
            <a:avLst/>
          </a:prstGeom>
        </p:spPr>
      </p:pic>
      <p:graphicFrame>
        <p:nvGraphicFramePr>
          <p:cNvPr id="23" name="Tabella 22">
            <a:extLst>
              <a:ext uri="{FF2B5EF4-FFF2-40B4-BE49-F238E27FC236}">
                <a16:creationId xmlns:a16="http://schemas.microsoft.com/office/drawing/2014/main" id="{0245EA94-CC88-4547-A90C-25F6B09E0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126139"/>
              </p:ext>
            </p:extLst>
          </p:nvPr>
        </p:nvGraphicFramePr>
        <p:xfrm>
          <a:off x="5646578" y="2615629"/>
          <a:ext cx="4456917" cy="141300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001479">
                  <a:extLst>
                    <a:ext uri="{9D8B030D-6E8A-4147-A177-3AD203B41FA5}">
                      <a16:colId xmlns:a16="http://schemas.microsoft.com/office/drawing/2014/main" val="1983295405"/>
                    </a:ext>
                  </a:extLst>
                </a:gridCol>
                <a:gridCol w="1455438">
                  <a:extLst>
                    <a:ext uri="{9D8B030D-6E8A-4147-A177-3AD203B41FA5}">
                      <a16:colId xmlns:a16="http://schemas.microsoft.com/office/drawing/2014/main" val="2516092277"/>
                    </a:ext>
                  </a:extLst>
                </a:gridCol>
              </a:tblGrid>
              <a:tr h="614434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latin typeface="Helvetica Now Text" panose="020B0504030202020204" pitchFamily="34" charset="0"/>
                        </a:rPr>
                        <a:t>Compagnia </a:t>
                      </a:r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latin typeface="Helvetica Now Text" panose="020B0504030202020204" pitchFamily="34" charset="0"/>
                        </a:rPr>
                        <a:t>Quota </a:t>
                      </a:r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5813701"/>
                  </a:ext>
                </a:extLst>
              </a:tr>
              <a:tr h="798572">
                <a:tc>
                  <a:txBody>
                    <a:bodyPr/>
                    <a:lstStyle/>
                    <a:p>
                      <a:pPr algn="ctr"/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latin typeface="Helvetica Now Text" panose="020B0504030202020204" pitchFamily="34" charset="0"/>
                        </a:rPr>
                        <a:t>100% </a:t>
                      </a:r>
                      <a:endParaRPr lang="it-IT" sz="1600" dirty="0">
                        <a:latin typeface="Helvetica Now Text" panose="020B050403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47709201"/>
                  </a:ext>
                </a:extLst>
              </a:tr>
            </a:tbl>
          </a:graphicData>
        </a:graphic>
      </p:graphicFrame>
      <p:pic>
        <p:nvPicPr>
          <p:cNvPr id="24" name="Immagine 23">
            <a:extLst>
              <a:ext uri="{FF2B5EF4-FFF2-40B4-BE49-F238E27FC236}">
                <a16:creationId xmlns:a16="http://schemas.microsoft.com/office/drawing/2014/main" id="{F95A5AF8-A411-4FD9-94FD-6032F425F8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4485" y="3310106"/>
            <a:ext cx="1292464" cy="64013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BA57744-1927-494E-B88A-681004559EDF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A016097C-062B-460E-7929-85C68F0AA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01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I Punti di Forza</a:t>
            </a:r>
            <a:endParaRPr lang="it-IT" sz="4000" b="1" kern="1200" dirty="0">
              <a:solidFill>
                <a:schemeClr val="tx1"/>
              </a:solidFill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90F5AF17-DA41-44E1-BF9A-AEBF33BB139F}"/>
              </a:ext>
            </a:extLst>
          </p:cNvPr>
          <p:cNvGrpSpPr/>
          <p:nvPr/>
        </p:nvGrpSpPr>
        <p:grpSpPr>
          <a:xfrm>
            <a:off x="992240" y="1489979"/>
            <a:ext cx="3161510" cy="1936887"/>
            <a:chOff x="851683" y="20296"/>
            <a:chExt cx="3651501" cy="2190900"/>
          </a:xfrm>
        </p:grpSpPr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75E11462-B105-4AE9-A040-3B78FB458DFF}"/>
                </a:ext>
              </a:extLst>
            </p:cNvPr>
            <p:cNvSpPr/>
            <p:nvPr/>
          </p:nvSpPr>
          <p:spPr>
            <a:xfrm>
              <a:off x="851683" y="20296"/>
              <a:ext cx="3651501" cy="2190900"/>
            </a:xfrm>
            <a:prstGeom prst="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9D5AC2A9-5CF4-434C-8C61-C4FEF016A8DD}"/>
                </a:ext>
              </a:extLst>
            </p:cNvPr>
            <p:cNvSpPr txBox="1"/>
            <p:nvPr/>
          </p:nvSpPr>
          <p:spPr>
            <a:xfrm>
              <a:off x="851683" y="20296"/>
              <a:ext cx="3651501" cy="2190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3600" kern="120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Target esteso</a:t>
              </a: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600" kern="1200" noProof="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All</a:t>
              </a:r>
              <a:r>
                <a:rPr lang="it-IT" sz="3600" kern="120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 Risks </a:t>
              </a:r>
            </a:p>
          </p:txBody>
        </p:sp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B6D06439-C2A2-4CD9-8519-66375671E0CB}"/>
              </a:ext>
            </a:extLst>
          </p:cNvPr>
          <p:cNvGrpSpPr/>
          <p:nvPr/>
        </p:nvGrpSpPr>
        <p:grpSpPr>
          <a:xfrm>
            <a:off x="6066780" y="1489978"/>
            <a:ext cx="3287711" cy="1936887"/>
            <a:chOff x="5121055" y="0"/>
            <a:chExt cx="3651501" cy="2190900"/>
          </a:xfrm>
        </p:grpSpPr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D2049EFE-5BBC-4D73-8B83-DE4B7ED6D9D2}"/>
                </a:ext>
              </a:extLst>
            </p:cNvPr>
            <p:cNvSpPr/>
            <p:nvPr/>
          </p:nvSpPr>
          <p:spPr>
            <a:xfrm>
              <a:off x="5121055" y="0"/>
              <a:ext cx="3651501" cy="2190900"/>
            </a:xfrm>
            <a:prstGeom prst="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2DE9E872-DA7F-40E7-AB7D-7774E3C99385}"/>
                </a:ext>
              </a:extLst>
            </p:cNvPr>
            <p:cNvSpPr txBox="1"/>
            <p:nvPr/>
          </p:nvSpPr>
          <p:spPr>
            <a:xfrm>
              <a:off x="5121055" y="0"/>
              <a:ext cx="3651501" cy="2190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t-IT" sz="3600" kern="1200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3600" kern="120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Validità temporale</a:t>
              </a: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3600" kern="120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Tariffa</a:t>
              </a: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t-IT" sz="3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D3CA45BB-033B-4237-9827-BC591BEEAEA4}"/>
              </a:ext>
            </a:extLst>
          </p:cNvPr>
          <p:cNvGrpSpPr/>
          <p:nvPr/>
        </p:nvGrpSpPr>
        <p:grpSpPr>
          <a:xfrm>
            <a:off x="992241" y="4140671"/>
            <a:ext cx="3161510" cy="2038675"/>
            <a:chOff x="851683" y="2561712"/>
            <a:chExt cx="3651501" cy="2190900"/>
          </a:xfrm>
        </p:grpSpPr>
        <p:sp>
          <p:nvSpPr>
            <p:cNvPr id="35" name="Rettangolo 34">
              <a:extLst>
                <a:ext uri="{FF2B5EF4-FFF2-40B4-BE49-F238E27FC236}">
                  <a16:creationId xmlns:a16="http://schemas.microsoft.com/office/drawing/2014/main" id="{360C521B-2AE8-4DD3-807B-B1B8533C52D2}"/>
                </a:ext>
              </a:extLst>
            </p:cNvPr>
            <p:cNvSpPr/>
            <p:nvPr/>
          </p:nvSpPr>
          <p:spPr>
            <a:xfrm>
              <a:off x="851683" y="2561712"/>
              <a:ext cx="3651501" cy="2190900"/>
            </a:xfrm>
            <a:prstGeom prst="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5E50807F-A9BF-49DC-B58F-6DA9C0009DA3}"/>
                </a:ext>
              </a:extLst>
            </p:cNvPr>
            <p:cNvSpPr txBox="1"/>
            <p:nvPr/>
          </p:nvSpPr>
          <p:spPr>
            <a:xfrm>
              <a:off x="851683" y="2561712"/>
              <a:ext cx="3651501" cy="2190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noProof="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Customer</a:t>
              </a:r>
              <a:r>
                <a:rPr lang="it-IT" sz="3200" kern="120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 Care</a:t>
              </a: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3200" kern="120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Presidio territoriale</a:t>
              </a:r>
            </a:p>
          </p:txBody>
        </p:sp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6FD9509F-66ED-46F5-A7D5-8F1CCA7FC037}"/>
              </a:ext>
            </a:extLst>
          </p:cNvPr>
          <p:cNvGrpSpPr/>
          <p:nvPr/>
        </p:nvGrpSpPr>
        <p:grpSpPr>
          <a:xfrm>
            <a:off x="6066780" y="4134398"/>
            <a:ext cx="3287711" cy="2110350"/>
            <a:chOff x="5172176" y="2561712"/>
            <a:chExt cx="3651501" cy="2190900"/>
          </a:xfrm>
        </p:grpSpPr>
        <p:sp>
          <p:nvSpPr>
            <p:cNvPr id="38" name="Rettangolo 37">
              <a:extLst>
                <a:ext uri="{FF2B5EF4-FFF2-40B4-BE49-F238E27FC236}">
                  <a16:creationId xmlns:a16="http://schemas.microsoft.com/office/drawing/2014/main" id="{92E82A2A-C56F-4DCE-B280-9FC8DF7D0618}"/>
                </a:ext>
              </a:extLst>
            </p:cNvPr>
            <p:cNvSpPr/>
            <p:nvPr/>
          </p:nvSpPr>
          <p:spPr>
            <a:xfrm>
              <a:off x="5172176" y="2561712"/>
              <a:ext cx="3651501" cy="2190900"/>
            </a:xfrm>
            <a:prstGeom prst="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5668810B-EF2B-4D2D-9588-EB55D4DB3D2D}"/>
                </a:ext>
              </a:extLst>
            </p:cNvPr>
            <p:cNvSpPr txBox="1"/>
            <p:nvPr/>
          </p:nvSpPr>
          <p:spPr>
            <a:xfrm>
              <a:off x="5172176" y="2561712"/>
              <a:ext cx="3651501" cy="2190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3600" kern="120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Claims </a:t>
              </a:r>
              <a:r>
                <a:rPr lang="it-IT" sz="3600" kern="1200" dirty="0" err="1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Dpt</a:t>
              </a:r>
              <a:endParaRPr lang="it-IT" sz="3600" kern="1200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3600" kern="120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Ufficio Sinistri CNI</a:t>
              </a:r>
            </a:p>
          </p:txBody>
        </p:sp>
      </p:grpSp>
      <p:grpSp>
        <p:nvGrpSpPr>
          <p:cNvPr id="40" name="Group 195">
            <a:extLst>
              <a:ext uri="{FF2B5EF4-FFF2-40B4-BE49-F238E27FC236}">
                <a16:creationId xmlns:a16="http://schemas.microsoft.com/office/drawing/2014/main" id="{37C92FF0-0F82-4C88-B063-D2EFB1DE4F28}"/>
              </a:ext>
            </a:extLst>
          </p:cNvPr>
          <p:cNvGrpSpPr/>
          <p:nvPr/>
        </p:nvGrpSpPr>
        <p:grpSpPr>
          <a:xfrm>
            <a:off x="4410602" y="3216875"/>
            <a:ext cx="1421458" cy="1127512"/>
            <a:chOff x="3220298" y="5993640"/>
            <a:chExt cx="560070" cy="491222"/>
          </a:xfrm>
        </p:grpSpPr>
        <p:sp>
          <p:nvSpPr>
            <p:cNvPr id="41" name="Freeform: Shape 160">
              <a:extLst>
                <a:ext uri="{FF2B5EF4-FFF2-40B4-BE49-F238E27FC236}">
                  <a16:creationId xmlns:a16="http://schemas.microsoft.com/office/drawing/2014/main" id="{4183368E-B7B4-47C4-877D-FF6F55DCB62C}"/>
                </a:ext>
              </a:extLst>
            </p:cNvPr>
            <p:cNvSpPr/>
            <p:nvPr/>
          </p:nvSpPr>
          <p:spPr>
            <a:xfrm>
              <a:off x="3220298" y="5993640"/>
              <a:ext cx="104775" cy="381000"/>
            </a:xfrm>
            <a:custGeom>
              <a:avLst/>
              <a:gdLst>
                <a:gd name="connsiteX0" fmla="*/ 100489 w 104775"/>
                <a:gd name="connsiteY0" fmla="*/ 378857 h 381000"/>
                <a:gd name="connsiteX1" fmla="*/ 7144 w 104775"/>
                <a:gd name="connsiteY1" fmla="*/ 378857 h 381000"/>
                <a:gd name="connsiteX2" fmla="*/ 7144 w 104775"/>
                <a:gd name="connsiteY2" fmla="*/ 37862 h 381000"/>
                <a:gd name="connsiteX3" fmla="*/ 100489 w 104775"/>
                <a:gd name="connsiteY3" fmla="*/ 37862 h 381000"/>
                <a:gd name="connsiteX4" fmla="*/ 100489 w 104775"/>
                <a:gd name="connsiteY4" fmla="*/ 378857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381000">
                  <a:moveTo>
                    <a:pt x="100489" y="378857"/>
                  </a:moveTo>
                  <a:lnTo>
                    <a:pt x="7144" y="378857"/>
                  </a:lnTo>
                  <a:lnTo>
                    <a:pt x="7144" y="37862"/>
                  </a:lnTo>
                  <a:cubicBezTo>
                    <a:pt x="7144" y="-3096"/>
                    <a:pt x="100489" y="-3096"/>
                    <a:pt x="100489" y="37862"/>
                  </a:cubicBezTo>
                  <a:lnTo>
                    <a:pt x="100489" y="378857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161">
              <a:extLst>
                <a:ext uri="{FF2B5EF4-FFF2-40B4-BE49-F238E27FC236}">
                  <a16:creationId xmlns:a16="http://schemas.microsoft.com/office/drawing/2014/main" id="{B0029630-FB8E-4CC0-AC4C-81295A5AB44D}"/>
                </a:ext>
              </a:extLst>
            </p:cNvPr>
            <p:cNvSpPr/>
            <p:nvPr/>
          </p:nvSpPr>
          <p:spPr>
            <a:xfrm>
              <a:off x="3313643" y="6034835"/>
              <a:ext cx="466725" cy="342900"/>
            </a:xfrm>
            <a:custGeom>
              <a:avLst/>
              <a:gdLst>
                <a:gd name="connsiteX0" fmla="*/ 362426 w 466725"/>
                <a:gd name="connsiteY0" fmla="*/ 337661 h 342900"/>
                <a:gd name="connsiteX1" fmla="*/ 463391 w 466725"/>
                <a:gd name="connsiteY1" fmla="*/ 337661 h 342900"/>
                <a:gd name="connsiteX2" fmla="*/ 463391 w 466725"/>
                <a:gd name="connsiteY2" fmla="*/ 7144 h 342900"/>
                <a:gd name="connsiteX3" fmla="*/ 7144 w 466725"/>
                <a:gd name="connsiteY3" fmla="*/ 7144 h 342900"/>
                <a:gd name="connsiteX4" fmla="*/ 7144 w 466725"/>
                <a:gd name="connsiteY4" fmla="*/ 337661 h 342900"/>
                <a:gd name="connsiteX5" fmla="*/ 170021 w 466725"/>
                <a:gd name="connsiteY5" fmla="*/ 337661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342900">
                  <a:moveTo>
                    <a:pt x="362426" y="337661"/>
                  </a:moveTo>
                  <a:lnTo>
                    <a:pt x="463391" y="337661"/>
                  </a:lnTo>
                  <a:lnTo>
                    <a:pt x="463391" y="7144"/>
                  </a:lnTo>
                  <a:lnTo>
                    <a:pt x="7144" y="7144"/>
                  </a:lnTo>
                  <a:lnTo>
                    <a:pt x="7144" y="337661"/>
                  </a:lnTo>
                  <a:lnTo>
                    <a:pt x="170021" y="337661"/>
                  </a:ln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162">
              <a:extLst>
                <a:ext uri="{FF2B5EF4-FFF2-40B4-BE49-F238E27FC236}">
                  <a16:creationId xmlns:a16="http://schemas.microsoft.com/office/drawing/2014/main" id="{0CE48E61-2DAB-4577-89FC-312E29F3A560}"/>
                </a:ext>
              </a:extLst>
            </p:cNvPr>
            <p:cNvSpPr/>
            <p:nvPr/>
          </p:nvSpPr>
          <p:spPr>
            <a:xfrm>
              <a:off x="3634636" y="6090080"/>
              <a:ext cx="9525" cy="142875"/>
            </a:xfrm>
            <a:custGeom>
              <a:avLst/>
              <a:gdLst>
                <a:gd name="connsiteX0" fmla="*/ 7144 w 9525"/>
                <a:gd name="connsiteY0" fmla="*/ 7144 h 142875"/>
                <a:gd name="connsiteX1" fmla="*/ 7144 w 9525"/>
                <a:gd name="connsiteY1" fmla="*/ 141446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2875">
                  <a:moveTo>
                    <a:pt x="7144" y="7144"/>
                  </a:moveTo>
                  <a:lnTo>
                    <a:pt x="7144" y="141446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163">
              <a:extLst>
                <a:ext uri="{FF2B5EF4-FFF2-40B4-BE49-F238E27FC236}">
                  <a16:creationId xmlns:a16="http://schemas.microsoft.com/office/drawing/2014/main" id="{4F0FD492-C53E-4F22-9C10-19CC95B02FB4}"/>
                </a:ext>
              </a:extLst>
            </p:cNvPr>
            <p:cNvSpPr/>
            <p:nvPr/>
          </p:nvSpPr>
          <p:spPr>
            <a:xfrm>
              <a:off x="3418418" y="6090080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0986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0986" y="7144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164">
              <a:extLst>
                <a:ext uri="{FF2B5EF4-FFF2-40B4-BE49-F238E27FC236}">
                  <a16:creationId xmlns:a16="http://schemas.microsoft.com/office/drawing/2014/main" id="{F01981F9-6BCC-466A-A098-CF5BA14F4AD7}"/>
                </a:ext>
              </a:extLst>
            </p:cNvPr>
            <p:cNvSpPr/>
            <p:nvPr/>
          </p:nvSpPr>
          <p:spPr>
            <a:xfrm>
              <a:off x="3418418" y="6066268"/>
              <a:ext cx="9525" cy="247650"/>
            </a:xfrm>
            <a:custGeom>
              <a:avLst/>
              <a:gdLst>
                <a:gd name="connsiteX0" fmla="*/ 7144 w 9525"/>
                <a:gd name="connsiteY0" fmla="*/ 247174 h 247650"/>
                <a:gd name="connsiteX1" fmla="*/ 7144 w 9525"/>
                <a:gd name="connsiteY1" fmla="*/ 714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7650">
                  <a:moveTo>
                    <a:pt x="7144" y="247174"/>
                  </a:moveTo>
                  <a:lnTo>
                    <a:pt x="7144" y="7144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165">
              <a:extLst>
                <a:ext uri="{FF2B5EF4-FFF2-40B4-BE49-F238E27FC236}">
                  <a16:creationId xmlns:a16="http://schemas.microsoft.com/office/drawing/2014/main" id="{E3D15581-349B-4DF0-B892-C593EEA816D1}"/>
                </a:ext>
              </a:extLst>
            </p:cNvPr>
            <p:cNvSpPr/>
            <p:nvPr/>
          </p:nvSpPr>
          <p:spPr>
            <a:xfrm>
              <a:off x="3372698" y="6306298"/>
              <a:ext cx="123825" cy="9525"/>
            </a:xfrm>
            <a:custGeom>
              <a:avLst/>
              <a:gdLst>
                <a:gd name="connsiteX0" fmla="*/ 124301 w 123825"/>
                <a:gd name="connsiteY0" fmla="*/ 7144 h 9525"/>
                <a:gd name="connsiteX1" fmla="*/ 7144 w 1238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25" h="9525">
                  <a:moveTo>
                    <a:pt x="124301" y="7144"/>
                  </a:moveTo>
                  <a:lnTo>
                    <a:pt x="7144" y="7144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166">
              <a:extLst>
                <a:ext uri="{FF2B5EF4-FFF2-40B4-BE49-F238E27FC236}">
                  <a16:creationId xmlns:a16="http://schemas.microsoft.com/office/drawing/2014/main" id="{436EB9A6-3271-40BF-9E9E-87F62E235481}"/>
                </a:ext>
              </a:extLst>
            </p:cNvPr>
            <p:cNvSpPr/>
            <p:nvPr/>
          </p:nvSpPr>
          <p:spPr>
            <a:xfrm>
              <a:off x="3418418" y="6090080"/>
              <a:ext cx="190500" cy="228600"/>
            </a:xfrm>
            <a:custGeom>
              <a:avLst/>
              <a:gdLst>
                <a:gd name="connsiteX0" fmla="*/ 184309 w 190500"/>
                <a:gd name="connsiteY0" fmla="*/ 145256 h 228600"/>
                <a:gd name="connsiteX1" fmla="*/ 114776 w 190500"/>
                <a:gd name="connsiteY1" fmla="*/ 7144 h 228600"/>
                <a:gd name="connsiteX2" fmla="*/ 7144 w 190500"/>
                <a:gd name="connsiteY2" fmla="*/ 2233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0" h="228600">
                  <a:moveTo>
                    <a:pt x="184309" y="145256"/>
                  </a:moveTo>
                  <a:lnTo>
                    <a:pt x="114776" y="7144"/>
                  </a:lnTo>
                  <a:lnTo>
                    <a:pt x="7144" y="223361"/>
                  </a:ln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167">
              <a:extLst>
                <a:ext uri="{FF2B5EF4-FFF2-40B4-BE49-F238E27FC236}">
                  <a16:creationId xmlns:a16="http://schemas.microsoft.com/office/drawing/2014/main" id="{E5A90006-2D13-4E7B-BCB7-2840820E33BB}"/>
                </a:ext>
              </a:extLst>
            </p:cNvPr>
            <p:cNvSpPr/>
            <p:nvPr/>
          </p:nvSpPr>
          <p:spPr>
            <a:xfrm>
              <a:off x="3504590" y="6256262"/>
              <a:ext cx="238125" cy="228600"/>
            </a:xfrm>
            <a:custGeom>
              <a:avLst/>
              <a:gdLst>
                <a:gd name="connsiteX0" fmla="*/ 43845 w 238125"/>
                <a:gd name="connsiteY0" fmla="*/ 230534 h 228600"/>
                <a:gd name="connsiteX1" fmla="*/ 47655 w 238125"/>
                <a:gd name="connsiteY1" fmla="*/ 43845 h 228600"/>
                <a:gd name="connsiteX2" fmla="*/ 234345 w 238125"/>
                <a:gd name="connsiteY2" fmla="*/ 47655 h 228600"/>
                <a:gd name="connsiteX3" fmla="*/ 67657 w 238125"/>
                <a:gd name="connsiteY3" fmla="*/ 20767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25" h="228600">
                  <a:moveTo>
                    <a:pt x="43845" y="230534"/>
                  </a:moveTo>
                  <a:cubicBezTo>
                    <a:pt x="-6638" y="178147"/>
                    <a:pt x="-4733" y="94327"/>
                    <a:pt x="47655" y="43845"/>
                  </a:cubicBezTo>
                  <a:cubicBezTo>
                    <a:pt x="100042" y="-6638"/>
                    <a:pt x="183862" y="-4733"/>
                    <a:pt x="234345" y="47655"/>
                  </a:cubicBezTo>
                  <a:lnTo>
                    <a:pt x="67657" y="207675"/>
                  </a:ln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168">
              <a:extLst>
                <a:ext uri="{FF2B5EF4-FFF2-40B4-BE49-F238E27FC236}">
                  <a16:creationId xmlns:a16="http://schemas.microsoft.com/office/drawing/2014/main" id="{DFEA6EAB-8C9F-4653-A0DF-4A8A6A41030F}"/>
                </a:ext>
              </a:extLst>
            </p:cNvPr>
            <p:cNvSpPr/>
            <p:nvPr/>
          </p:nvSpPr>
          <p:spPr>
            <a:xfrm>
              <a:off x="3538112" y="6292736"/>
              <a:ext cx="142875" cy="142875"/>
            </a:xfrm>
            <a:custGeom>
              <a:avLst/>
              <a:gdLst>
                <a:gd name="connsiteX0" fmla="*/ 14132 w 142875"/>
                <a:gd name="connsiteY0" fmla="*/ 138815 h 142875"/>
                <a:gd name="connsiteX1" fmla="*/ 36992 w 142875"/>
                <a:gd name="connsiteY1" fmla="*/ 33088 h 142875"/>
                <a:gd name="connsiteX2" fmla="*/ 142720 w 142875"/>
                <a:gd name="connsiteY2" fmla="*/ 14990 h 142875"/>
                <a:gd name="connsiteX3" fmla="*/ 14132 w 142875"/>
                <a:gd name="connsiteY3" fmla="*/ 13881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42875">
                  <a:moveTo>
                    <a:pt x="14132" y="138815"/>
                  </a:moveTo>
                  <a:cubicBezTo>
                    <a:pt x="-155" y="103572"/>
                    <a:pt x="7465" y="61663"/>
                    <a:pt x="36992" y="33088"/>
                  </a:cubicBezTo>
                  <a:cubicBezTo>
                    <a:pt x="65567" y="5465"/>
                    <a:pt x="108430" y="703"/>
                    <a:pt x="142720" y="14990"/>
                  </a:cubicBezTo>
                  <a:lnTo>
                    <a:pt x="14132" y="138815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0" name="Rettangolo 49">
            <a:extLst>
              <a:ext uri="{FF2B5EF4-FFF2-40B4-BE49-F238E27FC236}">
                <a16:creationId xmlns:a16="http://schemas.microsoft.com/office/drawing/2014/main" id="{223C86D0-877C-4AFE-9EB2-42BDD8CD7C22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3B55DF62-66D9-576A-AA64-51D75D808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82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E4C14BA-3A04-46A3-B55D-AE30D4E31041}"/>
              </a:ext>
            </a:extLst>
          </p:cNvPr>
          <p:cNvSpPr txBox="1"/>
          <p:nvPr/>
        </p:nvSpPr>
        <p:spPr>
          <a:xfrm>
            <a:off x="614508" y="2132840"/>
            <a:ext cx="5257678" cy="3600986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lvl="0" indent="-457200">
              <a:spcBef>
                <a:spcPts val="250"/>
              </a:spcBef>
              <a:spcAft>
                <a:spcPts val="250"/>
              </a:spcAft>
              <a:buFont typeface="+mj-lt"/>
              <a:buAutoNum type="arabicPeriod"/>
            </a:pPr>
            <a:r>
              <a:rPr lang="it-IT" sz="2000" dirty="0">
                <a:latin typeface="Helvetica Now Text" panose="020B0504030202020204" pitchFamily="34" charset="0"/>
                <a:ea typeface="+mj-ea"/>
                <a:cs typeface="Arial" panose="020B0604020202020204" pitchFamily="34" charset="0"/>
              </a:rPr>
              <a:t>Liberi professionisti; </a:t>
            </a:r>
          </a:p>
          <a:p>
            <a:pPr lvl="0">
              <a:spcBef>
                <a:spcPts val="250"/>
              </a:spcBef>
              <a:spcAft>
                <a:spcPts val="250"/>
              </a:spcAft>
            </a:pPr>
            <a:r>
              <a:rPr lang="it-IT" sz="2000" dirty="0">
                <a:latin typeface="Helvetica Now Text" panose="020B0504030202020204" pitchFamily="34" charset="0"/>
                <a:ea typeface="+mj-ea"/>
                <a:cs typeface="Arial" panose="020B0604020202020204" pitchFamily="34" charset="0"/>
              </a:rPr>
              <a:t>	</a:t>
            </a:r>
          </a:p>
          <a:p>
            <a:pPr marL="514350" lvl="0" indent="-514350">
              <a:spcBef>
                <a:spcPts val="250"/>
              </a:spcBef>
              <a:spcAft>
                <a:spcPts val="250"/>
              </a:spcAft>
              <a:buAutoNum type="arabicPeriod" startAt="2"/>
            </a:pPr>
            <a:r>
              <a:rPr lang="it-IT" sz="2000" dirty="0">
                <a:latin typeface="Helvetica Now Text" panose="020B0504030202020204" pitchFamily="34" charset="0"/>
                <a:ea typeface="+mj-ea"/>
                <a:cs typeface="Arial" panose="020B0604020202020204" pitchFamily="34" charset="0"/>
              </a:rPr>
              <a:t>Associazioni professionali o Studi Associati, Società di professionisti, Società di ingegneria o Società tra Professionisti anche in caso di multidisciplinarietà;</a:t>
            </a:r>
          </a:p>
          <a:p>
            <a:pPr marL="514350" lvl="0" indent="-514350">
              <a:spcBef>
                <a:spcPts val="250"/>
              </a:spcBef>
              <a:spcAft>
                <a:spcPts val="250"/>
              </a:spcAft>
              <a:buAutoNum type="arabicPeriod" startAt="2"/>
            </a:pPr>
            <a:endParaRPr lang="it-IT" sz="2000" dirty="0">
              <a:latin typeface="Helvetica Now Text" panose="020B0504030202020204" pitchFamily="34" charset="0"/>
              <a:ea typeface="+mj-ea"/>
              <a:cs typeface="Arial" panose="020B0604020202020204" pitchFamily="34" charset="0"/>
            </a:endParaRPr>
          </a:p>
          <a:p>
            <a:pPr marL="514350" lvl="0" indent="-514350">
              <a:spcBef>
                <a:spcPts val="250"/>
              </a:spcBef>
              <a:spcAft>
                <a:spcPts val="250"/>
              </a:spcAft>
              <a:buAutoNum type="arabicPeriod" startAt="3"/>
            </a:pPr>
            <a:r>
              <a:rPr lang="it-IT" sz="2000" dirty="0">
                <a:latin typeface="Helvetica Now Text" panose="020B0504030202020204" pitchFamily="34" charset="0"/>
                <a:cs typeface="Arial" panose="020B0604020202020204" pitchFamily="34" charset="0"/>
              </a:rPr>
              <a:t>Dipendenti pubblici con mansioni tecniche o docenti</a:t>
            </a:r>
            <a:r>
              <a:rPr lang="it-IT" sz="2800" dirty="0">
                <a:latin typeface="Helvetica Now Text" panose="020B050403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Il Target</a:t>
            </a:r>
            <a:endParaRPr lang="it-IT" sz="4000" b="1" kern="1200" dirty="0">
              <a:solidFill>
                <a:schemeClr val="tx1"/>
              </a:solidFill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FB61A99B-2CB1-4F0B-AB3B-B2B768A450B2}"/>
              </a:ext>
            </a:extLst>
          </p:cNvPr>
          <p:cNvGrpSpPr/>
          <p:nvPr/>
        </p:nvGrpSpPr>
        <p:grpSpPr>
          <a:xfrm>
            <a:off x="6277163" y="2207113"/>
            <a:ext cx="3823849" cy="3733758"/>
            <a:chOff x="6277163" y="2181492"/>
            <a:chExt cx="3823849" cy="3733758"/>
          </a:xfrm>
        </p:grpSpPr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817D1B50-E0ED-442E-8E36-1E3D58892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6277163" y="2181492"/>
              <a:ext cx="3823849" cy="373375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5">
              <a:extLst>
                <a:ext uri="{FF2B5EF4-FFF2-40B4-BE49-F238E27FC236}">
                  <a16:creationId xmlns:a16="http://schemas.microsoft.com/office/drawing/2014/main" id="{7F406B40-C10C-40A5-9A4C-2003BB8846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5934" y="4048371"/>
              <a:ext cx="857700" cy="1605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Elemento grafico 3" descr="Edile">
              <a:extLst>
                <a:ext uri="{FF2B5EF4-FFF2-40B4-BE49-F238E27FC236}">
                  <a16:creationId xmlns:a16="http://schemas.microsoft.com/office/drawing/2014/main" id="{538A3689-A323-4214-A533-289501C7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625240" y="3535136"/>
              <a:ext cx="1060694" cy="1060694"/>
            </a:xfrm>
            <a:prstGeom prst="rect">
              <a:avLst/>
            </a:prstGeom>
          </p:spPr>
        </p:pic>
        <p:pic>
          <p:nvPicPr>
            <p:cNvPr id="8" name="Elemento grafico 7" descr="Connessioni">
              <a:extLst>
                <a:ext uri="{FF2B5EF4-FFF2-40B4-BE49-F238E27FC236}">
                  <a16:creationId xmlns:a16="http://schemas.microsoft.com/office/drawing/2014/main" id="{B47AFBD0-67A6-4B2C-845F-782E969A5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598280" y="3535136"/>
              <a:ext cx="1114283" cy="1114283"/>
            </a:xfrm>
            <a:prstGeom prst="rect">
              <a:avLst/>
            </a:prstGeom>
          </p:spPr>
        </p:pic>
        <p:pic>
          <p:nvPicPr>
            <p:cNvPr id="10" name="Elemento grafico 9" descr="Riunione">
              <a:extLst>
                <a:ext uri="{FF2B5EF4-FFF2-40B4-BE49-F238E27FC236}">
                  <a16:creationId xmlns:a16="http://schemas.microsoft.com/office/drawing/2014/main" id="{CC576FBF-8500-41A1-A40A-F10ABF62B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570443" y="2464807"/>
              <a:ext cx="1114284" cy="1114284"/>
            </a:xfrm>
            <a:prstGeom prst="rect">
              <a:avLst/>
            </a:prstGeom>
          </p:spPr>
        </p:pic>
      </p:grpSp>
      <p:sp>
        <p:nvSpPr>
          <p:cNvPr id="20" name="Rettangolo 19">
            <a:extLst>
              <a:ext uri="{FF2B5EF4-FFF2-40B4-BE49-F238E27FC236}">
                <a16:creationId xmlns:a16="http://schemas.microsoft.com/office/drawing/2014/main" id="{1621B478-B391-4082-B042-B3AB8A9EBB32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9818B6D6-9882-BC81-45EB-197E23295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60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ome - RACING">
            <a:extLst>
              <a:ext uri="{FF2B5EF4-FFF2-40B4-BE49-F238E27FC236}">
                <a16:creationId xmlns:a16="http://schemas.microsoft.com/office/drawing/2014/main" id="{F841DF3A-1C46-4319-8C00-A30E5EEA9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4" y="1995106"/>
            <a:ext cx="5913538" cy="295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A8D5EC2-E7E7-4008-BC48-986F939DCA70}"/>
              </a:ext>
            </a:extLst>
          </p:cNvPr>
          <p:cNvSpPr txBox="1"/>
          <p:nvPr/>
        </p:nvSpPr>
        <p:spPr>
          <a:xfrm>
            <a:off x="5778748" y="4243991"/>
            <a:ext cx="423385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ow Text" panose="020B0504030202020204" pitchFamily="34" charset="0"/>
                <a:ea typeface="ＭＳ Ｐゴシック"/>
                <a:cs typeface="+mn-cs"/>
              </a:rPr>
              <a:t>Rc Professionale</a:t>
            </a:r>
          </a:p>
        </p:txBody>
      </p:sp>
      <p:pic>
        <p:nvPicPr>
          <p:cNvPr id="6" name="Elemento grafico 5" descr="Pollice in alto">
            <a:extLst>
              <a:ext uri="{FF2B5EF4-FFF2-40B4-BE49-F238E27FC236}">
                <a16:creationId xmlns:a16="http://schemas.microsoft.com/office/drawing/2014/main" id="{B4B96700-6560-43EB-89B8-CE1479B69D0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8748" y="4939896"/>
            <a:ext cx="1368152" cy="1152128"/>
          </a:xfrm>
          <a:prstGeom prst="rect">
            <a:avLst/>
          </a:prstGeom>
        </p:spPr>
      </p:pic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E324C6F2-965C-B9D8-3A84-E7FC73375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153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Polizza RC Copertura </a:t>
            </a:r>
            <a:r>
              <a:rPr lang="en-US" sz="40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All Risks</a:t>
            </a:r>
            <a:endParaRPr lang="it-IT" sz="4000" b="1" kern="1200" dirty="0">
              <a:solidFill>
                <a:schemeClr val="tx1"/>
              </a:solidFill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313E1A93-B0D8-4AFD-9313-6B044EC83C36}"/>
              </a:ext>
            </a:extLst>
          </p:cNvPr>
          <p:cNvSpPr/>
          <p:nvPr/>
        </p:nvSpPr>
        <p:spPr>
          <a:xfrm>
            <a:off x="421974" y="1322037"/>
            <a:ext cx="9833222" cy="1015663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it-IT" sz="2000" dirty="0"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l’Assicurato  è coperto per  le Responsabilità riferite allo svolgimento dell’ attività professionale di Ingegnere libero professionista (in forma individuale o associata) o dipendente di Enti Pubblici</a:t>
            </a:r>
            <a:r>
              <a:rPr lang="it-IT" sz="20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84AA5BC-B25B-43B8-B8EF-2C1723022910}"/>
              </a:ext>
            </a:extLst>
          </p:cNvPr>
          <p:cNvGrpSpPr/>
          <p:nvPr/>
        </p:nvGrpSpPr>
        <p:grpSpPr>
          <a:xfrm>
            <a:off x="456878" y="2909615"/>
            <a:ext cx="9262742" cy="3145430"/>
            <a:chOff x="456878" y="2909615"/>
            <a:chExt cx="9262742" cy="3145430"/>
          </a:xfrm>
        </p:grpSpPr>
        <p:grpSp>
          <p:nvGrpSpPr>
            <p:cNvPr id="27" name="Group 262">
              <a:extLst>
                <a:ext uri="{FF2B5EF4-FFF2-40B4-BE49-F238E27FC236}">
                  <a16:creationId xmlns:a16="http://schemas.microsoft.com/office/drawing/2014/main" id="{5A3F4E4E-5D8B-4BBE-981C-886DCE3ADC69}"/>
                </a:ext>
              </a:extLst>
            </p:cNvPr>
            <p:cNvGrpSpPr/>
            <p:nvPr/>
          </p:nvGrpSpPr>
          <p:grpSpPr>
            <a:xfrm>
              <a:off x="2145380" y="3579091"/>
              <a:ext cx="864096" cy="777873"/>
              <a:chOff x="1802026" y="5169180"/>
              <a:chExt cx="371475" cy="405765"/>
            </a:xfrm>
          </p:grpSpPr>
          <p:sp>
            <p:nvSpPr>
              <p:cNvPr id="28" name="Freeform: Shape 97">
                <a:extLst>
                  <a:ext uri="{FF2B5EF4-FFF2-40B4-BE49-F238E27FC236}">
                    <a16:creationId xmlns:a16="http://schemas.microsoft.com/office/drawing/2014/main" id="{06FA901C-A975-4BD3-844E-9EAC501F2CED}"/>
                  </a:ext>
                </a:extLst>
              </p:cNvPr>
              <p:cNvSpPr/>
              <p:nvPr/>
            </p:nvSpPr>
            <p:spPr>
              <a:xfrm>
                <a:off x="1840126" y="5223472"/>
                <a:ext cx="228600" cy="190500"/>
              </a:xfrm>
              <a:custGeom>
                <a:avLst/>
                <a:gdLst>
                  <a:gd name="connsiteX0" fmla="*/ 7144 w 228600"/>
                  <a:gd name="connsiteY0" fmla="*/ 189071 h 190500"/>
                  <a:gd name="connsiteX1" fmla="*/ 7144 w 228600"/>
                  <a:gd name="connsiteY1" fmla="*/ 7144 h 190500"/>
                  <a:gd name="connsiteX2" fmla="*/ 222409 w 228600"/>
                  <a:gd name="connsiteY2" fmla="*/ 7144 h 190500"/>
                  <a:gd name="connsiteX3" fmla="*/ 222409 w 228600"/>
                  <a:gd name="connsiteY3" fmla="*/ 18907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190500">
                    <a:moveTo>
                      <a:pt x="7144" y="189071"/>
                    </a:moveTo>
                    <a:lnTo>
                      <a:pt x="7144" y="7144"/>
                    </a:lnTo>
                    <a:lnTo>
                      <a:pt x="222409" y="7144"/>
                    </a:lnTo>
                    <a:lnTo>
                      <a:pt x="222409" y="189071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29" name="Freeform: Shape 98">
                <a:extLst>
                  <a:ext uri="{FF2B5EF4-FFF2-40B4-BE49-F238E27FC236}">
                    <a16:creationId xmlns:a16="http://schemas.microsoft.com/office/drawing/2014/main" id="{446C8D2F-2E10-4CB1-96AC-DE371E89A899}"/>
                  </a:ext>
                </a:extLst>
              </p:cNvPr>
              <p:cNvSpPr/>
              <p:nvPr/>
            </p:nvSpPr>
            <p:spPr>
              <a:xfrm>
                <a:off x="1889656" y="5169180"/>
                <a:ext cx="219075" cy="247650"/>
              </a:xfrm>
              <a:custGeom>
                <a:avLst/>
                <a:gdLst>
                  <a:gd name="connsiteX0" fmla="*/ 7144 w 219075"/>
                  <a:gd name="connsiteY0" fmla="*/ 61436 h 247650"/>
                  <a:gd name="connsiteX1" fmla="*/ 7144 w 219075"/>
                  <a:gd name="connsiteY1" fmla="*/ 7144 h 247650"/>
                  <a:gd name="connsiteX2" fmla="*/ 220504 w 219075"/>
                  <a:gd name="connsiteY2" fmla="*/ 7144 h 247650"/>
                  <a:gd name="connsiteX3" fmla="*/ 220504 w 219075"/>
                  <a:gd name="connsiteY3" fmla="*/ 24336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5" h="247650">
                    <a:moveTo>
                      <a:pt x="7144" y="61436"/>
                    </a:moveTo>
                    <a:lnTo>
                      <a:pt x="7144" y="7144"/>
                    </a:lnTo>
                    <a:lnTo>
                      <a:pt x="220504" y="7144"/>
                    </a:lnTo>
                    <a:lnTo>
                      <a:pt x="220504" y="243364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0" name="Freeform: Shape 99">
                <a:extLst>
                  <a:ext uri="{FF2B5EF4-FFF2-40B4-BE49-F238E27FC236}">
                    <a16:creationId xmlns:a16="http://schemas.microsoft.com/office/drawing/2014/main" id="{AAF13382-AE3D-42C8-A05E-203584F72810}"/>
                  </a:ext>
                </a:extLst>
              </p:cNvPr>
              <p:cNvSpPr/>
              <p:nvPr/>
            </p:nvSpPr>
            <p:spPr>
              <a:xfrm>
                <a:off x="1925851" y="5275824"/>
                <a:ext cx="76200" cy="95250"/>
              </a:xfrm>
              <a:custGeom>
                <a:avLst/>
                <a:gdLst>
                  <a:gd name="connsiteX0" fmla="*/ 65246 w 76200"/>
                  <a:gd name="connsiteY0" fmla="*/ 21467 h 95250"/>
                  <a:gd name="connsiteX1" fmla="*/ 10001 w 76200"/>
                  <a:gd name="connsiteY1" fmla="*/ 21467 h 95250"/>
                  <a:gd name="connsiteX2" fmla="*/ 40481 w 76200"/>
                  <a:gd name="connsiteY2" fmla="*/ 50042 h 95250"/>
                  <a:gd name="connsiteX3" fmla="*/ 69056 w 76200"/>
                  <a:gd name="connsiteY3" fmla="*/ 71949 h 95250"/>
                  <a:gd name="connsiteX4" fmla="*/ 44291 w 76200"/>
                  <a:gd name="connsiteY4" fmla="*/ 95762 h 95250"/>
                  <a:gd name="connsiteX5" fmla="*/ 7144 w 76200"/>
                  <a:gd name="connsiteY5" fmla="*/ 776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95250">
                    <a:moveTo>
                      <a:pt x="65246" y="21467"/>
                    </a:moveTo>
                    <a:cubicBezTo>
                      <a:pt x="55721" y="4322"/>
                      <a:pt x="17621" y="512"/>
                      <a:pt x="10001" y="21467"/>
                    </a:cubicBezTo>
                    <a:cubicBezTo>
                      <a:pt x="3334" y="40517"/>
                      <a:pt x="26194" y="49089"/>
                      <a:pt x="40481" y="50042"/>
                    </a:cubicBezTo>
                    <a:cubicBezTo>
                      <a:pt x="52864" y="50994"/>
                      <a:pt x="69056" y="56709"/>
                      <a:pt x="69056" y="71949"/>
                    </a:cubicBezTo>
                    <a:cubicBezTo>
                      <a:pt x="69056" y="84332"/>
                      <a:pt x="56674" y="94809"/>
                      <a:pt x="44291" y="95762"/>
                    </a:cubicBezTo>
                    <a:cubicBezTo>
                      <a:pt x="17621" y="97667"/>
                      <a:pt x="7144" y="77664"/>
                      <a:pt x="7144" y="77664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1" name="Freeform: Shape 100">
                <a:extLst>
                  <a:ext uri="{FF2B5EF4-FFF2-40B4-BE49-F238E27FC236}">
                    <a16:creationId xmlns:a16="http://schemas.microsoft.com/office/drawing/2014/main" id="{A52FBAB0-DFBD-4854-A0B1-28B46098D146}"/>
                  </a:ext>
                </a:extLst>
              </p:cNvPr>
              <p:cNvSpPr/>
              <p:nvPr/>
            </p:nvSpPr>
            <p:spPr>
              <a:xfrm>
                <a:off x="1956331" y="5263477"/>
                <a:ext cx="9525" cy="66675"/>
              </a:xfrm>
              <a:custGeom>
                <a:avLst/>
                <a:gdLst>
                  <a:gd name="connsiteX0" fmla="*/ 7144 w 9525"/>
                  <a:gd name="connsiteY0" fmla="*/ 7144 h 66675"/>
                  <a:gd name="connsiteX1" fmla="*/ 7144 w 9525"/>
                  <a:gd name="connsiteY1" fmla="*/ 6334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6675">
                    <a:moveTo>
                      <a:pt x="7144" y="7144"/>
                    </a:moveTo>
                    <a:lnTo>
                      <a:pt x="7144" y="63341"/>
                    </a:lnTo>
                  </a:path>
                </a:pathLst>
              </a:custGeom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2" name="Freeform: Shape 101">
                <a:extLst>
                  <a:ext uri="{FF2B5EF4-FFF2-40B4-BE49-F238E27FC236}">
                    <a16:creationId xmlns:a16="http://schemas.microsoft.com/office/drawing/2014/main" id="{7AE84E40-86FE-4216-846B-E5FFE1E72252}"/>
                  </a:ext>
                </a:extLst>
              </p:cNvPr>
              <p:cNvSpPr/>
              <p:nvPr/>
            </p:nvSpPr>
            <p:spPr>
              <a:xfrm>
                <a:off x="1956331" y="5315865"/>
                <a:ext cx="9525" cy="76200"/>
              </a:xfrm>
              <a:custGeom>
                <a:avLst/>
                <a:gdLst>
                  <a:gd name="connsiteX0" fmla="*/ 7144 w 9525"/>
                  <a:gd name="connsiteY0" fmla="*/ 7144 h 76200"/>
                  <a:gd name="connsiteX1" fmla="*/ 7144 w 9525"/>
                  <a:gd name="connsiteY1" fmla="*/ 7000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6200">
                    <a:moveTo>
                      <a:pt x="7144" y="7144"/>
                    </a:moveTo>
                    <a:lnTo>
                      <a:pt x="7144" y="70009"/>
                    </a:lnTo>
                  </a:path>
                </a:pathLst>
              </a:custGeom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3" name="Freeform: Shape 102">
                <a:extLst>
                  <a:ext uri="{FF2B5EF4-FFF2-40B4-BE49-F238E27FC236}">
                    <a16:creationId xmlns:a16="http://schemas.microsoft.com/office/drawing/2014/main" id="{4C572969-0BBE-4958-94C6-253F3FC17446}"/>
                  </a:ext>
                </a:extLst>
              </p:cNvPr>
              <p:cNvSpPr/>
              <p:nvPr/>
            </p:nvSpPr>
            <p:spPr>
              <a:xfrm>
                <a:off x="1802026" y="5432070"/>
                <a:ext cx="371475" cy="142875"/>
              </a:xfrm>
              <a:custGeom>
                <a:avLst/>
                <a:gdLst>
                  <a:gd name="connsiteX0" fmla="*/ 7144 w 371475"/>
                  <a:gd name="connsiteY0" fmla="*/ 7144 h 142875"/>
                  <a:gd name="connsiteX1" fmla="*/ 369094 w 371475"/>
                  <a:gd name="connsiteY1" fmla="*/ 7144 h 142875"/>
                  <a:gd name="connsiteX2" fmla="*/ 369094 w 371475"/>
                  <a:gd name="connsiteY2" fmla="*/ 135731 h 142875"/>
                  <a:gd name="connsiteX3" fmla="*/ 7144 w 371475"/>
                  <a:gd name="connsiteY3" fmla="*/ 135731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475" h="142875">
                    <a:moveTo>
                      <a:pt x="7144" y="7144"/>
                    </a:moveTo>
                    <a:lnTo>
                      <a:pt x="369094" y="7144"/>
                    </a:lnTo>
                    <a:lnTo>
                      <a:pt x="369094" y="135731"/>
                    </a:lnTo>
                    <a:lnTo>
                      <a:pt x="7144" y="135731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4" name="Freeform: Shape 103">
                <a:extLst>
                  <a:ext uri="{FF2B5EF4-FFF2-40B4-BE49-F238E27FC236}">
                    <a16:creationId xmlns:a16="http://schemas.microsoft.com/office/drawing/2014/main" id="{3F7E2EFA-0EBE-45C0-A4B5-E4EF41A929D7}"/>
                  </a:ext>
                </a:extLst>
              </p:cNvPr>
              <p:cNvSpPr/>
              <p:nvPr/>
            </p:nvSpPr>
            <p:spPr>
              <a:xfrm>
                <a:off x="1966808" y="5468265"/>
                <a:ext cx="38100" cy="66675"/>
              </a:xfrm>
              <a:custGeom>
                <a:avLst/>
                <a:gdLst>
                  <a:gd name="connsiteX0" fmla="*/ 7144 w 38100"/>
                  <a:gd name="connsiteY0" fmla="*/ 63341 h 66675"/>
                  <a:gd name="connsiteX1" fmla="*/ 39529 w 38100"/>
                  <a:gd name="connsiteY1" fmla="*/ 63341 h 66675"/>
                  <a:gd name="connsiteX2" fmla="*/ 32861 w 38100"/>
                  <a:gd name="connsiteY2" fmla="*/ 30004 h 66675"/>
                  <a:gd name="connsiteX3" fmla="*/ 32861 w 38100"/>
                  <a:gd name="connsiteY3" fmla="*/ 30004 h 66675"/>
                  <a:gd name="connsiteX4" fmla="*/ 37624 w 38100"/>
                  <a:gd name="connsiteY4" fmla="*/ 20479 h 66675"/>
                  <a:gd name="connsiteX5" fmla="*/ 24289 w 38100"/>
                  <a:gd name="connsiteY5" fmla="*/ 7144 h 66675"/>
                  <a:gd name="connsiteX6" fmla="*/ 10954 w 38100"/>
                  <a:gd name="connsiteY6" fmla="*/ 20479 h 66675"/>
                  <a:gd name="connsiteX7" fmla="*/ 15716 w 38100"/>
                  <a:gd name="connsiteY7" fmla="*/ 30004 h 66675"/>
                  <a:gd name="connsiteX8" fmla="*/ 15716 w 38100"/>
                  <a:gd name="connsiteY8" fmla="*/ 30004 h 66675"/>
                  <a:gd name="connsiteX9" fmla="*/ 7144 w 38100"/>
                  <a:gd name="connsiteY9" fmla="*/ 6334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100" h="66675">
                    <a:moveTo>
                      <a:pt x="7144" y="63341"/>
                    </a:moveTo>
                    <a:lnTo>
                      <a:pt x="39529" y="63341"/>
                    </a:lnTo>
                    <a:lnTo>
                      <a:pt x="32861" y="30004"/>
                    </a:lnTo>
                    <a:lnTo>
                      <a:pt x="32861" y="30004"/>
                    </a:lnTo>
                    <a:cubicBezTo>
                      <a:pt x="35719" y="27146"/>
                      <a:pt x="37624" y="24289"/>
                      <a:pt x="37624" y="20479"/>
                    </a:cubicBezTo>
                    <a:cubicBezTo>
                      <a:pt x="37624" y="12859"/>
                      <a:pt x="31909" y="7144"/>
                      <a:pt x="24289" y="7144"/>
                    </a:cubicBezTo>
                    <a:cubicBezTo>
                      <a:pt x="16669" y="7144"/>
                      <a:pt x="10954" y="12859"/>
                      <a:pt x="10954" y="20479"/>
                    </a:cubicBezTo>
                    <a:cubicBezTo>
                      <a:pt x="10954" y="24289"/>
                      <a:pt x="12859" y="28099"/>
                      <a:pt x="15716" y="30004"/>
                    </a:cubicBezTo>
                    <a:lnTo>
                      <a:pt x="15716" y="30004"/>
                    </a:lnTo>
                    <a:lnTo>
                      <a:pt x="7144" y="63341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</p:grp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21F128A1-D4E8-4721-9A5A-93C6D7046E43}"/>
                </a:ext>
              </a:extLst>
            </p:cNvPr>
            <p:cNvSpPr txBox="1"/>
            <p:nvPr/>
          </p:nvSpPr>
          <p:spPr>
            <a:xfrm>
              <a:off x="787586" y="3009419"/>
              <a:ext cx="367286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Font typeface="Wingdings" panose="05000000000000000000" pitchFamily="2" charset="2"/>
                <a:buChar char="ü"/>
              </a:pPr>
              <a:r>
                <a:rPr lang="it-IT" b="1" dirty="0">
                  <a:latin typeface="Helvetica Now Text" panose="020B0504030202020204" pitchFamily="34" charset="0"/>
                </a:rPr>
                <a:t>Responsabilità Solidale </a:t>
              </a:r>
            </a:p>
          </p:txBody>
        </p: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397FC1B3-DD9A-4E8B-A951-8D35424079A4}"/>
                </a:ext>
              </a:extLst>
            </p:cNvPr>
            <p:cNvSpPr txBox="1"/>
            <p:nvPr/>
          </p:nvSpPr>
          <p:spPr>
            <a:xfrm>
              <a:off x="1026220" y="4297313"/>
              <a:ext cx="52994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it-IT" b="1" dirty="0">
                  <a:latin typeface="Helvetica Now Text" panose="020B0504030202020204" pitchFamily="34" charset="0"/>
                </a:rPr>
                <a:t>Opere rilevanti sempre incluse</a:t>
              </a:r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6E3E37E3-32E2-41EE-8C38-F273489D72BA}"/>
                </a:ext>
              </a:extLst>
            </p:cNvPr>
            <p:cNvSpPr txBox="1"/>
            <p:nvPr/>
          </p:nvSpPr>
          <p:spPr>
            <a:xfrm flipH="1">
              <a:off x="456878" y="5639547"/>
              <a:ext cx="89801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Font typeface="Wingdings" panose="05000000000000000000" pitchFamily="2" charset="2"/>
                <a:buChar char="ü"/>
              </a:pPr>
              <a:r>
                <a:rPr lang="it-IT" b="1" dirty="0">
                  <a:latin typeface="Helvetica Now Text" panose="020B0504030202020204" pitchFamily="34" charset="0"/>
                </a:rPr>
                <a:t>Responsabilità Amministrativa e Amministrativo contabile </a:t>
              </a:r>
            </a:p>
          </p:txBody>
        </p:sp>
        <p:grpSp>
          <p:nvGrpSpPr>
            <p:cNvPr id="44" name="Group 156">
              <a:extLst>
                <a:ext uri="{FF2B5EF4-FFF2-40B4-BE49-F238E27FC236}">
                  <a16:creationId xmlns:a16="http://schemas.microsoft.com/office/drawing/2014/main" id="{823F6BFE-A110-4C14-9921-36A927C482D0}"/>
                </a:ext>
              </a:extLst>
            </p:cNvPr>
            <p:cNvGrpSpPr/>
            <p:nvPr/>
          </p:nvGrpSpPr>
          <p:grpSpPr>
            <a:xfrm>
              <a:off x="4499038" y="2909615"/>
              <a:ext cx="878321" cy="870974"/>
              <a:chOff x="1603906" y="1612664"/>
              <a:chExt cx="334327" cy="343853"/>
            </a:xfrm>
          </p:grpSpPr>
          <p:sp>
            <p:nvSpPr>
              <p:cNvPr id="45" name="Freeform: Shape 42">
                <a:extLst>
                  <a:ext uri="{FF2B5EF4-FFF2-40B4-BE49-F238E27FC236}">
                    <a16:creationId xmlns:a16="http://schemas.microsoft.com/office/drawing/2014/main" id="{9B12AD5D-A02A-4CCF-B4BC-1FB8E4854EB2}"/>
                  </a:ext>
                </a:extLst>
              </p:cNvPr>
              <p:cNvSpPr/>
              <p:nvPr/>
            </p:nvSpPr>
            <p:spPr>
              <a:xfrm>
                <a:off x="1731541" y="1775542"/>
                <a:ext cx="85725" cy="180975"/>
              </a:xfrm>
              <a:custGeom>
                <a:avLst/>
                <a:gdLst>
                  <a:gd name="connsiteX0" fmla="*/ 15716 w 85725"/>
                  <a:gd name="connsiteY0" fmla="*/ 10954 h 180975"/>
                  <a:gd name="connsiteX1" fmla="*/ 20479 w 85725"/>
                  <a:gd name="connsiteY1" fmla="*/ 7144 h 180975"/>
                  <a:gd name="connsiteX2" fmla="*/ 70961 w 85725"/>
                  <a:gd name="connsiteY2" fmla="*/ 7144 h 180975"/>
                  <a:gd name="connsiteX3" fmla="*/ 75724 w 85725"/>
                  <a:gd name="connsiteY3" fmla="*/ 10954 h 180975"/>
                  <a:gd name="connsiteX4" fmla="*/ 85249 w 85725"/>
                  <a:gd name="connsiteY4" fmla="*/ 71914 h 180975"/>
                  <a:gd name="connsiteX5" fmla="*/ 84296 w 85725"/>
                  <a:gd name="connsiteY5" fmla="*/ 75724 h 180975"/>
                  <a:gd name="connsiteX6" fmla="*/ 80486 w 85725"/>
                  <a:gd name="connsiteY6" fmla="*/ 77629 h 180975"/>
                  <a:gd name="connsiteX7" fmla="*/ 68104 w 85725"/>
                  <a:gd name="connsiteY7" fmla="*/ 77629 h 180975"/>
                  <a:gd name="connsiteX8" fmla="*/ 58579 w 85725"/>
                  <a:gd name="connsiteY8" fmla="*/ 170974 h 180975"/>
                  <a:gd name="connsiteX9" fmla="*/ 53816 w 85725"/>
                  <a:gd name="connsiteY9" fmla="*/ 174784 h 180975"/>
                  <a:gd name="connsiteX10" fmla="*/ 38576 w 85725"/>
                  <a:gd name="connsiteY10" fmla="*/ 174784 h 180975"/>
                  <a:gd name="connsiteX11" fmla="*/ 33814 w 85725"/>
                  <a:gd name="connsiteY11" fmla="*/ 170974 h 180975"/>
                  <a:gd name="connsiteX12" fmla="*/ 24289 w 85725"/>
                  <a:gd name="connsiteY12" fmla="*/ 77629 h 180975"/>
                  <a:gd name="connsiteX13" fmla="*/ 11906 w 85725"/>
                  <a:gd name="connsiteY13" fmla="*/ 77629 h 180975"/>
                  <a:gd name="connsiteX14" fmla="*/ 8096 w 85725"/>
                  <a:gd name="connsiteY14" fmla="*/ 75724 h 180975"/>
                  <a:gd name="connsiteX15" fmla="*/ 7144 w 85725"/>
                  <a:gd name="connsiteY15" fmla="*/ 71914 h 180975"/>
                  <a:gd name="connsiteX16" fmla="*/ 15716 w 85725"/>
                  <a:gd name="connsiteY16" fmla="*/ 10954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725" h="180975">
                    <a:moveTo>
                      <a:pt x="15716" y="10954"/>
                    </a:moveTo>
                    <a:cubicBezTo>
                      <a:pt x="15716" y="9049"/>
                      <a:pt x="17621" y="7144"/>
                      <a:pt x="20479" y="7144"/>
                    </a:cubicBezTo>
                    <a:lnTo>
                      <a:pt x="70961" y="7144"/>
                    </a:lnTo>
                    <a:cubicBezTo>
                      <a:pt x="72866" y="7144"/>
                      <a:pt x="74771" y="9049"/>
                      <a:pt x="75724" y="10954"/>
                    </a:cubicBezTo>
                    <a:lnTo>
                      <a:pt x="85249" y="71914"/>
                    </a:lnTo>
                    <a:cubicBezTo>
                      <a:pt x="85249" y="72866"/>
                      <a:pt x="85249" y="74771"/>
                      <a:pt x="84296" y="75724"/>
                    </a:cubicBezTo>
                    <a:cubicBezTo>
                      <a:pt x="83344" y="76676"/>
                      <a:pt x="82391" y="77629"/>
                      <a:pt x="80486" y="77629"/>
                    </a:cubicBezTo>
                    <a:lnTo>
                      <a:pt x="68104" y="77629"/>
                    </a:lnTo>
                    <a:lnTo>
                      <a:pt x="58579" y="170974"/>
                    </a:lnTo>
                    <a:cubicBezTo>
                      <a:pt x="58579" y="172879"/>
                      <a:pt x="56674" y="174784"/>
                      <a:pt x="53816" y="174784"/>
                    </a:cubicBezTo>
                    <a:lnTo>
                      <a:pt x="38576" y="174784"/>
                    </a:lnTo>
                    <a:cubicBezTo>
                      <a:pt x="36671" y="174784"/>
                      <a:pt x="34766" y="172879"/>
                      <a:pt x="33814" y="170974"/>
                    </a:cubicBezTo>
                    <a:lnTo>
                      <a:pt x="24289" y="77629"/>
                    </a:lnTo>
                    <a:lnTo>
                      <a:pt x="11906" y="77629"/>
                    </a:lnTo>
                    <a:cubicBezTo>
                      <a:pt x="10954" y="77629"/>
                      <a:pt x="9049" y="76676"/>
                      <a:pt x="8096" y="75724"/>
                    </a:cubicBezTo>
                    <a:cubicBezTo>
                      <a:pt x="7144" y="74771"/>
                      <a:pt x="7144" y="73819"/>
                      <a:pt x="7144" y="71914"/>
                    </a:cubicBezTo>
                    <a:lnTo>
                      <a:pt x="15716" y="10954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46" name="Freeform: Shape 43">
                <a:extLst>
                  <a:ext uri="{FF2B5EF4-FFF2-40B4-BE49-F238E27FC236}">
                    <a16:creationId xmlns:a16="http://schemas.microsoft.com/office/drawing/2014/main" id="{3E405F68-B802-4514-B8C8-E66499D3A99D}"/>
                  </a:ext>
                </a:extLst>
              </p:cNvPr>
              <p:cNvSpPr/>
              <p:nvPr/>
            </p:nvSpPr>
            <p:spPr>
              <a:xfrm>
                <a:off x="1752496" y="1723154"/>
                <a:ext cx="47625" cy="47625"/>
              </a:xfrm>
              <a:custGeom>
                <a:avLst/>
                <a:gdLst>
                  <a:gd name="connsiteX0" fmla="*/ 24289 w 47625"/>
                  <a:gd name="connsiteY0" fmla="*/ 7144 h 47625"/>
                  <a:gd name="connsiteX1" fmla="*/ 41434 w 47625"/>
                  <a:gd name="connsiteY1" fmla="*/ 24289 h 47625"/>
                  <a:gd name="connsiteX2" fmla="*/ 24289 w 47625"/>
                  <a:gd name="connsiteY2" fmla="*/ 41434 h 47625"/>
                  <a:gd name="connsiteX3" fmla="*/ 7144 w 47625"/>
                  <a:gd name="connsiteY3" fmla="*/ 24289 h 47625"/>
                  <a:gd name="connsiteX4" fmla="*/ 24289 w 47625"/>
                  <a:gd name="connsiteY4" fmla="*/ 714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4289" y="7144"/>
                    </a:moveTo>
                    <a:cubicBezTo>
                      <a:pt x="33814" y="7144"/>
                      <a:pt x="41434" y="14764"/>
                      <a:pt x="41434" y="24289"/>
                    </a:cubicBezTo>
                    <a:cubicBezTo>
                      <a:pt x="41434" y="33814"/>
                      <a:pt x="33814" y="41434"/>
                      <a:pt x="24289" y="41434"/>
                    </a:cubicBezTo>
                    <a:cubicBezTo>
                      <a:pt x="14764" y="41434"/>
                      <a:pt x="7144" y="33814"/>
                      <a:pt x="7144" y="24289"/>
                    </a:cubicBezTo>
                    <a:cubicBezTo>
                      <a:pt x="7144" y="14764"/>
                      <a:pt x="14764" y="7144"/>
                      <a:pt x="24289" y="7144"/>
                    </a:cubicBezTo>
                    <a:close/>
                  </a:path>
                </a:pathLst>
              </a:custGeom>
              <a:noFill/>
              <a:ln w="9525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47" name="Freeform: Shape 44">
                <a:extLst>
                  <a:ext uri="{FF2B5EF4-FFF2-40B4-BE49-F238E27FC236}">
                    <a16:creationId xmlns:a16="http://schemas.microsoft.com/office/drawing/2014/main" id="{65F0CEC7-91A3-4B0F-9E13-E5BEB9425A3C}"/>
                  </a:ext>
                </a:extLst>
              </p:cNvPr>
              <p:cNvSpPr/>
              <p:nvPr/>
            </p:nvSpPr>
            <p:spPr>
              <a:xfrm>
                <a:off x="1603906" y="1688864"/>
                <a:ext cx="85725" cy="180975"/>
              </a:xfrm>
              <a:custGeom>
                <a:avLst/>
                <a:gdLst>
                  <a:gd name="connsiteX0" fmla="*/ 15716 w 85725"/>
                  <a:gd name="connsiteY0" fmla="*/ 10954 h 180975"/>
                  <a:gd name="connsiteX1" fmla="*/ 20479 w 85725"/>
                  <a:gd name="connsiteY1" fmla="*/ 7144 h 180975"/>
                  <a:gd name="connsiteX2" fmla="*/ 70961 w 85725"/>
                  <a:gd name="connsiteY2" fmla="*/ 7144 h 180975"/>
                  <a:gd name="connsiteX3" fmla="*/ 75724 w 85725"/>
                  <a:gd name="connsiteY3" fmla="*/ 10954 h 180975"/>
                  <a:gd name="connsiteX4" fmla="*/ 85249 w 85725"/>
                  <a:gd name="connsiteY4" fmla="*/ 71914 h 180975"/>
                  <a:gd name="connsiteX5" fmla="*/ 84296 w 85725"/>
                  <a:gd name="connsiteY5" fmla="*/ 75724 h 180975"/>
                  <a:gd name="connsiteX6" fmla="*/ 80486 w 85725"/>
                  <a:gd name="connsiteY6" fmla="*/ 77629 h 180975"/>
                  <a:gd name="connsiteX7" fmla="*/ 68104 w 85725"/>
                  <a:gd name="connsiteY7" fmla="*/ 77629 h 180975"/>
                  <a:gd name="connsiteX8" fmla="*/ 58579 w 85725"/>
                  <a:gd name="connsiteY8" fmla="*/ 170974 h 180975"/>
                  <a:gd name="connsiteX9" fmla="*/ 53816 w 85725"/>
                  <a:gd name="connsiteY9" fmla="*/ 174784 h 180975"/>
                  <a:gd name="connsiteX10" fmla="*/ 38576 w 85725"/>
                  <a:gd name="connsiteY10" fmla="*/ 174784 h 180975"/>
                  <a:gd name="connsiteX11" fmla="*/ 33814 w 85725"/>
                  <a:gd name="connsiteY11" fmla="*/ 170974 h 180975"/>
                  <a:gd name="connsiteX12" fmla="*/ 24289 w 85725"/>
                  <a:gd name="connsiteY12" fmla="*/ 77629 h 180975"/>
                  <a:gd name="connsiteX13" fmla="*/ 11906 w 85725"/>
                  <a:gd name="connsiteY13" fmla="*/ 77629 h 180975"/>
                  <a:gd name="connsiteX14" fmla="*/ 8096 w 85725"/>
                  <a:gd name="connsiteY14" fmla="*/ 75724 h 180975"/>
                  <a:gd name="connsiteX15" fmla="*/ 7144 w 85725"/>
                  <a:gd name="connsiteY15" fmla="*/ 71914 h 180975"/>
                  <a:gd name="connsiteX16" fmla="*/ 15716 w 85725"/>
                  <a:gd name="connsiteY16" fmla="*/ 10954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725" h="180975">
                    <a:moveTo>
                      <a:pt x="15716" y="10954"/>
                    </a:moveTo>
                    <a:cubicBezTo>
                      <a:pt x="15716" y="9049"/>
                      <a:pt x="17621" y="7144"/>
                      <a:pt x="20479" y="7144"/>
                    </a:cubicBezTo>
                    <a:lnTo>
                      <a:pt x="70961" y="7144"/>
                    </a:lnTo>
                    <a:cubicBezTo>
                      <a:pt x="72866" y="7144"/>
                      <a:pt x="74771" y="9049"/>
                      <a:pt x="75724" y="10954"/>
                    </a:cubicBezTo>
                    <a:lnTo>
                      <a:pt x="85249" y="71914"/>
                    </a:lnTo>
                    <a:cubicBezTo>
                      <a:pt x="85249" y="72866"/>
                      <a:pt x="85249" y="74771"/>
                      <a:pt x="84296" y="75724"/>
                    </a:cubicBezTo>
                    <a:cubicBezTo>
                      <a:pt x="83344" y="76676"/>
                      <a:pt x="82391" y="77629"/>
                      <a:pt x="80486" y="77629"/>
                    </a:cubicBezTo>
                    <a:lnTo>
                      <a:pt x="68104" y="77629"/>
                    </a:lnTo>
                    <a:lnTo>
                      <a:pt x="58579" y="170974"/>
                    </a:lnTo>
                    <a:cubicBezTo>
                      <a:pt x="58579" y="172879"/>
                      <a:pt x="56674" y="174784"/>
                      <a:pt x="53816" y="174784"/>
                    </a:cubicBezTo>
                    <a:lnTo>
                      <a:pt x="38576" y="174784"/>
                    </a:lnTo>
                    <a:cubicBezTo>
                      <a:pt x="36671" y="174784"/>
                      <a:pt x="34766" y="172879"/>
                      <a:pt x="33814" y="170974"/>
                    </a:cubicBezTo>
                    <a:lnTo>
                      <a:pt x="24289" y="77629"/>
                    </a:lnTo>
                    <a:lnTo>
                      <a:pt x="11906" y="77629"/>
                    </a:lnTo>
                    <a:cubicBezTo>
                      <a:pt x="10954" y="77629"/>
                      <a:pt x="9049" y="76676"/>
                      <a:pt x="8096" y="75724"/>
                    </a:cubicBezTo>
                    <a:cubicBezTo>
                      <a:pt x="7144" y="74771"/>
                      <a:pt x="7144" y="73819"/>
                      <a:pt x="7144" y="71914"/>
                    </a:cubicBezTo>
                    <a:lnTo>
                      <a:pt x="15716" y="10954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48" name="Freeform: Shape 45">
                <a:extLst>
                  <a:ext uri="{FF2B5EF4-FFF2-40B4-BE49-F238E27FC236}">
                    <a16:creationId xmlns:a16="http://schemas.microsoft.com/office/drawing/2014/main" id="{81D1192E-9F6E-4574-BB7C-856DBFC07BCB}"/>
                  </a:ext>
                </a:extLst>
              </p:cNvPr>
              <p:cNvSpPr/>
              <p:nvPr/>
            </p:nvSpPr>
            <p:spPr>
              <a:xfrm>
                <a:off x="1623908" y="1636477"/>
                <a:ext cx="47625" cy="47625"/>
              </a:xfrm>
              <a:custGeom>
                <a:avLst/>
                <a:gdLst>
                  <a:gd name="connsiteX0" fmla="*/ 24289 w 47625"/>
                  <a:gd name="connsiteY0" fmla="*/ 7144 h 47625"/>
                  <a:gd name="connsiteX1" fmla="*/ 41434 w 47625"/>
                  <a:gd name="connsiteY1" fmla="*/ 24289 h 47625"/>
                  <a:gd name="connsiteX2" fmla="*/ 24289 w 47625"/>
                  <a:gd name="connsiteY2" fmla="*/ 41434 h 47625"/>
                  <a:gd name="connsiteX3" fmla="*/ 7144 w 47625"/>
                  <a:gd name="connsiteY3" fmla="*/ 24289 h 47625"/>
                  <a:gd name="connsiteX4" fmla="*/ 24289 w 47625"/>
                  <a:gd name="connsiteY4" fmla="*/ 714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4289" y="7144"/>
                    </a:moveTo>
                    <a:cubicBezTo>
                      <a:pt x="33814" y="7144"/>
                      <a:pt x="41434" y="14764"/>
                      <a:pt x="41434" y="24289"/>
                    </a:cubicBezTo>
                    <a:cubicBezTo>
                      <a:pt x="41434" y="33814"/>
                      <a:pt x="33814" y="41434"/>
                      <a:pt x="24289" y="41434"/>
                    </a:cubicBezTo>
                    <a:cubicBezTo>
                      <a:pt x="14764" y="41434"/>
                      <a:pt x="7144" y="33814"/>
                      <a:pt x="7144" y="24289"/>
                    </a:cubicBezTo>
                    <a:cubicBezTo>
                      <a:pt x="7144" y="14764"/>
                      <a:pt x="14764" y="7144"/>
                      <a:pt x="24289" y="7144"/>
                    </a:cubicBezTo>
                    <a:close/>
                  </a:path>
                </a:pathLst>
              </a:custGeom>
              <a:noFill/>
              <a:ln w="9525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49" name="Freeform: Shape 46">
                <a:extLst>
                  <a:ext uri="{FF2B5EF4-FFF2-40B4-BE49-F238E27FC236}">
                    <a16:creationId xmlns:a16="http://schemas.microsoft.com/office/drawing/2014/main" id="{84D6C66A-809E-456A-B739-4FD2568DE686}"/>
                  </a:ext>
                </a:extLst>
              </p:cNvPr>
              <p:cNvSpPr/>
              <p:nvPr/>
            </p:nvSpPr>
            <p:spPr>
              <a:xfrm>
                <a:off x="1852508" y="1665052"/>
                <a:ext cx="85725" cy="180975"/>
              </a:xfrm>
              <a:custGeom>
                <a:avLst/>
                <a:gdLst>
                  <a:gd name="connsiteX0" fmla="*/ 15716 w 85725"/>
                  <a:gd name="connsiteY0" fmla="*/ 10954 h 180975"/>
                  <a:gd name="connsiteX1" fmla="*/ 20479 w 85725"/>
                  <a:gd name="connsiteY1" fmla="*/ 7144 h 180975"/>
                  <a:gd name="connsiteX2" fmla="*/ 70961 w 85725"/>
                  <a:gd name="connsiteY2" fmla="*/ 7144 h 180975"/>
                  <a:gd name="connsiteX3" fmla="*/ 75724 w 85725"/>
                  <a:gd name="connsiteY3" fmla="*/ 10954 h 180975"/>
                  <a:gd name="connsiteX4" fmla="*/ 85249 w 85725"/>
                  <a:gd name="connsiteY4" fmla="*/ 71914 h 180975"/>
                  <a:gd name="connsiteX5" fmla="*/ 84296 w 85725"/>
                  <a:gd name="connsiteY5" fmla="*/ 75724 h 180975"/>
                  <a:gd name="connsiteX6" fmla="*/ 80486 w 85725"/>
                  <a:gd name="connsiteY6" fmla="*/ 77629 h 180975"/>
                  <a:gd name="connsiteX7" fmla="*/ 68104 w 85725"/>
                  <a:gd name="connsiteY7" fmla="*/ 77629 h 180975"/>
                  <a:gd name="connsiteX8" fmla="*/ 58579 w 85725"/>
                  <a:gd name="connsiteY8" fmla="*/ 170974 h 180975"/>
                  <a:gd name="connsiteX9" fmla="*/ 53816 w 85725"/>
                  <a:gd name="connsiteY9" fmla="*/ 174784 h 180975"/>
                  <a:gd name="connsiteX10" fmla="*/ 38576 w 85725"/>
                  <a:gd name="connsiteY10" fmla="*/ 174784 h 180975"/>
                  <a:gd name="connsiteX11" fmla="*/ 33814 w 85725"/>
                  <a:gd name="connsiteY11" fmla="*/ 170974 h 180975"/>
                  <a:gd name="connsiteX12" fmla="*/ 24289 w 85725"/>
                  <a:gd name="connsiteY12" fmla="*/ 77629 h 180975"/>
                  <a:gd name="connsiteX13" fmla="*/ 11906 w 85725"/>
                  <a:gd name="connsiteY13" fmla="*/ 77629 h 180975"/>
                  <a:gd name="connsiteX14" fmla="*/ 8096 w 85725"/>
                  <a:gd name="connsiteY14" fmla="*/ 75724 h 180975"/>
                  <a:gd name="connsiteX15" fmla="*/ 7144 w 85725"/>
                  <a:gd name="connsiteY15" fmla="*/ 71914 h 180975"/>
                  <a:gd name="connsiteX16" fmla="*/ 15716 w 85725"/>
                  <a:gd name="connsiteY16" fmla="*/ 10954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725" h="180975">
                    <a:moveTo>
                      <a:pt x="15716" y="10954"/>
                    </a:moveTo>
                    <a:cubicBezTo>
                      <a:pt x="15716" y="9049"/>
                      <a:pt x="17621" y="7144"/>
                      <a:pt x="20479" y="7144"/>
                    </a:cubicBezTo>
                    <a:lnTo>
                      <a:pt x="70961" y="7144"/>
                    </a:lnTo>
                    <a:cubicBezTo>
                      <a:pt x="72866" y="7144"/>
                      <a:pt x="74771" y="9049"/>
                      <a:pt x="75724" y="10954"/>
                    </a:cubicBezTo>
                    <a:lnTo>
                      <a:pt x="85249" y="71914"/>
                    </a:lnTo>
                    <a:cubicBezTo>
                      <a:pt x="85249" y="72866"/>
                      <a:pt x="85249" y="74771"/>
                      <a:pt x="84296" y="75724"/>
                    </a:cubicBezTo>
                    <a:cubicBezTo>
                      <a:pt x="83344" y="76676"/>
                      <a:pt x="82391" y="77629"/>
                      <a:pt x="80486" y="77629"/>
                    </a:cubicBezTo>
                    <a:lnTo>
                      <a:pt x="68104" y="77629"/>
                    </a:lnTo>
                    <a:lnTo>
                      <a:pt x="58579" y="170974"/>
                    </a:lnTo>
                    <a:cubicBezTo>
                      <a:pt x="58579" y="172879"/>
                      <a:pt x="56674" y="174784"/>
                      <a:pt x="53816" y="174784"/>
                    </a:cubicBezTo>
                    <a:lnTo>
                      <a:pt x="38576" y="174784"/>
                    </a:lnTo>
                    <a:cubicBezTo>
                      <a:pt x="36671" y="174784"/>
                      <a:pt x="34766" y="172879"/>
                      <a:pt x="33814" y="170974"/>
                    </a:cubicBezTo>
                    <a:lnTo>
                      <a:pt x="24289" y="77629"/>
                    </a:lnTo>
                    <a:lnTo>
                      <a:pt x="11906" y="77629"/>
                    </a:lnTo>
                    <a:cubicBezTo>
                      <a:pt x="10954" y="77629"/>
                      <a:pt x="9049" y="76676"/>
                      <a:pt x="8096" y="75724"/>
                    </a:cubicBezTo>
                    <a:cubicBezTo>
                      <a:pt x="7144" y="74771"/>
                      <a:pt x="7144" y="73819"/>
                      <a:pt x="7144" y="71914"/>
                    </a:cubicBezTo>
                    <a:lnTo>
                      <a:pt x="15716" y="10954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50" name="Freeform: Shape 47">
                <a:extLst>
                  <a:ext uri="{FF2B5EF4-FFF2-40B4-BE49-F238E27FC236}">
                    <a16:creationId xmlns:a16="http://schemas.microsoft.com/office/drawing/2014/main" id="{92EC318E-46B5-4C89-A851-BB83F1E252BB}"/>
                  </a:ext>
                </a:extLst>
              </p:cNvPr>
              <p:cNvSpPr/>
              <p:nvPr/>
            </p:nvSpPr>
            <p:spPr>
              <a:xfrm>
                <a:off x="1873463" y="1612664"/>
                <a:ext cx="47625" cy="47625"/>
              </a:xfrm>
              <a:custGeom>
                <a:avLst/>
                <a:gdLst>
                  <a:gd name="connsiteX0" fmla="*/ 24289 w 47625"/>
                  <a:gd name="connsiteY0" fmla="*/ 7144 h 47625"/>
                  <a:gd name="connsiteX1" fmla="*/ 41434 w 47625"/>
                  <a:gd name="connsiteY1" fmla="*/ 24289 h 47625"/>
                  <a:gd name="connsiteX2" fmla="*/ 24289 w 47625"/>
                  <a:gd name="connsiteY2" fmla="*/ 41434 h 47625"/>
                  <a:gd name="connsiteX3" fmla="*/ 7144 w 47625"/>
                  <a:gd name="connsiteY3" fmla="*/ 24289 h 47625"/>
                  <a:gd name="connsiteX4" fmla="*/ 24289 w 47625"/>
                  <a:gd name="connsiteY4" fmla="*/ 714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4289" y="7144"/>
                    </a:moveTo>
                    <a:cubicBezTo>
                      <a:pt x="33814" y="7144"/>
                      <a:pt x="41434" y="14764"/>
                      <a:pt x="41434" y="24289"/>
                    </a:cubicBezTo>
                    <a:cubicBezTo>
                      <a:pt x="41434" y="33814"/>
                      <a:pt x="33814" y="41434"/>
                      <a:pt x="24289" y="41434"/>
                    </a:cubicBezTo>
                    <a:cubicBezTo>
                      <a:pt x="14764" y="41434"/>
                      <a:pt x="7144" y="33814"/>
                      <a:pt x="7144" y="24289"/>
                    </a:cubicBezTo>
                    <a:cubicBezTo>
                      <a:pt x="7144" y="14764"/>
                      <a:pt x="14764" y="7144"/>
                      <a:pt x="24289" y="7144"/>
                    </a:cubicBezTo>
                    <a:close/>
                  </a:path>
                </a:pathLst>
              </a:custGeom>
              <a:noFill/>
              <a:ln w="9525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51" name="Freeform: Shape 48">
                <a:extLst>
                  <a:ext uri="{FF2B5EF4-FFF2-40B4-BE49-F238E27FC236}">
                    <a16:creationId xmlns:a16="http://schemas.microsoft.com/office/drawing/2014/main" id="{6851AE71-42D0-4340-85D2-13D59E10B919}"/>
                  </a:ext>
                </a:extLst>
              </p:cNvPr>
              <p:cNvSpPr/>
              <p:nvPr/>
            </p:nvSpPr>
            <p:spPr>
              <a:xfrm>
                <a:off x="1673438" y="1872697"/>
                <a:ext cx="66675" cy="38100"/>
              </a:xfrm>
              <a:custGeom>
                <a:avLst/>
                <a:gdLst>
                  <a:gd name="connsiteX0" fmla="*/ 69056 w 66675"/>
                  <a:gd name="connsiteY0" fmla="*/ 36671 h 38100"/>
                  <a:gd name="connsiteX1" fmla="*/ 7144 w 6667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675" h="38100">
                    <a:moveTo>
                      <a:pt x="69056" y="36671"/>
                    </a:moveTo>
                    <a:cubicBezTo>
                      <a:pt x="46196" y="31909"/>
                      <a:pt x="25241" y="21431"/>
                      <a:pt x="7144" y="7144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52" name="Freeform: Shape 49">
                <a:extLst>
                  <a:ext uri="{FF2B5EF4-FFF2-40B4-BE49-F238E27FC236}">
                    <a16:creationId xmlns:a16="http://schemas.microsoft.com/office/drawing/2014/main" id="{470E521C-FD20-4C48-87AA-D0E7B62991DD}"/>
                  </a:ext>
                </a:extLst>
              </p:cNvPr>
              <p:cNvSpPr/>
              <p:nvPr/>
            </p:nvSpPr>
            <p:spPr>
              <a:xfrm>
                <a:off x="1805836" y="1853647"/>
                <a:ext cx="85725" cy="57150"/>
              </a:xfrm>
              <a:custGeom>
                <a:avLst/>
                <a:gdLst>
                  <a:gd name="connsiteX0" fmla="*/ 78581 w 85725"/>
                  <a:gd name="connsiteY0" fmla="*/ 7144 h 57150"/>
                  <a:gd name="connsiteX1" fmla="*/ 7144 w 85725"/>
                  <a:gd name="connsiteY1" fmla="*/ 5286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57150">
                    <a:moveTo>
                      <a:pt x="78581" y="7144"/>
                    </a:moveTo>
                    <a:cubicBezTo>
                      <a:pt x="60484" y="29051"/>
                      <a:pt x="34766" y="45244"/>
                      <a:pt x="7144" y="52864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53" name="Freeform: Shape 50">
                <a:extLst>
                  <a:ext uri="{FF2B5EF4-FFF2-40B4-BE49-F238E27FC236}">
                    <a16:creationId xmlns:a16="http://schemas.microsoft.com/office/drawing/2014/main" id="{5368D263-B13F-4DD8-81DD-3E74C7B4B6DC}"/>
                  </a:ext>
                </a:extLst>
              </p:cNvPr>
              <p:cNvSpPr/>
              <p:nvPr/>
            </p:nvSpPr>
            <p:spPr>
              <a:xfrm>
                <a:off x="1681058" y="1613617"/>
                <a:ext cx="180975" cy="38100"/>
              </a:xfrm>
              <a:custGeom>
                <a:avLst/>
                <a:gdLst>
                  <a:gd name="connsiteX0" fmla="*/ 7144 w 180975"/>
                  <a:gd name="connsiteY0" fmla="*/ 30956 h 38100"/>
                  <a:gd name="connsiteX1" fmla="*/ 86201 w 180975"/>
                  <a:gd name="connsiteY1" fmla="*/ 7144 h 38100"/>
                  <a:gd name="connsiteX2" fmla="*/ 174784 w 180975"/>
                  <a:gd name="connsiteY2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975" h="38100">
                    <a:moveTo>
                      <a:pt x="7144" y="30956"/>
                    </a:moveTo>
                    <a:cubicBezTo>
                      <a:pt x="30004" y="15716"/>
                      <a:pt x="57626" y="7144"/>
                      <a:pt x="86201" y="7144"/>
                    </a:cubicBezTo>
                    <a:cubicBezTo>
                      <a:pt x="119539" y="7144"/>
                      <a:pt x="150971" y="18574"/>
                      <a:pt x="174784" y="37624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solidFill>
                    <a:srgbClr val="C00000"/>
                  </a:solidFill>
                </a:endParaRPr>
              </a:p>
            </p:txBody>
          </p:sp>
        </p:grpSp>
        <p:pic>
          <p:nvPicPr>
            <p:cNvPr id="5" name="Elemento grafico 4" descr="Scena di bridge">
              <a:extLst>
                <a:ext uri="{FF2B5EF4-FFF2-40B4-BE49-F238E27FC236}">
                  <a16:creationId xmlns:a16="http://schemas.microsoft.com/office/drawing/2014/main" id="{91A5C0AE-2B3E-4BC6-BDC1-27F56DC5F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63988" y="3964638"/>
              <a:ext cx="1238895" cy="748173"/>
            </a:xfrm>
            <a:prstGeom prst="rect">
              <a:avLst/>
            </a:prstGeom>
          </p:spPr>
        </p:pic>
        <p:grpSp>
          <p:nvGrpSpPr>
            <p:cNvPr id="73" name="Group 440">
              <a:extLst>
                <a:ext uri="{FF2B5EF4-FFF2-40B4-BE49-F238E27FC236}">
                  <a16:creationId xmlns:a16="http://schemas.microsoft.com/office/drawing/2014/main" id="{7CD2B161-29A8-4975-B7F5-ADEEFB4DCB33}"/>
                </a:ext>
              </a:extLst>
            </p:cNvPr>
            <p:cNvGrpSpPr/>
            <p:nvPr/>
          </p:nvGrpSpPr>
          <p:grpSpPr>
            <a:xfrm>
              <a:off x="7455686" y="4043726"/>
              <a:ext cx="583116" cy="648745"/>
              <a:chOff x="6992031" y="4019155"/>
              <a:chExt cx="321945" cy="381000"/>
            </a:xfrm>
          </p:grpSpPr>
          <p:sp>
            <p:nvSpPr>
              <p:cNvPr id="74" name="Freeform: Shape 361">
                <a:extLst>
                  <a:ext uri="{FF2B5EF4-FFF2-40B4-BE49-F238E27FC236}">
                    <a16:creationId xmlns:a16="http://schemas.microsoft.com/office/drawing/2014/main" id="{5CAEA3ED-A622-40D1-B3EF-89B89BD73A4E}"/>
                  </a:ext>
                </a:extLst>
              </p:cNvPr>
              <p:cNvSpPr/>
              <p:nvPr/>
            </p:nvSpPr>
            <p:spPr>
              <a:xfrm>
                <a:off x="7031083" y="4019155"/>
                <a:ext cx="238125" cy="285750"/>
              </a:xfrm>
              <a:custGeom>
                <a:avLst/>
                <a:gdLst>
                  <a:gd name="connsiteX0" fmla="*/ 232886 w 238125"/>
                  <a:gd name="connsiteY0" fmla="*/ 107156 h 285750"/>
                  <a:gd name="connsiteX1" fmla="*/ 232886 w 238125"/>
                  <a:gd name="connsiteY1" fmla="*/ 225266 h 285750"/>
                  <a:gd name="connsiteX2" fmla="*/ 178594 w 238125"/>
                  <a:gd name="connsiteY2" fmla="*/ 279559 h 285750"/>
                  <a:gd name="connsiteX3" fmla="*/ 61436 w 238125"/>
                  <a:gd name="connsiteY3" fmla="*/ 279559 h 285750"/>
                  <a:gd name="connsiteX4" fmla="*/ 7144 w 238125"/>
                  <a:gd name="connsiteY4" fmla="*/ 225266 h 285750"/>
                  <a:gd name="connsiteX5" fmla="*/ 7144 w 238125"/>
                  <a:gd name="connsiteY5" fmla="*/ 61436 h 285750"/>
                  <a:gd name="connsiteX6" fmla="*/ 61436 w 238125"/>
                  <a:gd name="connsiteY6" fmla="*/ 7144 h 285750"/>
                  <a:gd name="connsiteX7" fmla="*/ 178594 w 238125"/>
                  <a:gd name="connsiteY7" fmla="*/ 7144 h 285750"/>
                  <a:gd name="connsiteX8" fmla="*/ 232886 w 238125"/>
                  <a:gd name="connsiteY8" fmla="*/ 61436 h 285750"/>
                  <a:gd name="connsiteX9" fmla="*/ 232886 w 238125"/>
                  <a:gd name="connsiteY9" fmla="*/ 69056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8125" h="285750">
                    <a:moveTo>
                      <a:pt x="232886" y="107156"/>
                    </a:moveTo>
                    <a:lnTo>
                      <a:pt x="232886" y="225266"/>
                    </a:lnTo>
                    <a:cubicBezTo>
                      <a:pt x="232886" y="254794"/>
                      <a:pt x="209074" y="279559"/>
                      <a:pt x="178594" y="279559"/>
                    </a:cubicBezTo>
                    <a:lnTo>
                      <a:pt x="61436" y="279559"/>
                    </a:lnTo>
                    <a:cubicBezTo>
                      <a:pt x="31909" y="279559"/>
                      <a:pt x="7144" y="255746"/>
                      <a:pt x="7144" y="225266"/>
                    </a:cubicBezTo>
                    <a:lnTo>
                      <a:pt x="7144" y="61436"/>
                    </a:lnTo>
                    <a:cubicBezTo>
                      <a:pt x="7144" y="31909"/>
                      <a:pt x="30956" y="7144"/>
                      <a:pt x="61436" y="7144"/>
                    </a:cubicBezTo>
                    <a:lnTo>
                      <a:pt x="178594" y="7144"/>
                    </a:lnTo>
                    <a:cubicBezTo>
                      <a:pt x="208121" y="7144"/>
                      <a:pt x="232886" y="30956"/>
                      <a:pt x="232886" y="61436"/>
                    </a:cubicBezTo>
                    <a:lnTo>
                      <a:pt x="232886" y="69056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362">
                <a:extLst>
                  <a:ext uri="{FF2B5EF4-FFF2-40B4-BE49-F238E27FC236}">
                    <a16:creationId xmlns:a16="http://schemas.microsoft.com/office/drawing/2014/main" id="{1B45AE6E-F0D1-45BD-80ED-C7846DBBFEBF}"/>
                  </a:ext>
                </a:extLst>
              </p:cNvPr>
              <p:cNvSpPr/>
              <p:nvPr/>
            </p:nvSpPr>
            <p:spPr>
              <a:xfrm>
                <a:off x="7064421" y="4066780"/>
                <a:ext cx="171450" cy="104775"/>
              </a:xfrm>
              <a:custGeom>
                <a:avLst/>
                <a:gdLst>
                  <a:gd name="connsiteX0" fmla="*/ 168116 w 171450"/>
                  <a:gd name="connsiteY0" fmla="*/ 77629 h 104775"/>
                  <a:gd name="connsiteX1" fmla="*/ 146209 w 171450"/>
                  <a:gd name="connsiteY1" fmla="*/ 99536 h 104775"/>
                  <a:gd name="connsiteX2" fmla="*/ 28099 w 171450"/>
                  <a:gd name="connsiteY2" fmla="*/ 99536 h 104775"/>
                  <a:gd name="connsiteX3" fmla="*/ 7144 w 171450"/>
                  <a:gd name="connsiteY3" fmla="*/ 78581 h 104775"/>
                  <a:gd name="connsiteX4" fmla="*/ 7144 w 171450"/>
                  <a:gd name="connsiteY4" fmla="*/ 29051 h 104775"/>
                  <a:gd name="connsiteX5" fmla="*/ 29051 w 171450"/>
                  <a:gd name="connsiteY5" fmla="*/ 7144 h 104775"/>
                  <a:gd name="connsiteX6" fmla="*/ 147161 w 171450"/>
                  <a:gd name="connsiteY6" fmla="*/ 7144 h 104775"/>
                  <a:gd name="connsiteX7" fmla="*/ 168116 w 171450"/>
                  <a:gd name="connsiteY7" fmla="*/ 28099 h 104775"/>
                  <a:gd name="connsiteX8" fmla="*/ 168116 w 171450"/>
                  <a:gd name="connsiteY8" fmla="*/ 7762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450" h="104775">
                    <a:moveTo>
                      <a:pt x="168116" y="77629"/>
                    </a:moveTo>
                    <a:cubicBezTo>
                      <a:pt x="168116" y="90011"/>
                      <a:pt x="158591" y="99536"/>
                      <a:pt x="146209" y="99536"/>
                    </a:cubicBezTo>
                    <a:lnTo>
                      <a:pt x="28099" y="99536"/>
                    </a:lnTo>
                    <a:cubicBezTo>
                      <a:pt x="16669" y="99536"/>
                      <a:pt x="7144" y="90011"/>
                      <a:pt x="7144" y="78581"/>
                    </a:cubicBezTo>
                    <a:lnTo>
                      <a:pt x="7144" y="29051"/>
                    </a:lnTo>
                    <a:cubicBezTo>
                      <a:pt x="7144" y="16669"/>
                      <a:pt x="16669" y="7144"/>
                      <a:pt x="29051" y="7144"/>
                    </a:cubicBezTo>
                    <a:lnTo>
                      <a:pt x="147161" y="7144"/>
                    </a:lnTo>
                    <a:cubicBezTo>
                      <a:pt x="158591" y="7144"/>
                      <a:pt x="168116" y="16669"/>
                      <a:pt x="168116" y="28099"/>
                    </a:cubicBezTo>
                    <a:lnTo>
                      <a:pt x="168116" y="7762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363">
                <a:extLst>
                  <a:ext uri="{FF2B5EF4-FFF2-40B4-BE49-F238E27FC236}">
                    <a16:creationId xmlns:a16="http://schemas.microsoft.com/office/drawing/2014/main" id="{82E09B11-9AA5-491E-B8F6-D32A620AE49F}"/>
                  </a:ext>
                </a:extLst>
              </p:cNvPr>
              <p:cNvSpPr/>
              <p:nvPr/>
            </p:nvSpPr>
            <p:spPr>
              <a:xfrm>
                <a:off x="7071088" y="4216323"/>
                <a:ext cx="47625" cy="47625"/>
              </a:xfrm>
              <a:custGeom>
                <a:avLst/>
                <a:gdLst>
                  <a:gd name="connsiteX0" fmla="*/ 49054 w 47625"/>
                  <a:gd name="connsiteY0" fmla="*/ 28099 h 47625"/>
                  <a:gd name="connsiteX1" fmla="*/ 28099 w 47625"/>
                  <a:gd name="connsiteY1" fmla="*/ 48101 h 47625"/>
                  <a:gd name="connsiteX2" fmla="*/ 7144 w 47625"/>
                  <a:gd name="connsiteY2" fmla="*/ 28099 h 47625"/>
                  <a:gd name="connsiteX3" fmla="*/ 28099 w 47625"/>
                  <a:gd name="connsiteY3" fmla="*/ 7144 h 47625"/>
                  <a:gd name="connsiteX4" fmla="*/ 49054 w 47625"/>
                  <a:gd name="connsiteY4" fmla="*/ 2809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49054" y="28099"/>
                    </a:moveTo>
                    <a:cubicBezTo>
                      <a:pt x="49054" y="39529"/>
                      <a:pt x="39529" y="48101"/>
                      <a:pt x="28099" y="48101"/>
                    </a:cubicBezTo>
                    <a:cubicBezTo>
                      <a:pt x="16669" y="48101"/>
                      <a:pt x="7144" y="38576"/>
                      <a:pt x="7144" y="28099"/>
                    </a:cubicBezTo>
                    <a:cubicBezTo>
                      <a:pt x="7144" y="16669"/>
                      <a:pt x="16669" y="7144"/>
                      <a:pt x="28099" y="7144"/>
                    </a:cubicBezTo>
                    <a:cubicBezTo>
                      <a:pt x="39529" y="7144"/>
                      <a:pt x="49054" y="16669"/>
                      <a:pt x="49054" y="28099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364">
                <a:extLst>
                  <a:ext uri="{FF2B5EF4-FFF2-40B4-BE49-F238E27FC236}">
                    <a16:creationId xmlns:a16="http://schemas.microsoft.com/office/drawing/2014/main" id="{57C458C7-9BF7-4B3A-A5B2-636DA1DE0A95}"/>
                  </a:ext>
                </a:extLst>
              </p:cNvPr>
              <p:cNvSpPr/>
              <p:nvPr/>
            </p:nvSpPr>
            <p:spPr>
              <a:xfrm>
                <a:off x="7175863" y="4216323"/>
                <a:ext cx="47625" cy="47625"/>
              </a:xfrm>
              <a:custGeom>
                <a:avLst/>
                <a:gdLst>
                  <a:gd name="connsiteX0" fmla="*/ 49054 w 47625"/>
                  <a:gd name="connsiteY0" fmla="*/ 28099 h 47625"/>
                  <a:gd name="connsiteX1" fmla="*/ 28099 w 47625"/>
                  <a:gd name="connsiteY1" fmla="*/ 48101 h 47625"/>
                  <a:gd name="connsiteX2" fmla="*/ 7144 w 47625"/>
                  <a:gd name="connsiteY2" fmla="*/ 28099 h 47625"/>
                  <a:gd name="connsiteX3" fmla="*/ 28099 w 47625"/>
                  <a:gd name="connsiteY3" fmla="*/ 7144 h 47625"/>
                  <a:gd name="connsiteX4" fmla="*/ 49054 w 47625"/>
                  <a:gd name="connsiteY4" fmla="*/ 2809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49054" y="28099"/>
                    </a:moveTo>
                    <a:cubicBezTo>
                      <a:pt x="49054" y="39529"/>
                      <a:pt x="39529" y="48101"/>
                      <a:pt x="28099" y="48101"/>
                    </a:cubicBezTo>
                    <a:cubicBezTo>
                      <a:pt x="16669" y="48101"/>
                      <a:pt x="7144" y="38576"/>
                      <a:pt x="7144" y="28099"/>
                    </a:cubicBezTo>
                    <a:cubicBezTo>
                      <a:pt x="7144" y="16669"/>
                      <a:pt x="16669" y="7144"/>
                      <a:pt x="28099" y="7144"/>
                    </a:cubicBezTo>
                    <a:cubicBezTo>
                      <a:pt x="39529" y="8096"/>
                      <a:pt x="49054" y="16669"/>
                      <a:pt x="49054" y="28099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365">
                <a:extLst>
                  <a:ext uri="{FF2B5EF4-FFF2-40B4-BE49-F238E27FC236}">
                    <a16:creationId xmlns:a16="http://schemas.microsoft.com/office/drawing/2014/main" id="{B5D87721-0CB1-4E55-A248-930AB378E43E}"/>
                  </a:ext>
                </a:extLst>
              </p:cNvPr>
              <p:cNvSpPr/>
              <p:nvPr/>
            </p:nvSpPr>
            <p:spPr>
              <a:xfrm>
                <a:off x="7228251" y="4320145"/>
                <a:ext cx="85725" cy="76200"/>
              </a:xfrm>
              <a:custGeom>
                <a:avLst/>
                <a:gdLst>
                  <a:gd name="connsiteX0" fmla="*/ 7144 w 85725"/>
                  <a:gd name="connsiteY0" fmla="*/ 7144 h 76200"/>
                  <a:gd name="connsiteX1" fmla="*/ 79534 w 85725"/>
                  <a:gd name="connsiteY1" fmla="*/ 74771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76200">
                    <a:moveTo>
                      <a:pt x="7144" y="7144"/>
                    </a:moveTo>
                    <a:lnTo>
                      <a:pt x="79534" y="7477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366">
                <a:extLst>
                  <a:ext uri="{FF2B5EF4-FFF2-40B4-BE49-F238E27FC236}">
                    <a16:creationId xmlns:a16="http://schemas.microsoft.com/office/drawing/2014/main" id="{0D2A3DDF-EAE8-4F4F-9C8A-BDADE805166C}"/>
                  </a:ext>
                </a:extLst>
              </p:cNvPr>
              <p:cNvSpPr/>
              <p:nvPr/>
            </p:nvSpPr>
            <p:spPr>
              <a:xfrm>
                <a:off x="6992031" y="4323955"/>
                <a:ext cx="76200" cy="76200"/>
              </a:xfrm>
              <a:custGeom>
                <a:avLst/>
                <a:gdLst>
                  <a:gd name="connsiteX0" fmla="*/ 76676 w 76200"/>
                  <a:gd name="connsiteY0" fmla="*/ 7144 h 76200"/>
                  <a:gd name="connsiteX1" fmla="*/ 7144 w 76200"/>
                  <a:gd name="connsiteY1" fmla="*/ 70961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00" h="76200">
                    <a:moveTo>
                      <a:pt x="76676" y="7144"/>
                    </a:moveTo>
                    <a:lnTo>
                      <a:pt x="7144" y="7096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367">
                <a:extLst>
                  <a:ext uri="{FF2B5EF4-FFF2-40B4-BE49-F238E27FC236}">
                    <a16:creationId xmlns:a16="http://schemas.microsoft.com/office/drawing/2014/main" id="{56205B60-A292-4104-BCA3-87E0D13542BF}"/>
                  </a:ext>
                </a:extLst>
              </p:cNvPr>
              <p:cNvSpPr/>
              <p:nvPr/>
            </p:nvSpPr>
            <p:spPr>
              <a:xfrm>
                <a:off x="7061563" y="4323955"/>
                <a:ext cx="142875" cy="9525"/>
              </a:xfrm>
              <a:custGeom>
                <a:avLst/>
                <a:gdLst>
                  <a:gd name="connsiteX0" fmla="*/ 7144 w 142875"/>
                  <a:gd name="connsiteY0" fmla="*/ 7144 h 9525"/>
                  <a:gd name="connsiteX1" fmla="*/ 137636 w 14287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75" h="9525">
                    <a:moveTo>
                      <a:pt x="7144" y="7144"/>
                    </a:moveTo>
                    <a:lnTo>
                      <a:pt x="137636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368">
                <a:extLst>
                  <a:ext uri="{FF2B5EF4-FFF2-40B4-BE49-F238E27FC236}">
                    <a16:creationId xmlns:a16="http://schemas.microsoft.com/office/drawing/2014/main" id="{D8C9C8D1-817C-4121-99E5-477DF2A89FCD}"/>
                  </a:ext>
                </a:extLst>
              </p:cNvPr>
              <p:cNvSpPr/>
              <p:nvPr/>
            </p:nvSpPr>
            <p:spPr>
              <a:xfrm>
                <a:off x="7064421" y="4366818"/>
                <a:ext cx="219075" cy="9525"/>
              </a:xfrm>
              <a:custGeom>
                <a:avLst/>
                <a:gdLst>
                  <a:gd name="connsiteX0" fmla="*/ 7144 w 219075"/>
                  <a:gd name="connsiteY0" fmla="*/ 7144 h 9525"/>
                  <a:gd name="connsiteX1" fmla="*/ 219551 w 21907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9075" h="9525">
                    <a:moveTo>
                      <a:pt x="7144" y="7144"/>
                    </a:moveTo>
                    <a:lnTo>
                      <a:pt x="219551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82" name="Graphic 36">
              <a:extLst>
                <a:ext uri="{FF2B5EF4-FFF2-40B4-BE49-F238E27FC236}">
                  <a16:creationId xmlns:a16="http://schemas.microsoft.com/office/drawing/2014/main" id="{04706F79-03E2-453B-AFA5-51183C37A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44599" y="5533697"/>
              <a:ext cx="675021" cy="492583"/>
            </a:xfrm>
            <a:prstGeom prst="rect">
              <a:avLst/>
            </a:prstGeom>
          </p:spPr>
        </p:pic>
      </p:grpSp>
      <p:sp>
        <p:nvSpPr>
          <p:cNvPr id="40" name="Rettangolo 39">
            <a:extLst>
              <a:ext uri="{FF2B5EF4-FFF2-40B4-BE49-F238E27FC236}">
                <a16:creationId xmlns:a16="http://schemas.microsoft.com/office/drawing/2014/main" id="{679FDCBD-ADA1-4823-AF90-E292018DCB48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4E657950-ADED-BEE1-DEA0-F9B31F9D1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82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Garanzie ed estensioni sempre incluse</a:t>
            </a:r>
            <a:endParaRPr lang="it-IT" sz="3600" b="1" kern="1200" dirty="0">
              <a:solidFill>
                <a:schemeClr val="tx1"/>
              </a:solidFill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321B331B-D4BA-43D2-AEB9-16E699AEDE93}"/>
              </a:ext>
            </a:extLst>
          </p:cNvPr>
          <p:cNvGrpSpPr/>
          <p:nvPr/>
        </p:nvGrpSpPr>
        <p:grpSpPr>
          <a:xfrm>
            <a:off x="654295" y="1188343"/>
            <a:ext cx="9382341" cy="5602246"/>
            <a:chOff x="879737" y="1502388"/>
            <a:chExt cx="9382341" cy="5602246"/>
          </a:xfrm>
        </p:grpSpPr>
        <p:grpSp>
          <p:nvGrpSpPr>
            <p:cNvPr id="27" name="Group 262">
              <a:extLst>
                <a:ext uri="{FF2B5EF4-FFF2-40B4-BE49-F238E27FC236}">
                  <a16:creationId xmlns:a16="http://schemas.microsoft.com/office/drawing/2014/main" id="{5A3F4E4E-5D8B-4BBE-981C-886DCE3ADC69}"/>
                </a:ext>
              </a:extLst>
            </p:cNvPr>
            <p:cNvGrpSpPr/>
            <p:nvPr/>
          </p:nvGrpSpPr>
          <p:grpSpPr>
            <a:xfrm>
              <a:off x="2145380" y="3579091"/>
              <a:ext cx="864096" cy="777873"/>
              <a:chOff x="1802026" y="5169180"/>
              <a:chExt cx="371475" cy="405765"/>
            </a:xfrm>
          </p:grpSpPr>
          <p:sp>
            <p:nvSpPr>
              <p:cNvPr id="28" name="Freeform: Shape 97">
                <a:extLst>
                  <a:ext uri="{FF2B5EF4-FFF2-40B4-BE49-F238E27FC236}">
                    <a16:creationId xmlns:a16="http://schemas.microsoft.com/office/drawing/2014/main" id="{06FA901C-A975-4BD3-844E-9EAC501F2CED}"/>
                  </a:ext>
                </a:extLst>
              </p:cNvPr>
              <p:cNvSpPr/>
              <p:nvPr/>
            </p:nvSpPr>
            <p:spPr>
              <a:xfrm>
                <a:off x="1840126" y="5223472"/>
                <a:ext cx="228600" cy="190500"/>
              </a:xfrm>
              <a:custGeom>
                <a:avLst/>
                <a:gdLst>
                  <a:gd name="connsiteX0" fmla="*/ 7144 w 228600"/>
                  <a:gd name="connsiteY0" fmla="*/ 189071 h 190500"/>
                  <a:gd name="connsiteX1" fmla="*/ 7144 w 228600"/>
                  <a:gd name="connsiteY1" fmla="*/ 7144 h 190500"/>
                  <a:gd name="connsiteX2" fmla="*/ 222409 w 228600"/>
                  <a:gd name="connsiteY2" fmla="*/ 7144 h 190500"/>
                  <a:gd name="connsiteX3" fmla="*/ 222409 w 228600"/>
                  <a:gd name="connsiteY3" fmla="*/ 18907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190500">
                    <a:moveTo>
                      <a:pt x="7144" y="189071"/>
                    </a:moveTo>
                    <a:lnTo>
                      <a:pt x="7144" y="7144"/>
                    </a:lnTo>
                    <a:lnTo>
                      <a:pt x="222409" y="7144"/>
                    </a:lnTo>
                    <a:lnTo>
                      <a:pt x="222409" y="189071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29" name="Freeform: Shape 98">
                <a:extLst>
                  <a:ext uri="{FF2B5EF4-FFF2-40B4-BE49-F238E27FC236}">
                    <a16:creationId xmlns:a16="http://schemas.microsoft.com/office/drawing/2014/main" id="{446C8D2F-2E10-4CB1-96AC-DE371E89A899}"/>
                  </a:ext>
                </a:extLst>
              </p:cNvPr>
              <p:cNvSpPr/>
              <p:nvPr/>
            </p:nvSpPr>
            <p:spPr>
              <a:xfrm>
                <a:off x="1889656" y="5169180"/>
                <a:ext cx="219075" cy="247650"/>
              </a:xfrm>
              <a:custGeom>
                <a:avLst/>
                <a:gdLst>
                  <a:gd name="connsiteX0" fmla="*/ 7144 w 219075"/>
                  <a:gd name="connsiteY0" fmla="*/ 61436 h 247650"/>
                  <a:gd name="connsiteX1" fmla="*/ 7144 w 219075"/>
                  <a:gd name="connsiteY1" fmla="*/ 7144 h 247650"/>
                  <a:gd name="connsiteX2" fmla="*/ 220504 w 219075"/>
                  <a:gd name="connsiteY2" fmla="*/ 7144 h 247650"/>
                  <a:gd name="connsiteX3" fmla="*/ 220504 w 219075"/>
                  <a:gd name="connsiteY3" fmla="*/ 24336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5" h="247650">
                    <a:moveTo>
                      <a:pt x="7144" y="61436"/>
                    </a:moveTo>
                    <a:lnTo>
                      <a:pt x="7144" y="7144"/>
                    </a:lnTo>
                    <a:lnTo>
                      <a:pt x="220504" y="7144"/>
                    </a:lnTo>
                    <a:lnTo>
                      <a:pt x="220504" y="243364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0" name="Freeform: Shape 99">
                <a:extLst>
                  <a:ext uri="{FF2B5EF4-FFF2-40B4-BE49-F238E27FC236}">
                    <a16:creationId xmlns:a16="http://schemas.microsoft.com/office/drawing/2014/main" id="{AAF13382-AE3D-42C8-A05E-203584F72810}"/>
                  </a:ext>
                </a:extLst>
              </p:cNvPr>
              <p:cNvSpPr/>
              <p:nvPr/>
            </p:nvSpPr>
            <p:spPr>
              <a:xfrm>
                <a:off x="1925851" y="5275824"/>
                <a:ext cx="76200" cy="95250"/>
              </a:xfrm>
              <a:custGeom>
                <a:avLst/>
                <a:gdLst>
                  <a:gd name="connsiteX0" fmla="*/ 65246 w 76200"/>
                  <a:gd name="connsiteY0" fmla="*/ 21467 h 95250"/>
                  <a:gd name="connsiteX1" fmla="*/ 10001 w 76200"/>
                  <a:gd name="connsiteY1" fmla="*/ 21467 h 95250"/>
                  <a:gd name="connsiteX2" fmla="*/ 40481 w 76200"/>
                  <a:gd name="connsiteY2" fmla="*/ 50042 h 95250"/>
                  <a:gd name="connsiteX3" fmla="*/ 69056 w 76200"/>
                  <a:gd name="connsiteY3" fmla="*/ 71949 h 95250"/>
                  <a:gd name="connsiteX4" fmla="*/ 44291 w 76200"/>
                  <a:gd name="connsiteY4" fmla="*/ 95762 h 95250"/>
                  <a:gd name="connsiteX5" fmla="*/ 7144 w 76200"/>
                  <a:gd name="connsiteY5" fmla="*/ 776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95250">
                    <a:moveTo>
                      <a:pt x="65246" y="21467"/>
                    </a:moveTo>
                    <a:cubicBezTo>
                      <a:pt x="55721" y="4322"/>
                      <a:pt x="17621" y="512"/>
                      <a:pt x="10001" y="21467"/>
                    </a:cubicBezTo>
                    <a:cubicBezTo>
                      <a:pt x="3334" y="40517"/>
                      <a:pt x="26194" y="49089"/>
                      <a:pt x="40481" y="50042"/>
                    </a:cubicBezTo>
                    <a:cubicBezTo>
                      <a:pt x="52864" y="50994"/>
                      <a:pt x="69056" y="56709"/>
                      <a:pt x="69056" y="71949"/>
                    </a:cubicBezTo>
                    <a:cubicBezTo>
                      <a:pt x="69056" y="84332"/>
                      <a:pt x="56674" y="94809"/>
                      <a:pt x="44291" y="95762"/>
                    </a:cubicBezTo>
                    <a:cubicBezTo>
                      <a:pt x="17621" y="97667"/>
                      <a:pt x="7144" y="77664"/>
                      <a:pt x="7144" y="77664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1" name="Freeform: Shape 100">
                <a:extLst>
                  <a:ext uri="{FF2B5EF4-FFF2-40B4-BE49-F238E27FC236}">
                    <a16:creationId xmlns:a16="http://schemas.microsoft.com/office/drawing/2014/main" id="{A52FBAB0-DFBD-4854-A0B1-28B46098D146}"/>
                  </a:ext>
                </a:extLst>
              </p:cNvPr>
              <p:cNvSpPr/>
              <p:nvPr/>
            </p:nvSpPr>
            <p:spPr>
              <a:xfrm>
                <a:off x="1956331" y="5263477"/>
                <a:ext cx="9525" cy="66675"/>
              </a:xfrm>
              <a:custGeom>
                <a:avLst/>
                <a:gdLst>
                  <a:gd name="connsiteX0" fmla="*/ 7144 w 9525"/>
                  <a:gd name="connsiteY0" fmla="*/ 7144 h 66675"/>
                  <a:gd name="connsiteX1" fmla="*/ 7144 w 9525"/>
                  <a:gd name="connsiteY1" fmla="*/ 6334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6675">
                    <a:moveTo>
                      <a:pt x="7144" y="7144"/>
                    </a:moveTo>
                    <a:lnTo>
                      <a:pt x="7144" y="63341"/>
                    </a:lnTo>
                  </a:path>
                </a:pathLst>
              </a:custGeom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2" name="Freeform: Shape 101">
                <a:extLst>
                  <a:ext uri="{FF2B5EF4-FFF2-40B4-BE49-F238E27FC236}">
                    <a16:creationId xmlns:a16="http://schemas.microsoft.com/office/drawing/2014/main" id="{7AE84E40-86FE-4216-846B-E5FFE1E72252}"/>
                  </a:ext>
                </a:extLst>
              </p:cNvPr>
              <p:cNvSpPr/>
              <p:nvPr/>
            </p:nvSpPr>
            <p:spPr>
              <a:xfrm>
                <a:off x="1956331" y="5315865"/>
                <a:ext cx="9525" cy="76200"/>
              </a:xfrm>
              <a:custGeom>
                <a:avLst/>
                <a:gdLst>
                  <a:gd name="connsiteX0" fmla="*/ 7144 w 9525"/>
                  <a:gd name="connsiteY0" fmla="*/ 7144 h 76200"/>
                  <a:gd name="connsiteX1" fmla="*/ 7144 w 9525"/>
                  <a:gd name="connsiteY1" fmla="*/ 7000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6200">
                    <a:moveTo>
                      <a:pt x="7144" y="7144"/>
                    </a:moveTo>
                    <a:lnTo>
                      <a:pt x="7144" y="70009"/>
                    </a:lnTo>
                  </a:path>
                </a:pathLst>
              </a:custGeom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3" name="Freeform: Shape 102">
                <a:extLst>
                  <a:ext uri="{FF2B5EF4-FFF2-40B4-BE49-F238E27FC236}">
                    <a16:creationId xmlns:a16="http://schemas.microsoft.com/office/drawing/2014/main" id="{4C572969-0BBE-4958-94C6-253F3FC17446}"/>
                  </a:ext>
                </a:extLst>
              </p:cNvPr>
              <p:cNvSpPr/>
              <p:nvPr/>
            </p:nvSpPr>
            <p:spPr>
              <a:xfrm>
                <a:off x="1802026" y="5432070"/>
                <a:ext cx="371475" cy="142875"/>
              </a:xfrm>
              <a:custGeom>
                <a:avLst/>
                <a:gdLst>
                  <a:gd name="connsiteX0" fmla="*/ 7144 w 371475"/>
                  <a:gd name="connsiteY0" fmla="*/ 7144 h 142875"/>
                  <a:gd name="connsiteX1" fmla="*/ 369094 w 371475"/>
                  <a:gd name="connsiteY1" fmla="*/ 7144 h 142875"/>
                  <a:gd name="connsiteX2" fmla="*/ 369094 w 371475"/>
                  <a:gd name="connsiteY2" fmla="*/ 135731 h 142875"/>
                  <a:gd name="connsiteX3" fmla="*/ 7144 w 371475"/>
                  <a:gd name="connsiteY3" fmla="*/ 135731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475" h="142875">
                    <a:moveTo>
                      <a:pt x="7144" y="7144"/>
                    </a:moveTo>
                    <a:lnTo>
                      <a:pt x="369094" y="7144"/>
                    </a:lnTo>
                    <a:lnTo>
                      <a:pt x="369094" y="135731"/>
                    </a:lnTo>
                    <a:lnTo>
                      <a:pt x="7144" y="135731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4" name="Freeform: Shape 103">
                <a:extLst>
                  <a:ext uri="{FF2B5EF4-FFF2-40B4-BE49-F238E27FC236}">
                    <a16:creationId xmlns:a16="http://schemas.microsoft.com/office/drawing/2014/main" id="{3F7E2EFA-0EBE-45C0-A4B5-E4EF41A929D7}"/>
                  </a:ext>
                </a:extLst>
              </p:cNvPr>
              <p:cNvSpPr/>
              <p:nvPr/>
            </p:nvSpPr>
            <p:spPr>
              <a:xfrm>
                <a:off x="1966808" y="5468265"/>
                <a:ext cx="38100" cy="66675"/>
              </a:xfrm>
              <a:custGeom>
                <a:avLst/>
                <a:gdLst>
                  <a:gd name="connsiteX0" fmla="*/ 7144 w 38100"/>
                  <a:gd name="connsiteY0" fmla="*/ 63341 h 66675"/>
                  <a:gd name="connsiteX1" fmla="*/ 39529 w 38100"/>
                  <a:gd name="connsiteY1" fmla="*/ 63341 h 66675"/>
                  <a:gd name="connsiteX2" fmla="*/ 32861 w 38100"/>
                  <a:gd name="connsiteY2" fmla="*/ 30004 h 66675"/>
                  <a:gd name="connsiteX3" fmla="*/ 32861 w 38100"/>
                  <a:gd name="connsiteY3" fmla="*/ 30004 h 66675"/>
                  <a:gd name="connsiteX4" fmla="*/ 37624 w 38100"/>
                  <a:gd name="connsiteY4" fmla="*/ 20479 h 66675"/>
                  <a:gd name="connsiteX5" fmla="*/ 24289 w 38100"/>
                  <a:gd name="connsiteY5" fmla="*/ 7144 h 66675"/>
                  <a:gd name="connsiteX6" fmla="*/ 10954 w 38100"/>
                  <a:gd name="connsiteY6" fmla="*/ 20479 h 66675"/>
                  <a:gd name="connsiteX7" fmla="*/ 15716 w 38100"/>
                  <a:gd name="connsiteY7" fmla="*/ 30004 h 66675"/>
                  <a:gd name="connsiteX8" fmla="*/ 15716 w 38100"/>
                  <a:gd name="connsiteY8" fmla="*/ 30004 h 66675"/>
                  <a:gd name="connsiteX9" fmla="*/ 7144 w 38100"/>
                  <a:gd name="connsiteY9" fmla="*/ 6334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100" h="66675">
                    <a:moveTo>
                      <a:pt x="7144" y="63341"/>
                    </a:moveTo>
                    <a:lnTo>
                      <a:pt x="39529" y="63341"/>
                    </a:lnTo>
                    <a:lnTo>
                      <a:pt x="32861" y="30004"/>
                    </a:lnTo>
                    <a:lnTo>
                      <a:pt x="32861" y="30004"/>
                    </a:lnTo>
                    <a:cubicBezTo>
                      <a:pt x="35719" y="27146"/>
                      <a:pt x="37624" y="24289"/>
                      <a:pt x="37624" y="20479"/>
                    </a:cubicBezTo>
                    <a:cubicBezTo>
                      <a:pt x="37624" y="12859"/>
                      <a:pt x="31909" y="7144"/>
                      <a:pt x="24289" y="7144"/>
                    </a:cubicBezTo>
                    <a:cubicBezTo>
                      <a:pt x="16669" y="7144"/>
                      <a:pt x="10954" y="12859"/>
                      <a:pt x="10954" y="20479"/>
                    </a:cubicBezTo>
                    <a:cubicBezTo>
                      <a:pt x="10954" y="24289"/>
                      <a:pt x="12859" y="28099"/>
                      <a:pt x="15716" y="30004"/>
                    </a:cubicBezTo>
                    <a:lnTo>
                      <a:pt x="15716" y="30004"/>
                    </a:lnTo>
                    <a:lnTo>
                      <a:pt x="7144" y="63341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</p:grpSp>
        <p:graphicFrame>
          <p:nvGraphicFramePr>
            <p:cNvPr id="2" name="Diagramma 1">
              <a:extLst>
                <a:ext uri="{FF2B5EF4-FFF2-40B4-BE49-F238E27FC236}">
                  <a16:creationId xmlns:a16="http://schemas.microsoft.com/office/drawing/2014/main" id="{B6901B85-12C9-4E8C-942A-9996BC8806F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94831215"/>
                </p:ext>
              </p:extLst>
            </p:nvPr>
          </p:nvGraphicFramePr>
          <p:xfrm>
            <a:off x="879737" y="1502388"/>
            <a:ext cx="9382341" cy="560224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9" r:lo="rId100" r:qs="rId101" r:cs="rId102"/>
            </a:graphicData>
          </a:graphic>
        </p:graphicFrame>
        <p:sp>
          <p:nvSpPr>
            <p:cNvPr id="40" name="Freeform: Shape 289">
              <a:extLst>
                <a:ext uri="{FF2B5EF4-FFF2-40B4-BE49-F238E27FC236}">
                  <a16:creationId xmlns:a16="http://schemas.microsoft.com/office/drawing/2014/main" id="{CB324E80-5937-4E21-A10A-3C4A6D0C9E0A}"/>
                </a:ext>
              </a:extLst>
            </p:cNvPr>
            <p:cNvSpPr/>
            <p:nvPr/>
          </p:nvSpPr>
          <p:spPr>
            <a:xfrm>
              <a:off x="1026220" y="6372919"/>
              <a:ext cx="457200" cy="428625"/>
            </a:xfrm>
            <a:custGeom>
              <a:avLst/>
              <a:gdLst>
                <a:gd name="connsiteX0" fmla="*/ 313218 w 457200"/>
                <a:gd name="connsiteY0" fmla="*/ 349944 h 428625"/>
                <a:gd name="connsiteX1" fmla="*/ 313218 w 457200"/>
                <a:gd name="connsiteY1" fmla="*/ 304224 h 428625"/>
                <a:gd name="connsiteX2" fmla="*/ 299883 w 457200"/>
                <a:gd name="connsiteY2" fmla="*/ 286126 h 428625"/>
                <a:gd name="connsiteX3" fmla="*/ 255115 w 457200"/>
                <a:gd name="connsiteY3" fmla="*/ 272791 h 428625"/>
                <a:gd name="connsiteX4" fmla="*/ 323695 w 457200"/>
                <a:gd name="connsiteY4" fmla="*/ 221356 h 428625"/>
                <a:gd name="connsiteX5" fmla="*/ 417993 w 457200"/>
                <a:gd name="connsiteY5" fmla="*/ 264219 h 428625"/>
                <a:gd name="connsiteX6" fmla="*/ 419898 w 457200"/>
                <a:gd name="connsiteY6" fmla="*/ 265171 h 428625"/>
                <a:gd name="connsiteX7" fmla="*/ 453235 w 457200"/>
                <a:gd name="connsiteY7" fmla="*/ 248979 h 428625"/>
                <a:gd name="connsiteX8" fmla="*/ 439900 w 457200"/>
                <a:gd name="connsiteY8" fmla="*/ 220404 h 428625"/>
                <a:gd name="connsiteX9" fmla="*/ 337983 w 457200"/>
                <a:gd name="connsiteY9" fmla="*/ 174684 h 428625"/>
                <a:gd name="connsiteX10" fmla="*/ 337030 w 457200"/>
                <a:gd name="connsiteY10" fmla="*/ 173731 h 428625"/>
                <a:gd name="connsiteX11" fmla="*/ 316075 w 457200"/>
                <a:gd name="connsiteY11" fmla="*/ 175636 h 428625"/>
                <a:gd name="connsiteX12" fmla="*/ 248448 w 457200"/>
                <a:gd name="connsiteY12" fmla="*/ 210879 h 428625"/>
                <a:gd name="connsiteX13" fmla="*/ 233208 w 457200"/>
                <a:gd name="connsiteY13" fmla="*/ 118486 h 428625"/>
                <a:gd name="connsiteX14" fmla="*/ 330363 w 457200"/>
                <a:gd name="connsiteY14" fmla="*/ 62289 h 428625"/>
                <a:gd name="connsiteX15" fmla="*/ 339888 w 457200"/>
                <a:gd name="connsiteY15" fmla="*/ 49906 h 428625"/>
                <a:gd name="connsiteX16" fmla="*/ 326553 w 457200"/>
                <a:gd name="connsiteY16" fmla="*/ 25141 h 428625"/>
                <a:gd name="connsiteX17" fmla="*/ 310360 w 457200"/>
                <a:gd name="connsiteY17" fmla="*/ 27046 h 428625"/>
                <a:gd name="connsiteX18" fmla="*/ 173200 w 457200"/>
                <a:gd name="connsiteY18" fmla="*/ 105151 h 428625"/>
                <a:gd name="connsiteX19" fmla="*/ 148435 w 457200"/>
                <a:gd name="connsiteY19" fmla="*/ 122296 h 428625"/>
                <a:gd name="connsiteX20" fmla="*/ 102715 w 457200"/>
                <a:gd name="connsiteY20" fmla="*/ 187066 h 428625"/>
                <a:gd name="connsiteX21" fmla="*/ 39850 w 457200"/>
                <a:gd name="connsiteY21" fmla="*/ 185161 h 428625"/>
                <a:gd name="connsiteX22" fmla="*/ 7465 w 457200"/>
                <a:gd name="connsiteY22" fmla="*/ 203259 h 428625"/>
                <a:gd name="connsiteX23" fmla="*/ 24610 w 457200"/>
                <a:gd name="connsiteY23" fmla="*/ 227071 h 428625"/>
                <a:gd name="connsiteX24" fmla="*/ 115098 w 457200"/>
                <a:gd name="connsiteY24" fmla="*/ 235644 h 428625"/>
                <a:gd name="connsiteX25" fmla="*/ 122718 w 457200"/>
                <a:gd name="connsiteY25" fmla="*/ 229929 h 428625"/>
                <a:gd name="connsiteX26" fmla="*/ 156055 w 457200"/>
                <a:gd name="connsiteY26" fmla="*/ 188019 h 428625"/>
                <a:gd name="connsiteX27" fmla="*/ 172248 w 457200"/>
                <a:gd name="connsiteY27" fmla="*/ 277554 h 428625"/>
                <a:gd name="connsiteX28" fmla="*/ 196060 w 457200"/>
                <a:gd name="connsiteY28" fmla="*/ 307081 h 428625"/>
                <a:gd name="connsiteX29" fmla="*/ 267498 w 457200"/>
                <a:gd name="connsiteY29" fmla="*/ 328036 h 428625"/>
                <a:gd name="connsiteX30" fmla="*/ 267498 w 457200"/>
                <a:gd name="connsiteY30" fmla="*/ 359469 h 428625"/>
                <a:gd name="connsiteX31" fmla="*/ 293215 w 457200"/>
                <a:gd name="connsiteY31" fmla="*/ 389949 h 428625"/>
                <a:gd name="connsiteX32" fmla="*/ 313218 w 457200"/>
                <a:gd name="connsiteY32" fmla="*/ 349944 h 428625"/>
                <a:gd name="connsiteX33" fmla="*/ 137005 w 457200"/>
                <a:gd name="connsiteY33" fmla="*/ 88959 h 428625"/>
                <a:gd name="connsiteX34" fmla="*/ 189393 w 457200"/>
                <a:gd name="connsiteY34" fmla="*/ 61336 h 428625"/>
                <a:gd name="connsiteX35" fmla="*/ 161770 w 457200"/>
                <a:gd name="connsiteY35" fmla="*/ 8949 h 428625"/>
                <a:gd name="connsiteX36" fmla="*/ 109383 w 457200"/>
                <a:gd name="connsiteY36" fmla="*/ 36571 h 428625"/>
                <a:gd name="connsiteX37" fmla="*/ 137005 w 457200"/>
                <a:gd name="connsiteY37" fmla="*/ 88959 h 428625"/>
                <a:gd name="connsiteX38" fmla="*/ 269403 w 457200"/>
                <a:gd name="connsiteY38" fmla="*/ 383281 h 428625"/>
                <a:gd name="connsiteX39" fmla="*/ 230350 w 457200"/>
                <a:gd name="connsiteY39" fmla="*/ 382329 h 428625"/>
                <a:gd name="connsiteX40" fmla="*/ 86523 w 457200"/>
                <a:gd name="connsiteY40" fmla="*/ 402331 h 428625"/>
                <a:gd name="connsiteX41" fmla="*/ 230350 w 457200"/>
                <a:gd name="connsiteY41" fmla="*/ 422334 h 428625"/>
                <a:gd name="connsiteX42" fmla="*/ 374178 w 457200"/>
                <a:gd name="connsiteY42" fmla="*/ 402331 h 428625"/>
                <a:gd name="connsiteX43" fmla="*/ 304645 w 457200"/>
                <a:gd name="connsiteY43" fmla="*/ 38518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57200" h="428625">
                  <a:moveTo>
                    <a:pt x="313218" y="349944"/>
                  </a:moveTo>
                  <a:lnTo>
                    <a:pt x="313218" y="304224"/>
                  </a:lnTo>
                  <a:cubicBezTo>
                    <a:pt x="311313" y="296604"/>
                    <a:pt x="307503" y="289936"/>
                    <a:pt x="299883" y="286126"/>
                  </a:cubicBezTo>
                  <a:lnTo>
                    <a:pt x="255115" y="272791"/>
                  </a:lnTo>
                  <a:lnTo>
                    <a:pt x="323695" y="221356"/>
                  </a:lnTo>
                  <a:lnTo>
                    <a:pt x="417993" y="264219"/>
                  </a:lnTo>
                  <a:cubicBezTo>
                    <a:pt x="418945" y="264219"/>
                    <a:pt x="418945" y="265171"/>
                    <a:pt x="419898" y="265171"/>
                  </a:cubicBezTo>
                  <a:cubicBezTo>
                    <a:pt x="433233" y="269934"/>
                    <a:pt x="448473" y="263266"/>
                    <a:pt x="453235" y="248979"/>
                  </a:cubicBezTo>
                  <a:cubicBezTo>
                    <a:pt x="457998" y="236596"/>
                    <a:pt x="452283" y="226119"/>
                    <a:pt x="439900" y="220404"/>
                  </a:cubicBezTo>
                  <a:lnTo>
                    <a:pt x="337983" y="174684"/>
                  </a:lnTo>
                  <a:cubicBezTo>
                    <a:pt x="337030" y="174684"/>
                    <a:pt x="337030" y="174684"/>
                    <a:pt x="337030" y="173731"/>
                  </a:cubicBezTo>
                  <a:cubicBezTo>
                    <a:pt x="329410" y="170874"/>
                    <a:pt x="321790" y="171826"/>
                    <a:pt x="316075" y="175636"/>
                  </a:cubicBezTo>
                  <a:lnTo>
                    <a:pt x="248448" y="210879"/>
                  </a:lnTo>
                  <a:lnTo>
                    <a:pt x="233208" y="118486"/>
                  </a:lnTo>
                  <a:lnTo>
                    <a:pt x="330363" y="62289"/>
                  </a:lnTo>
                  <a:cubicBezTo>
                    <a:pt x="335125" y="59431"/>
                    <a:pt x="338935" y="55621"/>
                    <a:pt x="339888" y="49906"/>
                  </a:cubicBezTo>
                  <a:cubicBezTo>
                    <a:pt x="342745" y="39429"/>
                    <a:pt x="337030" y="27999"/>
                    <a:pt x="326553" y="25141"/>
                  </a:cubicBezTo>
                  <a:cubicBezTo>
                    <a:pt x="320838" y="23236"/>
                    <a:pt x="315123" y="24189"/>
                    <a:pt x="310360" y="27046"/>
                  </a:cubicBezTo>
                  <a:lnTo>
                    <a:pt x="173200" y="105151"/>
                  </a:lnTo>
                  <a:cubicBezTo>
                    <a:pt x="168438" y="108009"/>
                    <a:pt x="152245" y="117534"/>
                    <a:pt x="148435" y="122296"/>
                  </a:cubicBezTo>
                  <a:lnTo>
                    <a:pt x="102715" y="187066"/>
                  </a:lnTo>
                  <a:cubicBezTo>
                    <a:pt x="102715" y="187066"/>
                    <a:pt x="61758" y="186114"/>
                    <a:pt x="39850" y="185161"/>
                  </a:cubicBezTo>
                  <a:cubicBezTo>
                    <a:pt x="22705" y="184209"/>
                    <a:pt x="9370" y="188971"/>
                    <a:pt x="7465" y="203259"/>
                  </a:cubicBezTo>
                  <a:cubicBezTo>
                    <a:pt x="5560" y="215641"/>
                    <a:pt x="12228" y="226119"/>
                    <a:pt x="24610" y="227071"/>
                  </a:cubicBezTo>
                  <a:cubicBezTo>
                    <a:pt x="36993" y="228024"/>
                    <a:pt x="115098" y="235644"/>
                    <a:pt x="115098" y="235644"/>
                  </a:cubicBezTo>
                  <a:cubicBezTo>
                    <a:pt x="117955" y="234691"/>
                    <a:pt x="120813" y="232786"/>
                    <a:pt x="122718" y="229929"/>
                  </a:cubicBezTo>
                  <a:lnTo>
                    <a:pt x="156055" y="188019"/>
                  </a:lnTo>
                  <a:lnTo>
                    <a:pt x="172248" y="277554"/>
                  </a:lnTo>
                  <a:cubicBezTo>
                    <a:pt x="175105" y="289936"/>
                    <a:pt x="183678" y="301366"/>
                    <a:pt x="196060" y="307081"/>
                  </a:cubicBezTo>
                  <a:lnTo>
                    <a:pt x="267498" y="328036"/>
                  </a:lnTo>
                  <a:cubicBezTo>
                    <a:pt x="267498" y="328036"/>
                    <a:pt x="267498" y="340419"/>
                    <a:pt x="267498" y="359469"/>
                  </a:cubicBezTo>
                  <a:cubicBezTo>
                    <a:pt x="266545" y="392806"/>
                    <a:pt x="292263" y="389949"/>
                    <a:pt x="293215" y="389949"/>
                  </a:cubicBezTo>
                  <a:cubicBezTo>
                    <a:pt x="317028" y="391854"/>
                    <a:pt x="313218" y="349944"/>
                    <a:pt x="313218" y="349944"/>
                  </a:cubicBezTo>
                  <a:close/>
                  <a:moveTo>
                    <a:pt x="137005" y="88959"/>
                  </a:moveTo>
                  <a:cubicBezTo>
                    <a:pt x="158913" y="95626"/>
                    <a:pt x="182725" y="83244"/>
                    <a:pt x="189393" y="61336"/>
                  </a:cubicBezTo>
                  <a:cubicBezTo>
                    <a:pt x="196060" y="39429"/>
                    <a:pt x="183678" y="15616"/>
                    <a:pt x="161770" y="8949"/>
                  </a:cubicBezTo>
                  <a:cubicBezTo>
                    <a:pt x="139863" y="2281"/>
                    <a:pt x="116050" y="14664"/>
                    <a:pt x="109383" y="36571"/>
                  </a:cubicBezTo>
                  <a:cubicBezTo>
                    <a:pt x="101763" y="59431"/>
                    <a:pt x="115098" y="82291"/>
                    <a:pt x="137005" y="88959"/>
                  </a:cubicBezTo>
                  <a:close/>
                  <a:moveTo>
                    <a:pt x="269403" y="383281"/>
                  </a:moveTo>
                  <a:cubicBezTo>
                    <a:pt x="257020" y="383281"/>
                    <a:pt x="243685" y="382329"/>
                    <a:pt x="230350" y="382329"/>
                  </a:cubicBezTo>
                  <a:cubicBezTo>
                    <a:pt x="151293" y="382329"/>
                    <a:pt x="86523" y="390901"/>
                    <a:pt x="86523" y="402331"/>
                  </a:cubicBezTo>
                  <a:cubicBezTo>
                    <a:pt x="86523" y="412809"/>
                    <a:pt x="151293" y="422334"/>
                    <a:pt x="230350" y="422334"/>
                  </a:cubicBezTo>
                  <a:cubicBezTo>
                    <a:pt x="309408" y="422334"/>
                    <a:pt x="374178" y="413761"/>
                    <a:pt x="374178" y="402331"/>
                  </a:cubicBezTo>
                  <a:cubicBezTo>
                    <a:pt x="374178" y="394711"/>
                    <a:pt x="346555" y="388996"/>
                    <a:pt x="304645" y="385186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6" name="Group 212">
              <a:extLst>
                <a:ext uri="{FF2B5EF4-FFF2-40B4-BE49-F238E27FC236}">
                  <a16:creationId xmlns:a16="http://schemas.microsoft.com/office/drawing/2014/main" id="{0ECDDFE9-66DB-42BC-AE11-AB69E66E68D2}"/>
                </a:ext>
              </a:extLst>
            </p:cNvPr>
            <p:cNvGrpSpPr/>
            <p:nvPr/>
          </p:nvGrpSpPr>
          <p:grpSpPr>
            <a:xfrm>
              <a:off x="1499774" y="2556495"/>
              <a:ext cx="457200" cy="428625"/>
              <a:chOff x="1507703" y="4628591"/>
              <a:chExt cx="531495" cy="385762"/>
            </a:xfrm>
          </p:grpSpPr>
          <p:sp>
            <p:nvSpPr>
              <p:cNvPr id="57" name="Freeform: Shape 119">
                <a:extLst>
                  <a:ext uri="{FF2B5EF4-FFF2-40B4-BE49-F238E27FC236}">
                    <a16:creationId xmlns:a16="http://schemas.microsoft.com/office/drawing/2014/main" id="{5E2D9636-9804-4E5F-A6E3-AB3172EC9634}"/>
                  </a:ext>
                </a:extLst>
              </p:cNvPr>
              <p:cNvSpPr/>
              <p:nvPr/>
            </p:nvSpPr>
            <p:spPr>
              <a:xfrm>
                <a:off x="1585808" y="4780038"/>
                <a:ext cx="38100" cy="9525"/>
              </a:xfrm>
              <a:custGeom>
                <a:avLst/>
                <a:gdLst>
                  <a:gd name="connsiteX0" fmla="*/ 7144 w 38100"/>
                  <a:gd name="connsiteY0" fmla="*/ 7144 h 9525"/>
                  <a:gd name="connsiteX1" fmla="*/ 36671 w 38100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100" h="9525">
                    <a:moveTo>
                      <a:pt x="7144" y="7144"/>
                    </a:moveTo>
                    <a:lnTo>
                      <a:pt x="36671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120">
                <a:extLst>
                  <a:ext uri="{FF2B5EF4-FFF2-40B4-BE49-F238E27FC236}">
                    <a16:creationId xmlns:a16="http://schemas.microsoft.com/office/drawing/2014/main" id="{B00EA350-43AB-4993-826D-17BA1CC83684}"/>
                  </a:ext>
                </a:extLst>
              </p:cNvPr>
              <p:cNvSpPr/>
              <p:nvPr/>
            </p:nvSpPr>
            <p:spPr>
              <a:xfrm>
                <a:off x="1644863" y="4780038"/>
                <a:ext cx="38100" cy="9525"/>
              </a:xfrm>
              <a:custGeom>
                <a:avLst/>
                <a:gdLst>
                  <a:gd name="connsiteX0" fmla="*/ 7144 w 38100"/>
                  <a:gd name="connsiteY0" fmla="*/ 7144 h 9525"/>
                  <a:gd name="connsiteX1" fmla="*/ 35719 w 38100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100" h="9525">
                    <a:moveTo>
                      <a:pt x="7144" y="7144"/>
                    </a:moveTo>
                    <a:lnTo>
                      <a:pt x="35719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121">
                <a:extLst>
                  <a:ext uri="{FF2B5EF4-FFF2-40B4-BE49-F238E27FC236}">
                    <a16:creationId xmlns:a16="http://schemas.microsoft.com/office/drawing/2014/main" id="{872869DB-43C2-4DFB-A4BC-233227204535}"/>
                  </a:ext>
                </a:extLst>
              </p:cNvPr>
              <p:cNvSpPr/>
              <p:nvPr/>
            </p:nvSpPr>
            <p:spPr>
              <a:xfrm>
                <a:off x="1585808" y="4829568"/>
                <a:ext cx="38100" cy="9525"/>
              </a:xfrm>
              <a:custGeom>
                <a:avLst/>
                <a:gdLst>
                  <a:gd name="connsiteX0" fmla="*/ 7144 w 38100"/>
                  <a:gd name="connsiteY0" fmla="*/ 7144 h 9525"/>
                  <a:gd name="connsiteX1" fmla="*/ 36671 w 38100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100" h="9525">
                    <a:moveTo>
                      <a:pt x="7144" y="7144"/>
                    </a:moveTo>
                    <a:lnTo>
                      <a:pt x="36671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122">
                <a:extLst>
                  <a:ext uri="{FF2B5EF4-FFF2-40B4-BE49-F238E27FC236}">
                    <a16:creationId xmlns:a16="http://schemas.microsoft.com/office/drawing/2014/main" id="{12416059-AA6C-48E8-ADFB-577E16406A97}"/>
                  </a:ext>
                </a:extLst>
              </p:cNvPr>
              <p:cNvSpPr/>
              <p:nvPr/>
            </p:nvSpPr>
            <p:spPr>
              <a:xfrm>
                <a:off x="1644863" y="4829568"/>
                <a:ext cx="38100" cy="9525"/>
              </a:xfrm>
              <a:custGeom>
                <a:avLst/>
                <a:gdLst>
                  <a:gd name="connsiteX0" fmla="*/ 7144 w 38100"/>
                  <a:gd name="connsiteY0" fmla="*/ 7144 h 9525"/>
                  <a:gd name="connsiteX1" fmla="*/ 35719 w 38100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100" h="9525">
                    <a:moveTo>
                      <a:pt x="7144" y="7144"/>
                    </a:moveTo>
                    <a:lnTo>
                      <a:pt x="35719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123">
                <a:extLst>
                  <a:ext uri="{FF2B5EF4-FFF2-40B4-BE49-F238E27FC236}">
                    <a16:creationId xmlns:a16="http://schemas.microsoft.com/office/drawing/2014/main" id="{CE8B3DDD-2DC5-4044-89A9-9780127EBDBE}"/>
                  </a:ext>
                </a:extLst>
              </p:cNvPr>
              <p:cNvSpPr/>
              <p:nvPr/>
            </p:nvSpPr>
            <p:spPr>
              <a:xfrm>
                <a:off x="1585808" y="4875288"/>
                <a:ext cx="38100" cy="9525"/>
              </a:xfrm>
              <a:custGeom>
                <a:avLst/>
                <a:gdLst>
                  <a:gd name="connsiteX0" fmla="*/ 7144 w 38100"/>
                  <a:gd name="connsiteY0" fmla="*/ 7144 h 9525"/>
                  <a:gd name="connsiteX1" fmla="*/ 36671 w 38100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100" h="9525">
                    <a:moveTo>
                      <a:pt x="7144" y="7144"/>
                    </a:moveTo>
                    <a:lnTo>
                      <a:pt x="36671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124">
                <a:extLst>
                  <a:ext uri="{FF2B5EF4-FFF2-40B4-BE49-F238E27FC236}">
                    <a16:creationId xmlns:a16="http://schemas.microsoft.com/office/drawing/2014/main" id="{8BD3F8D4-F307-47CD-B3A8-B60A35F2B86C}"/>
                  </a:ext>
                </a:extLst>
              </p:cNvPr>
              <p:cNvSpPr/>
              <p:nvPr/>
            </p:nvSpPr>
            <p:spPr>
              <a:xfrm>
                <a:off x="1644863" y="4875288"/>
                <a:ext cx="38100" cy="9525"/>
              </a:xfrm>
              <a:custGeom>
                <a:avLst/>
                <a:gdLst>
                  <a:gd name="connsiteX0" fmla="*/ 7144 w 38100"/>
                  <a:gd name="connsiteY0" fmla="*/ 7144 h 9525"/>
                  <a:gd name="connsiteX1" fmla="*/ 35719 w 38100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100" h="9525">
                    <a:moveTo>
                      <a:pt x="7144" y="7144"/>
                    </a:moveTo>
                    <a:lnTo>
                      <a:pt x="35719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125">
                <a:extLst>
                  <a:ext uri="{FF2B5EF4-FFF2-40B4-BE49-F238E27FC236}">
                    <a16:creationId xmlns:a16="http://schemas.microsoft.com/office/drawing/2014/main" id="{BEC821BC-E48B-4258-B1F1-E69AF8340FFB}"/>
                  </a:ext>
                </a:extLst>
              </p:cNvPr>
              <p:cNvSpPr/>
              <p:nvPr/>
            </p:nvSpPr>
            <p:spPr>
              <a:xfrm>
                <a:off x="1585808" y="4918151"/>
                <a:ext cx="38100" cy="9525"/>
              </a:xfrm>
              <a:custGeom>
                <a:avLst/>
                <a:gdLst>
                  <a:gd name="connsiteX0" fmla="*/ 7144 w 38100"/>
                  <a:gd name="connsiteY0" fmla="*/ 7144 h 9525"/>
                  <a:gd name="connsiteX1" fmla="*/ 36671 w 38100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100" h="9525">
                    <a:moveTo>
                      <a:pt x="7144" y="7144"/>
                    </a:moveTo>
                    <a:lnTo>
                      <a:pt x="36671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126">
                <a:extLst>
                  <a:ext uri="{FF2B5EF4-FFF2-40B4-BE49-F238E27FC236}">
                    <a16:creationId xmlns:a16="http://schemas.microsoft.com/office/drawing/2014/main" id="{4C899F9B-287C-4B44-A7C1-4550FF255C21}"/>
                  </a:ext>
                </a:extLst>
              </p:cNvPr>
              <p:cNvSpPr/>
              <p:nvPr/>
            </p:nvSpPr>
            <p:spPr>
              <a:xfrm>
                <a:off x="1644863" y="4918151"/>
                <a:ext cx="38100" cy="9525"/>
              </a:xfrm>
              <a:custGeom>
                <a:avLst/>
                <a:gdLst>
                  <a:gd name="connsiteX0" fmla="*/ 7144 w 38100"/>
                  <a:gd name="connsiteY0" fmla="*/ 7144 h 9525"/>
                  <a:gd name="connsiteX1" fmla="*/ 35719 w 38100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100" h="9525">
                    <a:moveTo>
                      <a:pt x="7144" y="7144"/>
                    </a:moveTo>
                    <a:lnTo>
                      <a:pt x="35719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127">
                <a:extLst>
                  <a:ext uri="{FF2B5EF4-FFF2-40B4-BE49-F238E27FC236}">
                    <a16:creationId xmlns:a16="http://schemas.microsoft.com/office/drawing/2014/main" id="{5E7C9473-6686-4B65-9ECA-73F1EC142F86}"/>
                  </a:ext>
                </a:extLst>
              </p:cNvPr>
              <p:cNvSpPr/>
              <p:nvPr/>
            </p:nvSpPr>
            <p:spPr>
              <a:xfrm>
                <a:off x="1817266" y="4742891"/>
                <a:ext cx="9525" cy="38100"/>
              </a:xfrm>
              <a:custGeom>
                <a:avLst/>
                <a:gdLst>
                  <a:gd name="connsiteX0" fmla="*/ 7144 w 9525"/>
                  <a:gd name="connsiteY0" fmla="*/ 36671 h 38100"/>
                  <a:gd name="connsiteX1" fmla="*/ 7144 w 952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8100">
                    <a:moveTo>
                      <a:pt x="7144" y="36671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128">
                <a:extLst>
                  <a:ext uri="{FF2B5EF4-FFF2-40B4-BE49-F238E27FC236}">
                    <a16:creationId xmlns:a16="http://schemas.microsoft.com/office/drawing/2014/main" id="{A7E346AD-0543-451D-9228-482EFBD80108}"/>
                  </a:ext>
                </a:extLst>
              </p:cNvPr>
              <p:cNvSpPr/>
              <p:nvPr/>
            </p:nvSpPr>
            <p:spPr>
              <a:xfrm>
                <a:off x="1817266" y="4684788"/>
                <a:ext cx="9525" cy="38100"/>
              </a:xfrm>
              <a:custGeom>
                <a:avLst/>
                <a:gdLst>
                  <a:gd name="connsiteX0" fmla="*/ 7144 w 9525"/>
                  <a:gd name="connsiteY0" fmla="*/ 35719 h 38100"/>
                  <a:gd name="connsiteX1" fmla="*/ 7144 w 952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8100">
                    <a:moveTo>
                      <a:pt x="7144" y="35719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129">
                <a:extLst>
                  <a:ext uri="{FF2B5EF4-FFF2-40B4-BE49-F238E27FC236}">
                    <a16:creationId xmlns:a16="http://schemas.microsoft.com/office/drawing/2014/main" id="{DEDB8146-5F95-4DC2-908D-747909A3EE39}"/>
                  </a:ext>
                </a:extLst>
              </p:cNvPr>
              <p:cNvSpPr/>
              <p:nvPr/>
            </p:nvSpPr>
            <p:spPr>
              <a:xfrm>
                <a:off x="1845841" y="4742891"/>
                <a:ext cx="9525" cy="38100"/>
              </a:xfrm>
              <a:custGeom>
                <a:avLst/>
                <a:gdLst>
                  <a:gd name="connsiteX0" fmla="*/ 7144 w 9525"/>
                  <a:gd name="connsiteY0" fmla="*/ 36671 h 38100"/>
                  <a:gd name="connsiteX1" fmla="*/ 7144 w 952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8100">
                    <a:moveTo>
                      <a:pt x="7144" y="36671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130">
                <a:extLst>
                  <a:ext uri="{FF2B5EF4-FFF2-40B4-BE49-F238E27FC236}">
                    <a16:creationId xmlns:a16="http://schemas.microsoft.com/office/drawing/2014/main" id="{5D73FDCA-1196-4867-A208-FAFA6BF79C36}"/>
                  </a:ext>
                </a:extLst>
              </p:cNvPr>
              <p:cNvSpPr/>
              <p:nvPr/>
            </p:nvSpPr>
            <p:spPr>
              <a:xfrm>
                <a:off x="1845841" y="4684788"/>
                <a:ext cx="9525" cy="38100"/>
              </a:xfrm>
              <a:custGeom>
                <a:avLst/>
                <a:gdLst>
                  <a:gd name="connsiteX0" fmla="*/ 7144 w 9525"/>
                  <a:gd name="connsiteY0" fmla="*/ 35719 h 38100"/>
                  <a:gd name="connsiteX1" fmla="*/ 7144 w 952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8100">
                    <a:moveTo>
                      <a:pt x="7144" y="35719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131">
                <a:extLst>
                  <a:ext uri="{FF2B5EF4-FFF2-40B4-BE49-F238E27FC236}">
                    <a16:creationId xmlns:a16="http://schemas.microsoft.com/office/drawing/2014/main" id="{142088A6-AC19-4793-B3D1-86F693B2EA04}"/>
                  </a:ext>
                </a:extLst>
              </p:cNvPr>
              <p:cNvSpPr/>
              <p:nvPr/>
            </p:nvSpPr>
            <p:spPr>
              <a:xfrm>
                <a:off x="1874416" y="4742891"/>
                <a:ext cx="9525" cy="38100"/>
              </a:xfrm>
              <a:custGeom>
                <a:avLst/>
                <a:gdLst>
                  <a:gd name="connsiteX0" fmla="*/ 7144 w 9525"/>
                  <a:gd name="connsiteY0" fmla="*/ 36671 h 38100"/>
                  <a:gd name="connsiteX1" fmla="*/ 7144 w 952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8100">
                    <a:moveTo>
                      <a:pt x="7144" y="36671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132">
                <a:extLst>
                  <a:ext uri="{FF2B5EF4-FFF2-40B4-BE49-F238E27FC236}">
                    <a16:creationId xmlns:a16="http://schemas.microsoft.com/office/drawing/2014/main" id="{B28B9AAC-6DC0-46A6-BC06-86D9C0F62EC2}"/>
                  </a:ext>
                </a:extLst>
              </p:cNvPr>
              <p:cNvSpPr/>
              <p:nvPr/>
            </p:nvSpPr>
            <p:spPr>
              <a:xfrm>
                <a:off x="1874416" y="4684788"/>
                <a:ext cx="9525" cy="38100"/>
              </a:xfrm>
              <a:custGeom>
                <a:avLst/>
                <a:gdLst>
                  <a:gd name="connsiteX0" fmla="*/ 7144 w 9525"/>
                  <a:gd name="connsiteY0" fmla="*/ 35719 h 38100"/>
                  <a:gd name="connsiteX1" fmla="*/ 7144 w 952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8100">
                    <a:moveTo>
                      <a:pt x="7144" y="35719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133">
                <a:extLst>
                  <a:ext uri="{FF2B5EF4-FFF2-40B4-BE49-F238E27FC236}">
                    <a16:creationId xmlns:a16="http://schemas.microsoft.com/office/drawing/2014/main" id="{B81FAD3B-A2FC-4EF6-919C-252E58E52CF5}"/>
                  </a:ext>
                </a:extLst>
              </p:cNvPr>
              <p:cNvSpPr/>
              <p:nvPr/>
            </p:nvSpPr>
            <p:spPr>
              <a:xfrm>
                <a:off x="1903943" y="4742891"/>
                <a:ext cx="9525" cy="38100"/>
              </a:xfrm>
              <a:custGeom>
                <a:avLst/>
                <a:gdLst>
                  <a:gd name="connsiteX0" fmla="*/ 7144 w 9525"/>
                  <a:gd name="connsiteY0" fmla="*/ 36671 h 38100"/>
                  <a:gd name="connsiteX1" fmla="*/ 7144 w 952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8100">
                    <a:moveTo>
                      <a:pt x="7144" y="36671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134">
                <a:extLst>
                  <a:ext uri="{FF2B5EF4-FFF2-40B4-BE49-F238E27FC236}">
                    <a16:creationId xmlns:a16="http://schemas.microsoft.com/office/drawing/2014/main" id="{1347F909-2624-42E1-9743-ECAE9EF276D9}"/>
                  </a:ext>
                </a:extLst>
              </p:cNvPr>
              <p:cNvSpPr/>
              <p:nvPr/>
            </p:nvSpPr>
            <p:spPr>
              <a:xfrm>
                <a:off x="1903943" y="4684788"/>
                <a:ext cx="9525" cy="38100"/>
              </a:xfrm>
              <a:custGeom>
                <a:avLst/>
                <a:gdLst>
                  <a:gd name="connsiteX0" fmla="*/ 7144 w 9525"/>
                  <a:gd name="connsiteY0" fmla="*/ 35719 h 38100"/>
                  <a:gd name="connsiteX1" fmla="*/ 7144 w 952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8100">
                    <a:moveTo>
                      <a:pt x="7144" y="35719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135">
                <a:extLst>
                  <a:ext uri="{FF2B5EF4-FFF2-40B4-BE49-F238E27FC236}">
                    <a16:creationId xmlns:a16="http://schemas.microsoft.com/office/drawing/2014/main" id="{A09BE137-BF7A-4738-9BEF-59E9E4FCC959}"/>
                  </a:ext>
                </a:extLst>
              </p:cNvPr>
              <p:cNvSpPr/>
              <p:nvPr/>
            </p:nvSpPr>
            <p:spPr>
              <a:xfrm>
                <a:off x="1507703" y="5004828"/>
                <a:ext cx="523875" cy="9525"/>
              </a:xfrm>
              <a:custGeom>
                <a:avLst/>
                <a:gdLst>
                  <a:gd name="connsiteX0" fmla="*/ 7144 w 523875"/>
                  <a:gd name="connsiteY0" fmla="*/ 7144 h 9525"/>
                  <a:gd name="connsiteX1" fmla="*/ 523399 w 52387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3875" h="9525">
                    <a:moveTo>
                      <a:pt x="7144" y="7144"/>
                    </a:moveTo>
                    <a:lnTo>
                      <a:pt x="523399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136">
                <a:extLst>
                  <a:ext uri="{FF2B5EF4-FFF2-40B4-BE49-F238E27FC236}">
                    <a16:creationId xmlns:a16="http://schemas.microsoft.com/office/drawing/2014/main" id="{6DCBD854-1F13-4F2E-944E-B3C6DC1EA88D}"/>
                  </a:ext>
                </a:extLst>
              </p:cNvPr>
              <p:cNvSpPr/>
              <p:nvPr/>
            </p:nvSpPr>
            <p:spPr>
              <a:xfrm>
                <a:off x="1549613" y="4670501"/>
                <a:ext cx="219075" cy="342900"/>
              </a:xfrm>
              <a:custGeom>
                <a:avLst/>
                <a:gdLst>
                  <a:gd name="connsiteX0" fmla="*/ 7144 w 219075"/>
                  <a:gd name="connsiteY0" fmla="*/ 337661 h 342900"/>
                  <a:gd name="connsiteX1" fmla="*/ 7144 w 219075"/>
                  <a:gd name="connsiteY1" fmla="*/ 7144 h 342900"/>
                  <a:gd name="connsiteX2" fmla="*/ 221456 w 219075"/>
                  <a:gd name="connsiteY2" fmla="*/ 81439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9075" h="342900">
                    <a:moveTo>
                      <a:pt x="7144" y="337661"/>
                    </a:moveTo>
                    <a:lnTo>
                      <a:pt x="7144" y="7144"/>
                    </a:lnTo>
                    <a:lnTo>
                      <a:pt x="221456" y="81439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137">
                <a:extLst>
                  <a:ext uri="{FF2B5EF4-FFF2-40B4-BE49-F238E27FC236}">
                    <a16:creationId xmlns:a16="http://schemas.microsoft.com/office/drawing/2014/main" id="{ADED7790-C4CC-42EC-B103-DE4A4B71C349}"/>
                  </a:ext>
                </a:extLst>
              </p:cNvPr>
              <p:cNvSpPr/>
              <p:nvPr/>
            </p:nvSpPr>
            <p:spPr>
              <a:xfrm>
                <a:off x="1719158" y="4816233"/>
                <a:ext cx="123825" cy="190500"/>
              </a:xfrm>
              <a:custGeom>
                <a:avLst/>
                <a:gdLst>
                  <a:gd name="connsiteX0" fmla="*/ 50006 w 123825"/>
                  <a:gd name="connsiteY0" fmla="*/ 191929 h 190500"/>
                  <a:gd name="connsiteX1" fmla="*/ 50006 w 123825"/>
                  <a:gd name="connsiteY1" fmla="*/ 80486 h 190500"/>
                  <a:gd name="connsiteX2" fmla="*/ 7144 w 123825"/>
                  <a:gd name="connsiteY2" fmla="*/ 80486 h 190500"/>
                  <a:gd name="connsiteX3" fmla="*/ 7144 w 123825"/>
                  <a:gd name="connsiteY3" fmla="*/ 43339 h 190500"/>
                  <a:gd name="connsiteX4" fmla="*/ 66199 w 123825"/>
                  <a:gd name="connsiteY4" fmla="*/ 43339 h 190500"/>
                  <a:gd name="connsiteX5" fmla="*/ 66199 w 123825"/>
                  <a:gd name="connsiteY5" fmla="*/ 7144 h 190500"/>
                  <a:gd name="connsiteX6" fmla="*/ 120491 w 123825"/>
                  <a:gd name="connsiteY6" fmla="*/ 57626 h 190500"/>
                  <a:gd name="connsiteX7" fmla="*/ 80486 w 123825"/>
                  <a:gd name="connsiteY7" fmla="*/ 107156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825" h="190500">
                    <a:moveTo>
                      <a:pt x="50006" y="191929"/>
                    </a:moveTo>
                    <a:lnTo>
                      <a:pt x="50006" y="80486"/>
                    </a:lnTo>
                    <a:lnTo>
                      <a:pt x="7144" y="80486"/>
                    </a:lnTo>
                    <a:lnTo>
                      <a:pt x="7144" y="43339"/>
                    </a:lnTo>
                    <a:lnTo>
                      <a:pt x="66199" y="43339"/>
                    </a:lnTo>
                    <a:lnTo>
                      <a:pt x="66199" y="7144"/>
                    </a:lnTo>
                    <a:lnTo>
                      <a:pt x="120491" y="57626"/>
                    </a:lnTo>
                    <a:lnTo>
                      <a:pt x="80486" y="107156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138">
                <a:extLst>
                  <a:ext uri="{FF2B5EF4-FFF2-40B4-BE49-F238E27FC236}">
                    <a16:creationId xmlns:a16="http://schemas.microsoft.com/office/drawing/2014/main" id="{725D5031-ADC3-46E4-A71B-FE4501BA094A}"/>
                  </a:ext>
                </a:extLst>
              </p:cNvPr>
              <p:cNvSpPr/>
              <p:nvPr/>
            </p:nvSpPr>
            <p:spPr>
              <a:xfrm>
                <a:off x="1819171" y="4945773"/>
                <a:ext cx="85725" cy="66675"/>
              </a:xfrm>
              <a:custGeom>
                <a:avLst/>
                <a:gdLst>
                  <a:gd name="connsiteX0" fmla="*/ 7144 w 85725"/>
                  <a:gd name="connsiteY0" fmla="*/ 65246 h 66675"/>
                  <a:gd name="connsiteX1" fmla="*/ 7144 w 85725"/>
                  <a:gd name="connsiteY1" fmla="*/ 7144 h 66675"/>
                  <a:gd name="connsiteX2" fmla="*/ 84296 w 85725"/>
                  <a:gd name="connsiteY2" fmla="*/ 7144 h 66675"/>
                  <a:gd name="connsiteX3" fmla="*/ 84296 w 85725"/>
                  <a:gd name="connsiteY3" fmla="*/ 6524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725" h="66675">
                    <a:moveTo>
                      <a:pt x="7144" y="65246"/>
                    </a:moveTo>
                    <a:lnTo>
                      <a:pt x="7144" y="7144"/>
                    </a:lnTo>
                    <a:lnTo>
                      <a:pt x="84296" y="7144"/>
                    </a:lnTo>
                    <a:lnTo>
                      <a:pt x="84296" y="65246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139">
                <a:extLst>
                  <a:ext uri="{FF2B5EF4-FFF2-40B4-BE49-F238E27FC236}">
                    <a16:creationId xmlns:a16="http://schemas.microsoft.com/office/drawing/2014/main" id="{A33C7AD3-2566-4B12-AD43-6701D6772BA9}"/>
                  </a:ext>
                </a:extLst>
              </p:cNvPr>
              <p:cNvSpPr/>
              <p:nvPr/>
            </p:nvSpPr>
            <p:spPr>
              <a:xfrm>
                <a:off x="1767736" y="4628591"/>
                <a:ext cx="190500" cy="381000"/>
              </a:xfrm>
              <a:custGeom>
                <a:avLst/>
                <a:gdLst>
                  <a:gd name="connsiteX0" fmla="*/ 7144 w 190500"/>
                  <a:gd name="connsiteY0" fmla="*/ 160496 h 381000"/>
                  <a:gd name="connsiteX1" fmla="*/ 7144 w 190500"/>
                  <a:gd name="connsiteY1" fmla="*/ 7144 h 381000"/>
                  <a:gd name="connsiteX2" fmla="*/ 189071 w 190500"/>
                  <a:gd name="connsiteY2" fmla="*/ 7144 h 381000"/>
                  <a:gd name="connsiteX3" fmla="*/ 189071 w 190500"/>
                  <a:gd name="connsiteY3" fmla="*/ 382429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0" h="381000">
                    <a:moveTo>
                      <a:pt x="7144" y="160496"/>
                    </a:moveTo>
                    <a:lnTo>
                      <a:pt x="7144" y="7144"/>
                    </a:lnTo>
                    <a:lnTo>
                      <a:pt x="189071" y="7144"/>
                    </a:lnTo>
                    <a:lnTo>
                      <a:pt x="189071" y="382429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140">
                <a:extLst>
                  <a:ext uri="{FF2B5EF4-FFF2-40B4-BE49-F238E27FC236}">
                    <a16:creationId xmlns:a16="http://schemas.microsoft.com/office/drawing/2014/main" id="{DC8515D1-FD8D-4208-A104-90BE4F89BAD3}"/>
                  </a:ext>
                </a:extLst>
              </p:cNvPr>
              <p:cNvSpPr/>
              <p:nvPr/>
            </p:nvSpPr>
            <p:spPr>
              <a:xfrm>
                <a:off x="1953473" y="4781943"/>
                <a:ext cx="85725" cy="228600"/>
              </a:xfrm>
              <a:custGeom>
                <a:avLst/>
                <a:gdLst>
                  <a:gd name="connsiteX0" fmla="*/ 7144 w 85725"/>
                  <a:gd name="connsiteY0" fmla="*/ 7144 h 228600"/>
                  <a:gd name="connsiteX1" fmla="*/ 80486 w 85725"/>
                  <a:gd name="connsiteY1" fmla="*/ 7144 h 228600"/>
                  <a:gd name="connsiteX2" fmla="*/ 80486 w 85725"/>
                  <a:gd name="connsiteY2" fmla="*/ 229076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725" h="228600">
                    <a:moveTo>
                      <a:pt x="7144" y="7144"/>
                    </a:moveTo>
                    <a:lnTo>
                      <a:pt x="80486" y="7144"/>
                    </a:lnTo>
                    <a:lnTo>
                      <a:pt x="80486" y="229076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141">
                <a:extLst>
                  <a:ext uri="{FF2B5EF4-FFF2-40B4-BE49-F238E27FC236}">
                    <a16:creationId xmlns:a16="http://schemas.microsoft.com/office/drawing/2014/main" id="{2CE26211-3A9F-480F-95CE-C688277D9C98}"/>
                  </a:ext>
                </a:extLst>
              </p:cNvPr>
              <p:cNvSpPr/>
              <p:nvPr/>
            </p:nvSpPr>
            <p:spPr>
              <a:xfrm>
                <a:off x="1990621" y="4816233"/>
                <a:ext cx="9525" cy="38100"/>
              </a:xfrm>
              <a:custGeom>
                <a:avLst/>
                <a:gdLst>
                  <a:gd name="connsiteX0" fmla="*/ 7144 w 9525"/>
                  <a:gd name="connsiteY0" fmla="*/ 35719 h 38100"/>
                  <a:gd name="connsiteX1" fmla="*/ 7144 w 952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8100">
                    <a:moveTo>
                      <a:pt x="7144" y="35719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142">
                <a:extLst>
                  <a:ext uri="{FF2B5EF4-FFF2-40B4-BE49-F238E27FC236}">
                    <a16:creationId xmlns:a16="http://schemas.microsoft.com/office/drawing/2014/main" id="{0D1CF303-22E5-43A8-970F-0E9A75382BC5}"/>
                  </a:ext>
                </a:extLst>
              </p:cNvPr>
              <p:cNvSpPr/>
              <p:nvPr/>
            </p:nvSpPr>
            <p:spPr>
              <a:xfrm>
                <a:off x="1990621" y="4875288"/>
                <a:ext cx="9525" cy="38100"/>
              </a:xfrm>
              <a:custGeom>
                <a:avLst/>
                <a:gdLst>
                  <a:gd name="connsiteX0" fmla="*/ 7144 w 9525"/>
                  <a:gd name="connsiteY0" fmla="*/ 36671 h 38100"/>
                  <a:gd name="connsiteX1" fmla="*/ 7144 w 9525"/>
                  <a:gd name="connsiteY1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8100">
                    <a:moveTo>
                      <a:pt x="7144" y="36671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1" name="Group 696">
              <a:extLst>
                <a:ext uri="{FF2B5EF4-FFF2-40B4-BE49-F238E27FC236}">
                  <a16:creationId xmlns:a16="http://schemas.microsoft.com/office/drawing/2014/main" id="{DF98120E-EFA2-4C87-8904-6A119DAEEF49}"/>
                </a:ext>
              </a:extLst>
            </p:cNvPr>
            <p:cNvGrpSpPr/>
            <p:nvPr/>
          </p:nvGrpSpPr>
          <p:grpSpPr>
            <a:xfrm>
              <a:off x="1760236" y="3329078"/>
              <a:ext cx="495925" cy="381000"/>
              <a:chOff x="7835964" y="5557461"/>
              <a:chExt cx="495925" cy="381000"/>
            </a:xfrm>
          </p:grpSpPr>
          <p:sp>
            <p:nvSpPr>
              <p:cNvPr id="92" name="Freeform: Shape 692">
                <a:extLst>
                  <a:ext uri="{FF2B5EF4-FFF2-40B4-BE49-F238E27FC236}">
                    <a16:creationId xmlns:a16="http://schemas.microsoft.com/office/drawing/2014/main" id="{8251807A-B8D1-47FE-B8EB-4423FF13AC91}"/>
                  </a:ext>
                </a:extLst>
              </p:cNvPr>
              <p:cNvSpPr/>
              <p:nvPr/>
            </p:nvSpPr>
            <p:spPr>
              <a:xfrm>
                <a:off x="7835964" y="5557461"/>
                <a:ext cx="381000" cy="381000"/>
              </a:xfrm>
              <a:custGeom>
                <a:avLst/>
                <a:gdLst>
                  <a:gd name="connsiteX0" fmla="*/ 225892 w 381000"/>
                  <a:gd name="connsiteY0" fmla="*/ 155496 h 381000"/>
                  <a:gd name="connsiteX1" fmla="*/ 156359 w 381000"/>
                  <a:gd name="connsiteY1" fmla="*/ 155496 h 381000"/>
                  <a:gd name="connsiteX2" fmla="*/ 156359 w 381000"/>
                  <a:gd name="connsiteY2" fmla="*/ 27861 h 381000"/>
                  <a:gd name="connsiteX3" fmla="*/ 225892 w 381000"/>
                  <a:gd name="connsiteY3" fmla="*/ 27861 h 381000"/>
                  <a:gd name="connsiteX4" fmla="*/ 225892 w 381000"/>
                  <a:gd name="connsiteY4" fmla="*/ 155496 h 381000"/>
                  <a:gd name="connsiteX5" fmla="*/ 258277 w 381000"/>
                  <a:gd name="connsiteY5" fmla="*/ 33576 h 381000"/>
                  <a:gd name="connsiteX6" fmla="*/ 316379 w 381000"/>
                  <a:gd name="connsiteY6" fmla="*/ 70723 h 381000"/>
                  <a:gd name="connsiteX7" fmla="*/ 356384 w 381000"/>
                  <a:gd name="connsiteY7" fmla="*/ 176451 h 381000"/>
                  <a:gd name="connsiteX8" fmla="*/ 356384 w 381000"/>
                  <a:gd name="connsiteY8" fmla="*/ 179308 h 381000"/>
                  <a:gd name="connsiteX9" fmla="*/ 374482 w 381000"/>
                  <a:gd name="connsiteY9" fmla="*/ 204073 h 381000"/>
                  <a:gd name="connsiteX10" fmla="*/ 375434 w 381000"/>
                  <a:gd name="connsiteY10" fmla="*/ 210740 h 381000"/>
                  <a:gd name="connsiteX11" fmla="*/ 369719 w 381000"/>
                  <a:gd name="connsiteY11" fmla="*/ 214551 h 381000"/>
                  <a:gd name="connsiteX12" fmla="*/ 13484 w 381000"/>
                  <a:gd name="connsiteY12" fmla="*/ 214551 h 381000"/>
                  <a:gd name="connsiteX13" fmla="*/ 7769 w 381000"/>
                  <a:gd name="connsiteY13" fmla="*/ 210740 h 381000"/>
                  <a:gd name="connsiteX14" fmla="*/ 8722 w 381000"/>
                  <a:gd name="connsiteY14" fmla="*/ 204073 h 381000"/>
                  <a:gd name="connsiteX15" fmla="*/ 26819 w 381000"/>
                  <a:gd name="connsiteY15" fmla="*/ 179308 h 381000"/>
                  <a:gd name="connsiteX16" fmla="*/ 124927 w 381000"/>
                  <a:gd name="connsiteY16" fmla="*/ 33576 h 381000"/>
                  <a:gd name="connsiteX17" fmla="*/ 324952 w 381000"/>
                  <a:gd name="connsiteY17" fmla="*/ 246936 h 381000"/>
                  <a:gd name="connsiteX18" fmla="*/ 191602 w 381000"/>
                  <a:gd name="connsiteY18" fmla="*/ 380286 h 381000"/>
                  <a:gd name="connsiteX19" fmla="*/ 58252 w 381000"/>
                  <a:gd name="connsiteY19" fmla="*/ 246936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81000" h="381000">
                    <a:moveTo>
                      <a:pt x="225892" y="155496"/>
                    </a:moveTo>
                    <a:lnTo>
                      <a:pt x="156359" y="155496"/>
                    </a:lnTo>
                    <a:lnTo>
                      <a:pt x="156359" y="27861"/>
                    </a:lnTo>
                    <a:cubicBezTo>
                      <a:pt x="156359" y="238"/>
                      <a:pt x="225892" y="238"/>
                      <a:pt x="225892" y="27861"/>
                    </a:cubicBezTo>
                    <a:lnTo>
                      <a:pt x="225892" y="155496"/>
                    </a:lnTo>
                    <a:close/>
                    <a:moveTo>
                      <a:pt x="258277" y="33576"/>
                    </a:moveTo>
                    <a:cubicBezTo>
                      <a:pt x="280184" y="37386"/>
                      <a:pt x="300187" y="51673"/>
                      <a:pt x="316379" y="70723"/>
                    </a:cubicBezTo>
                    <a:moveTo>
                      <a:pt x="356384" y="176451"/>
                    </a:moveTo>
                    <a:cubicBezTo>
                      <a:pt x="356384" y="177403"/>
                      <a:pt x="356384" y="178355"/>
                      <a:pt x="356384" y="179308"/>
                    </a:cubicBezTo>
                    <a:lnTo>
                      <a:pt x="374482" y="204073"/>
                    </a:lnTo>
                    <a:cubicBezTo>
                      <a:pt x="375434" y="205978"/>
                      <a:pt x="376387" y="208836"/>
                      <a:pt x="375434" y="210740"/>
                    </a:cubicBezTo>
                    <a:cubicBezTo>
                      <a:pt x="374482" y="212646"/>
                      <a:pt x="372577" y="214551"/>
                      <a:pt x="369719" y="214551"/>
                    </a:cubicBezTo>
                    <a:lnTo>
                      <a:pt x="13484" y="214551"/>
                    </a:lnTo>
                    <a:cubicBezTo>
                      <a:pt x="10627" y="214551"/>
                      <a:pt x="8722" y="213598"/>
                      <a:pt x="7769" y="210740"/>
                    </a:cubicBezTo>
                    <a:cubicBezTo>
                      <a:pt x="6817" y="208836"/>
                      <a:pt x="6817" y="205978"/>
                      <a:pt x="8722" y="204073"/>
                    </a:cubicBezTo>
                    <a:lnTo>
                      <a:pt x="26819" y="179308"/>
                    </a:lnTo>
                    <a:cubicBezTo>
                      <a:pt x="26819" y="116443"/>
                      <a:pt x="68729" y="44053"/>
                      <a:pt x="124927" y="33576"/>
                    </a:cubicBezTo>
                    <a:moveTo>
                      <a:pt x="324952" y="246936"/>
                    </a:moveTo>
                    <a:cubicBezTo>
                      <a:pt x="324952" y="320278"/>
                      <a:pt x="264944" y="380286"/>
                      <a:pt x="191602" y="380286"/>
                    </a:cubicBezTo>
                    <a:cubicBezTo>
                      <a:pt x="118259" y="380286"/>
                      <a:pt x="58252" y="320278"/>
                      <a:pt x="58252" y="246936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693">
                <a:extLst>
                  <a:ext uri="{FF2B5EF4-FFF2-40B4-BE49-F238E27FC236}">
                    <a16:creationId xmlns:a16="http://schemas.microsoft.com/office/drawing/2014/main" id="{0A2F4401-2904-4EC3-984A-67F5D304135D}"/>
                  </a:ext>
                </a:extLst>
              </p:cNvPr>
              <p:cNvSpPr/>
              <p:nvPr/>
            </p:nvSpPr>
            <p:spPr>
              <a:xfrm>
                <a:off x="8141389" y="5560064"/>
                <a:ext cx="190500" cy="190500"/>
              </a:xfrm>
              <a:custGeom>
                <a:avLst/>
                <a:gdLst>
                  <a:gd name="connsiteX0" fmla="*/ 186214 w 190500"/>
                  <a:gd name="connsiteY0" fmla="*/ 96695 h 190500"/>
                  <a:gd name="connsiteX1" fmla="*/ 96679 w 190500"/>
                  <a:gd name="connsiteY1" fmla="*/ 186230 h 190500"/>
                  <a:gd name="connsiteX2" fmla="*/ 7144 w 190500"/>
                  <a:gd name="connsiteY2" fmla="*/ 96695 h 190500"/>
                  <a:gd name="connsiteX3" fmla="*/ 96679 w 190500"/>
                  <a:gd name="connsiteY3" fmla="*/ 7160 h 190500"/>
                  <a:gd name="connsiteX4" fmla="*/ 186214 w 190500"/>
                  <a:gd name="connsiteY4" fmla="*/ 96695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86214" y="96695"/>
                    </a:moveTo>
                    <a:cubicBezTo>
                      <a:pt x="186214" y="146225"/>
                      <a:pt x="146209" y="186230"/>
                      <a:pt x="96679" y="186230"/>
                    </a:cubicBezTo>
                    <a:cubicBezTo>
                      <a:pt x="47149" y="186230"/>
                      <a:pt x="7144" y="146225"/>
                      <a:pt x="7144" y="96695"/>
                    </a:cubicBezTo>
                    <a:cubicBezTo>
                      <a:pt x="7144" y="47165"/>
                      <a:pt x="47149" y="7160"/>
                      <a:pt x="96679" y="7160"/>
                    </a:cubicBezTo>
                    <a:cubicBezTo>
                      <a:pt x="146209" y="6208"/>
                      <a:pt x="186214" y="46213"/>
                      <a:pt x="186214" y="96695"/>
                    </a:cubicBezTo>
                    <a:close/>
                  </a:path>
                </a:pathLst>
              </a:custGeom>
              <a:noFill/>
              <a:ln w="9525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694">
                <a:extLst>
                  <a:ext uri="{FF2B5EF4-FFF2-40B4-BE49-F238E27FC236}">
                    <a16:creationId xmlns:a16="http://schemas.microsoft.com/office/drawing/2014/main" id="{363D7D10-A72E-446B-9983-1DEFE3524339}"/>
                  </a:ext>
                </a:extLst>
              </p:cNvPr>
              <p:cNvSpPr/>
              <p:nvPr/>
            </p:nvSpPr>
            <p:spPr>
              <a:xfrm>
                <a:off x="8230924" y="5593418"/>
                <a:ext cx="9525" cy="123825"/>
              </a:xfrm>
              <a:custGeom>
                <a:avLst/>
                <a:gdLst>
                  <a:gd name="connsiteX0" fmla="*/ 7144 w 9525"/>
                  <a:gd name="connsiteY0" fmla="*/ 110966 h 123825"/>
                  <a:gd name="connsiteX1" fmla="*/ 7144 w 9525"/>
                  <a:gd name="connsiteY1" fmla="*/ 119539 h 123825"/>
                  <a:gd name="connsiteX2" fmla="*/ 7144 w 9525"/>
                  <a:gd name="connsiteY2" fmla="*/ 7144 h 123825"/>
                  <a:gd name="connsiteX3" fmla="*/ 7144 w 9525"/>
                  <a:gd name="connsiteY3" fmla="*/ 80486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" h="123825">
                    <a:moveTo>
                      <a:pt x="7144" y="110966"/>
                    </a:moveTo>
                    <a:lnTo>
                      <a:pt x="7144" y="119539"/>
                    </a:lnTo>
                    <a:moveTo>
                      <a:pt x="7144" y="7144"/>
                    </a:moveTo>
                    <a:lnTo>
                      <a:pt x="7144" y="80486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5" name="Group 95">
              <a:extLst>
                <a:ext uri="{FF2B5EF4-FFF2-40B4-BE49-F238E27FC236}">
                  <a16:creationId xmlns:a16="http://schemas.microsoft.com/office/drawing/2014/main" id="{BE277941-CD2B-43FE-8027-4853A7251250}"/>
                </a:ext>
              </a:extLst>
            </p:cNvPr>
            <p:cNvGrpSpPr/>
            <p:nvPr/>
          </p:nvGrpSpPr>
          <p:grpSpPr>
            <a:xfrm>
              <a:off x="1708467" y="4814978"/>
              <a:ext cx="547688" cy="405024"/>
              <a:chOff x="1498178" y="1996644"/>
              <a:chExt cx="547688" cy="405024"/>
            </a:xfrm>
          </p:grpSpPr>
          <p:sp>
            <p:nvSpPr>
              <p:cNvPr id="96" name="Freeform: Shape 22">
                <a:extLst>
                  <a:ext uri="{FF2B5EF4-FFF2-40B4-BE49-F238E27FC236}">
                    <a16:creationId xmlns:a16="http://schemas.microsoft.com/office/drawing/2014/main" id="{6D26E053-DF14-4A5C-833D-9CB62F10763B}"/>
                  </a:ext>
                </a:extLst>
              </p:cNvPr>
              <p:cNvSpPr/>
              <p:nvPr/>
            </p:nvSpPr>
            <p:spPr>
              <a:xfrm>
                <a:off x="1498178" y="2223704"/>
                <a:ext cx="371475" cy="114300"/>
              </a:xfrm>
              <a:custGeom>
                <a:avLst/>
                <a:gdLst>
                  <a:gd name="connsiteX0" fmla="*/ 7144 w 371475"/>
                  <a:gd name="connsiteY0" fmla="*/ 115364 h 114300"/>
                  <a:gd name="connsiteX1" fmla="*/ 183356 w 371475"/>
                  <a:gd name="connsiteY1" fmla="*/ 14399 h 114300"/>
                  <a:gd name="connsiteX2" fmla="*/ 218599 w 371475"/>
                  <a:gd name="connsiteY2" fmla="*/ 7731 h 114300"/>
                  <a:gd name="connsiteX3" fmla="*/ 352901 w 371475"/>
                  <a:gd name="connsiteY3" fmla="*/ 27734 h 114300"/>
                  <a:gd name="connsiteX4" fmla="*/ 368141 w 371475"/>
                  <a:gd name="connsiteY4" fmla="*/ 37259 h 114300"/>
                  <a:gd name="connsiteX5" fmla="*/ 371951 w 371475"/>
                  <a:gd name="connsiteY5" fmla="*/ 55356 h 114300"/>
                  <a:gd name="connsiteX6" fmla="*/ 347186 w 371475"/>
                  <a:gd name="connsiteY6" fmla="*/ 74406 h 114300"/>
                  <a:gd name="connsiteX7" fmla="*/ 271939 w 371475"/>
                  <a:gd name="connsiteY7" fmla="*/ 71549 h 114300"/>
                  <a:gd name="connsiteX8" fmla="*/ 237649 w 371475"/>
                  <a:gd name="connsiteY8" fmla="*/ 9059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1475" h="114300">
                    <a:moveTo>
                      <a:pt x="7144" y="115364"/>
                    </a:moveTo>
                    <a:lnTo>
                      <a:pt x="183356" y="14399"/>
                    </a:lnTo>
                    <a:cubicBezTo>
                      <a:pt x="193834" y="8684"/>
                      <a:pt x="206216" y="5826"/>
                      <a:pt x="218599" y="7731"/>
                    </a:cubicBezTo>
                    <a:lnTo>
                      <a:pt x="352901" y="27734"/>
                    </a:lnTo>
                    <a:cubicBezTo>
                      <a:pt x="359569" y="28686"/>
                      <a:pt x="365284" y="32497"/>
                      <a:pt x="368141" y="37259"/>
                    </a:cubicBezTo>
                    <a:cubicBezTo>
                      <a:pt x="371951" y="42974"/>
                      <a:pt x="372904" y="48689"/>
                      <a:pt x="371951" y="55356"/>
                    </a:cubicBezTo>
                    <a:cubicBezTo>
                      <a:pt x="369094" y="66786"/>
                      <a:pt x="358616" y="75359"/>
                      <a:pt x="347186" y="74406"/>
                    </a:cubicBezTo>
                    <a:lnTo>
                      <a:pt x="271939" y="71549"/>
                    </a:lnTo>
                    <a:lnTo>
                      <a:pt x="237649" y="90599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23">
                <a:extLst>
                  <a:ext uri="{FF2B5EF4-FFF2-40B4-BE49-F238E27FC236}">
                    <a16:creationId xmlns:a16="http://schemas.microsoft.com/office/drawing/2014/main" id="{86C61A20-2BB9-4B71-BDFD-C3FDA11E5793}"/>
                  </a:ext>
                </a:extLst>
              </p:cNvPr>
              <p:cNvSpPr/>
              <p:nvPr/>
            </p:nvSpPr>
            <p:spPr>
              <a:xfrm>
                <a:off x="1598191" y="2230218"/>
                <a:ext cx="447675" cy="171450"/>
              </a:xfrm>
              <a:custGeom>
                <a:avLst/>
                <a:gdLst>
                  <a:gd name="connsiteX0" fmla="*/ 294799 w 447675"/>
                  <a:gd name="connsiteY0" fmla="*/ 42174 h 171450"/>
                  <a:gd name="connsiteX1" fmla="*/ 394811 w 447675"/>
                  <a:gd name="connsiteY1" fmla="*/ 9789 h 171450"/>
                  <a:gd name="connsiteX2" fmla="*/ 437674 w 447675"/>
                  <a:gd name="connsiteY2" fmla="*/ 13599 h 171450"/>
                  <a:gd name="connsiteX3" fmla="*/ 443389 w 447675"/>
                  <a:gd name="connsiteY3" fmla="*/ 24077 h 171450"/>
                  <a:gd name="connsiteX4" fmla="*/ 436721 w 447675"/>
                  <a:gd name="connsiteY4" fmla="*/ 34554 h 171450"/>
                  <a:gd name="connsiteX5" fmla="*/ 277654 w 447675"/>
                  <a:gd name="connsiteY5" fmla="*/ 118374 h 171450"/>
                  <a:gd name="connsiteX6" fmla="*/ 239554 w 447675"/>
                  <a:gd name="connsiteY6" fmla="*/ 127899 h 171450"/>
                  <a:gd name="connsiteX7" fmla="*/ 104299 w 447675"/>
                  <a:gd name="connsiteY7" fmla="*/ 126947 h 171450"/>
                  <a:gd name="connsiteX8" fmla="*/ 79534 w 447675"/>
                  <a:gd name="connsiteY8" fmla="*/ 132662 h 171450"/>
                  <a:gd name="connsiteX9" fmla="*/ 7144 w 447675"/>
                  <a:gd name="connsiteY9" fmla="*/ 17171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7675" h="171450">
                    <a:moveTo>
                      <a:pt x="294799" y="42174"/>
                    </a:moveTo>
                    <a:lnTo>
                      <a:pt x="394811" y="9789"/>
                    </a:lnTo>
                    <a:cubicBezTo>
                      <a:pt x="409099" y="5027"/>
                      <a:pt x="425291" y="6932"/>
                      <a:pt x="437674" y="13599"/>
                    </a:cubicBezTo>
                    <a:cubicBezTo>
                      <a:pt x="441484" y="15504"/>
                      <a:pt x="443389" y="19314"/>
                      <a:pt x="443389" y="24077"/>
                    </a:cubicBezTo>
                    <a:cubicBezTo>
                      <a:pt x="443389" y="28839"/>
                      <a:pt x="440531" y="32649"/>
                      <a:pt x="436721" y="34554"/>
                    </a:cubicBezTo>
                    <a:lnTo>
                      <a:pt x="277654" y="118374"/>
                    </a:lnTo>
                    <a:cubicBezTo>
                      <a:pt x="266224" y="125042"/>
                      <a:pt x="252889" y="127899"/>
                      <a:pt x="239554" y="127899"/>
                    </a:cubicBezTo>
                    <a:lnTo>
                      <a:pt x="104299" y="126947"/>
                    </a:lnTo>
                    <a:cubicBezTo>
                      <a:pt x="95726" y="126947"/>
                      <a:pt x="87154" y="128852"/>
                      <a:pt x="79534" y="132662"/>
                    </a:cubicBezTo>
                    <a:cubicBezTo>
                      <a:pt x="55721" y="145044"/>
                      <a:pt x="7144" y="171714"/>
                      <a:pt x="7144" y="171714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24">
                <a:extLst>
                  <a:ext uri="{FF2B5EF4-FFF2-40B4-BE49-F238E27FC236}">
                    <a16:creationId xmlns:a16="http://schemas.microsoft.com/office/drawing/2014/main" id="{F774810E-E29D-49F8-8E94-8FD4201ECA40}"/>
                  </a:ext>
                </a:extLst>
              </p:cNvPr>
              <p:cNvSpPr/>
              <p:nvPr/>
            </p:nvSpPr>
            <p:spPr>
              <a:xfrm>
                <a:off x="1874416" y="2113801"/>
                <a:ext cx="19050" cy="114300"/>
              </a:xfrm>
              <a:custGeom>
                <a:avLst/>
                <a:gdLst>
                  <a:gd name="connsiteX0" fmla="*/ 7144 w 19050"/>
                  <a:gd name="connsiteY0" fmla="*/ 111919 h 114300"/>
                  <a:gd name="connsiteX1" fmla="*/ 7144 w 19050"/>
                  <a:gd name="connsiteY1" fmla="*/ 46196 h 114300"/>
                  <a:gd name="connsiteX2" fmla="*/ 16669 w 19050"/>
                  <a:gd name="connsiteY2" fmla="*/ 714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" h="114300">
                    <a:moveTo>
                      <a:pt x="7144" y="111919"/>
                    </a:moveTo>
                    <a:lnTo>
                      <a:pt x="7144" y="46196"/>
                    </a:lnTo>
                    <a:lnTo>
                      <a:pt x="16669" y="7144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25">
                <a:extLst>
                  <a:ext uri="{FF2B5EF4-FFF2-40B4-BE49-F238E27FC236}">
                    <a16:creationId xmlns:a16="http://schemas.microsoft.com/office/drawing/2014/main" id="{29C91DF1-0003-433C-9D98-B81FD7C7C17D}"/>
                  </a:ext>
                </a:extLst>
              </p:cNvPr>
              <p:cNvSpPr/>
              <p:nvPr/>
            </p:nvSpPr>
            <p:spPr>
              <a:xfrm>
                <a:off x="1836316" y="2139519"/>
                <a:ext cx="47625" cy="19050"/>
              </a:xfrm>
              <a:custGeom>
                <a:avLst/>
                <a:gdLst>
                  <a:gd name="connsiteX0" fmla="*/ 7144 w 47625"/>
                  <a:gd name="connsiteY0" fmla="*/ 7144 h 19050"/>
                  <a:gd name="connsiteX1" fmla="*/ 45244 w 47625"/>
                  <a:gd name="connsiteY1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625" h="19050">
                    <a:moveTo>
                      <a:pt x="7144" y="7144"/>
                    </a:moveTo>
                    <a:lnTo>
                      <a:pt x="45244" y="2047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26">
                <a:extLst>
                  <a:ext uri="{FF2B5EF4-FFF2-40B4-BE49-F238E27FC236}">
                    <a16:creationId xmlns:a16="http://schemas.microsoft.com/office/drawing/2014/main" id="{4B52348F-E4C1-4EB5-AB91-016321466EF3}"/>
                  </a:ext>
                </a:extLst>
              </p:cNvPr>
              <p:cNvSpPr/>
              <p:nvPr/>
            </p:nvSpPr>
            <p:spPr>
              <a:xfrm>
                <a:off x="1666771" y="2065210"/>
                <a:ext cx="180975" cy="85725"/>
              </a:xfrm>
              <a:custGeom>
                <a:avLst/>
                <a:gdLst>
                  <a:gd name="connsiteX0" fmla="*/ 7144 w 180975"/>
                  <a:gd name="connsiteY0" fmla="*/ 21445 h 85725"/>
                  <a:gd name="connsiteX1" fmla="*/ 177641 w 180975"/>
                  <a:gd name="connsiteY1" fmla="*/ 81453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975" h="85725">
                    <a:moveTo>
                      <a:pt x="7144" y="21445"/>
                    </a:moveTo>
                    <a:cubicBezTo>
                      <a:pt x="106204" y="-7130"/>
                      <a:pt x="148114" y="4300"/>
                      <a:pt x="177641" y="81453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27">
                <a:extLst>
                  <a:ext uri="{FF2B5EF4-FFF2-40B4-BE49-F238E27FC236}">
                    <a16:creationId xmlns:a16="http://schemas.microsoft.com/office/drawing/2014/main" id="{D5BEE656-EF17-43B2-B95F-7219C92A0E61}"/>
                  </a:ext>
                </a:extLst>
              </p:cNvPr>
              <p:cNvSpPr/>
              <p:nvPr/>
            </p:nvSpPr>
            <p:spPr>
              <a:xfrm>
                <a:off x="1665818" y="2079511"/>
                <a:ext cx="180975" cy="95250"/>
              </a:xfrm>
              <a:custGeom>
                <a:avLst/>
                <a:gdLst>
                  <a:gd name="connsiteX0" fmla="*/ 7144 w 180975"/>
                  <a:gd name="connsiteY0" fmla="*/ 7144 h 95250"/>
                  <a:gd name="connsiteX1" fmla="*/ 177641 w 180975"/>
                  <a:gd name="connsiteY1" fmla="*/ 6715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975" h="95250">
                    <a:moveTo>
                      <a:pt x="7144" y="7144"/>
                    </a:moveTo>
                    <a:cubicBezTo>
                      <a:pt x="66199" y="91916"/>
                      <a:pt x="106204" y="109061"/>
                      <a:pt x="177641" y="6715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28">
                <a:extLst>
                  <a:ext uri="{FF2B5EF4-FFF2-40B4-BE49-F238E27FC236}">
                    <a16:creationId xmlns:a16="http://schemas.microsoft.com/office/drawing/2014/main" id="{C5BF09F8-2727-472E-97FF-5B45A80C029D}"/>
                  </a:ext>
                </a:extLst>
              </p:cNvPr>
              <p:cNvSpPr/>
              <p:nvPr/>
            </p:nvSpPr>
            <p:spPr>
              <a:xfrm>
                <a:off x="1883941" y="1996644"/>
                <a:ext cx="76200" cy="133350"/>
              </a:xfrm>
              <a:custGeom>
                <a:avLst/>
                <a:gdLst>
                  <a:gd name="connsiteX0" fmla="*/ 70009 w 76200"/>
                  <a:gd name="connsiteY0" fmla="*/ 7144 h 133350"/>
                  <a:gd name="connsiteX1" fmla="*/ 7144 w 76200"/>
                  <a:gd name="connsiteY1" fmla="*/ 128111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00" h="133350">
                    <a:moveTo>
                      <a:pt x="70009" y="7144"/>
                    </a:moveTo>
                    <a:cubicBezTo>
                      <a:pt x="81439" y="84296"/>
                      <a:pt x="68104" y="113824"/>
                      <a:pt x="7144" y="12811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29">
                <a:extLst>
                  <a:ext uri="{FF2B5EF4-FFF2-40B4-BE49-F238E27FC236}">
                    <a16:creationId xmlns:a16="http://schemas.microsoft.com/office/drawing/2014/main" id="{557C478B-8618-48C9-B665-79079DE10E42}"/>
                  </a:ext>
                </a:extLst>
              </p:cNvPr>
              <p:cNvSpPr/>
              <p:nvPr/>
            </p:nvSpPr>
            <p:spPr>
              <a:xfrm>
                <a:off x="1874237" y="1996644"/>
                <a:ext cx="85725" cy="133350"/>
              </a:xfrm>
              <a:custGeom>
                <a:avLst/>
                <a:gdLst>
                  <a:gd name="connsiteX0" fmla="*/ 79713 w 85725"/>
                  <a:gd name="connsiteY0" fmla="*/ 7144 h 133350"/>
                  <a:gd name="connsiteX1" fmla="*/ 16848 w 85725"/>
                  <a:gd name="connsiteY1" fmla="*/ 128111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133350">
                    <a:moveTo>
                      <a:pt x="79713" y="7144"/>
                    </a:moveTo>
                    <a:cubicBezTo>
                      <a:pt x="10180" y="42386"/>
                      <a:pt x="-6012" y="70009"/>
                      <a:pt x="16848" y="12811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9" name="Crane2">
              <a:extLst>
                <a:ext uri="{FF2B5EF4-FFF2-40B4-BE49-F238E27FC236}">
                  <a16:creationId xmlns:a16="http://schemas.microsoft.com/office/drawing/2014/main" id="{C2A5D064-70D1-4071-BAAF-E7A480C64712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 bwMode="auto">
            <a:xfrm>
              <a:off x="1869227" y="4120020"/>
              <a:ext cx="452380" cy="445456"/>
              <a:chOff x="22" y="72"/>
              <a:chExt cx="392" cy="386"/>
            </a:xfrm>
            <a:solidFill>
              <a:srgbClr val="C00000"/>
            </a:solidFill>
          </p:grpSpPr>
          <p:sp>
            <p:nvSpPr>
              <p:cNvPr id="200" name="Crane2">
                <a:extLst>
                  <a:ext uri="{FF2B5EF4-FFF2-40B4-BE49-F238E27FC236}">
                    <a16:creationId xmlns:a16="http://schemas.microsoft.com/office/drawing/2014/main" id="{6571BA3E-4829-4DA7-93CE-E919DFB357CC}"/>
                  </a:ext>
                </a:extLst>
              </p:cNvPr>
              <p:cNvSpPr>
                <a:spLocks noEditPoint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122" y="231"/>
                <a:ext cx="35" cy="227"/>
              </a:xfrm>
              <a:custGeom>
                <a:avLst/>
                <a:gdLst>
                  <a:gd name="T0" fmla="*/ 0 w 76"/>
                  <a:gd name="T1" fmla="*/ 0 h 491"/>
                  <a:gd name="T2" fmla="*/ 0 w 76"/>
                  <a:gd name="T3" fmla="*/ 3 h 491"/>
                  <a:gd name="T4" fmla="*/ 0 w 76"/>
                  <a:gd name="T5" fmla="*/ 487 h 491"/>
                  <a:gd name="T6" fmla="*/ 0 w 76"/>
                  <a:gd name="T7" fmla="*/ 491 h 491"/>
                  <a:gd name="T8" fmla="*/ 3 w 76"/>
                  <a:gd name="T9" fmla="*/ 491 h 491"/>
                  <a:gd name="T10" fmla="*/ 72 w 76"/>
                  <a:gd name="T11" fmla="*/ 491 h 491"/>
                  <a:gd name="T12" fmla="*/ 76 w 76"/>
                  <a:gd name="T13" fmla="*/ 491 h 491"/>
                  <a:gd name="T14" fmla="*/ 76 w 76"/>
                  <a:gd name="T15" fmla="*/ 487 h 491"/>
                  <a:gd name="T16" fmla="*/ 76 w 76"/>
                  <a:gd name="T17" fmla="*/ 3 h 491"/>
                  <a:gd name="T18" fmla="*/ 76 w 76"/>
                  <a:gd name="T19" fmla="*/ 0 h 491"/>
                  <a:gd name="T20" fmla="*/ 72 w 76"/>
                  <a:gd name="T21" fmla="*/ 0 h 491"/>
                  <a:gd name="T22" fmla="*/ 3 w 76"/>
                  <a:gd name="T23" fmla="*/ 0 h 491"/>
                  <a:gd name="T24" fmla="*/ 0 w 76"/>
                  <a:gd name="T25" fmla="*/ 0 h 491"/>
                  <a:gd name="T26" fmla="*/ 6 w 76"/>
                  <a:gd name="T27" fmla="*/ 7 h 491"/>
                  <a:gd name="T28" fmla="*/ 69 w 76"/>
                  <a:gd name="T29" fmla="*/ 7 h 491"/>
                  <a:gd name="T30" fmla="*/ 69 w 76"/>
                  <a:gd name="T31" fmla="*/ 484 h 491"/>
                  <a:gd name="T32" fmla="*/ 6 w 76"/>
                  <a:gd name="T33" fmla="*/ 484 h 491"/>
                  <a:gd name="T34" fmla="*/ 6 w 76"/>
                  <a:gd name="T35" fmla="*/ 7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6" h="491">
                    <a:moveTo>
                      <a:pt x="0" y="0"/>
                    </a:moveTo>
                    <a:lnTo>
                      <a:pt x="0" y="3"/>
                    </a:lnTo>
                    <a:lnTo>
                      <a:pt x="0" y="487"/>
                    </a:lnTo>
                    <a:lnTo>
                      <a:pt x="0" y="491"/>
                    </a:lnTo>
                    <a:lnTo>
                      <a:pt x="3" y="491"/>
                    </a:lnTo>
                    <a:lnTo>
                      <a:pt x="72" y="491"/>
                    </a:lnTo>
                    <a:lnTo>
                      <a:pt x="76" y="491"/>
                    </a:lnTo>
                    <a:lnTo>
                      <a:pt x="76" y="487"/>
                    </a:lnTo>
                    <a:lnTo>
                      <a:pt x="76" y="3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  <a:moveTo>
                      <a:pt x="6" y="7"/>
                    </a:moveTo>
                    <a:lnTo>
                      <a:pt x="69" y="7"/>
                    </a:lnTo>
                    <a:lnTo>
                      <a:pt x="69" y="484"/>
                    </a:lnTo>
                    <a:lnTo>
                      <a:pt x="6" y="484"/>
                    </a:lnTo>
                    <a:lnTo>
                      <a:pt x="6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1" name="Crane2">
                <a:extLst>
                  <a:ext uri="{FF2B5EF4-FFF2-40B4-BE49-F238E27FC236}">
                    <a16:creationId xmlns:a16="http://schemas.microsoft.com/office/drawing/2014/main" id="{0E8A9547-8D15-4A6D-BCAD-C2B828BE37C9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123" y="263"/>
                <a:ext cx="32" cy="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2" name="Crane2">
                <a:extLst>
                  <a:ext uri="{FF2B5EF4-FFF2-40B4-BE49-F238E27FC236}">
                    <a16:creationId xmlns:a16="http://schemas.microsoft.com/office/drawing/2014/main" id="{F8047C29-9BFC-4CF7-AB02-E0DEBFA88D4C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123" y="294"/>
                <a:ext cx="32" cy="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3" name="Crane2">
                <a:extLst>
                  <a:ext uri="{FF2B5EF4-FFF2-40B4-BE49-F238E27FC236}">
                    <a16:creationId xmlns:a16="http://schemas.microsoft.com/office/drawing/2014/main" id="{7990A770-79EE-49DE-9825-BB48163ACF3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123" y="326"/>
                <a:ext cx="32" cy="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4" name="Crane2">
                <a:extLst>
                  <a:ext uri="{FF2B5EF4-FFF2-40B4-BE49-F238E27FC236}">
                    <a16:creationId xmlns:a16="http://schemas.microsoft.com/office/drawing/2014/main" id="{734AB293-1463-4B8D-98D0-0C4A70D5A253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123" y="358"/>
                <a:ext cx="32" cy="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5" name="Crane2">
                <a:extLst>
                  <a:ext uri="{FF2B5EF4-FFF2-40B4-BE49-F238E27FC236}">
                    <a16:creationId xmlns:a16="http://schemas.microsoft.com/office/drawing/2014/main" id="{7DFF60D3-9292-4B52-89E3-1B16D6ED118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123" y="390"/>
                <a:ext cx="32" cy="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6" name="Crane2">
                <a:extLst>
                  <a:ext uri="{FF2B5EF4-FFF2-40B4-BE49-F238E27FC236}">
                    <a16:creationId xmlns:a16="http://schemas.microsoft.com/office/drawing/2014/main" id="{EDB86BE2-FEE0-4FFB-8523-12F88CF9D918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23" y="422"/>
                <a:ext cx="32" cy="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7" name="Crane2">
                <a:extLst>
                  <a:ext uri="{FF2B5EF4-FFF2-40B4-BE49-F238E27FC236}">
                    <a16:creationId xmlns:a16="http://schemas.microsoft.com/office/drawing/2014/main" id="{3C775AD4-9ECC-46AD-9544-3FA9644EDC7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123" y="422"/>
                <a:ext cx="32" cy="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8" name="Crane2">
                <a:extLst>
                  <a:ext uri="{FF2B5EF4-FFF2-40B4-BE49-F238E27FC236}">
                    <a16:creationId xmlns:a16="http://schemas.microsoft.com/office/drawing/2014/main" id="{79E18DFB-F5F8-40D8-BA6D-5C6D67AE93A9}"/>
                  </a:ext>
                </a:extLst>
              </p:cNvPr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122" y="231"/>
                <a:ext cx="34" cy="66"/>
              </a:xfrm>
              <a:custGeom>
                <a:avLst/>
                <a:gdLst>
                  <a:gd name="T0" fmla="*/ 4 w 73"/>
                  <a:gd name="T1" fmla="*/ 0 h 143"/>
                  <a:gd name="T2" fmla="*/ 0 w 73"/>
                  <a:gd name="T3" fmla="*/ 5 h 143"/>
                  <a:gd name="T4" fmla="*/ 63 w 73"/>
                  <a:gd name="T5" fmla="*/ 72 h 143"/>
                  <a:gd name="T6" fmla="*/ 0 w 73"/>
                  <a:gd name="T7" fmla="*/ 138 h 143"/>
                  <a:gd name="T8" fmla="*/ 4 w 73"/>
                  <a:gd name="T9" fmla="*/ 143 h 143"/>
                  <a:gd name="T10" fmla="*/ 70 w 73"/>
                  <a:gd name="T11" fmla="*/ 74 h 143"/>
                  <a:gd name="T12" fmla="*/ 73 w 73"/>
                  <a:gd name="T13" fmla="*/ 71 h 143"/>
                  <a:gd name="T14" fmla="*/ 70 w 73"/>
                  <a:gd name="T15" fmla="*/ 69 h 143"/>
                  <a:gd name="T16" fmla="*/ 4 w 73"/>
                  <a:gd name="T1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143">
                    <a:moveTo>
                      <a:pt x="4" y="0"/>
                    </a:moveTo>
                    <a:lnTo>
                      <a:pt x="0" y="5"/>
                    </a:lnTo>
                    <a:lnTo>
                      <a:pt x="63" y="72"/>
                    </a:lnTo>
                    <a:lnTo>
                      <a:pt x="0" y="138"/>
                    </a:lnTo>
                    <a:lnTo>
                      <a:pt x="4" y="143"/>
                    </a:lnTo>
                    <a:lnTo>
                      <a:pt x="70" y="74"/>
                    </a:lnTo>
                    <a:lnTo>
                      <a:pt x="73" y="71"/>
                    </a:lnTo>
                    <a:lnTo>
                      <a:pt x="70" y="69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9" name="Crane2">
                <a:extLst>
                  <a:ext uri="{FF2B5EF4-FFF2-40B4-BE49-F238E27FC236}">
                    <a16:creationId xmlns:a16="http://schemas.microsoft.com/office/drawing/2014/main" id="{E51BD58B-4667-452B-8220-EBE9E5E82348}"/>
                  </a:ext>
                </a:extLst>
              </p:cNvPr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22" y="295"/>
                <a:ext cx="34" cy="130"/>
              </a:xfrm>
              <a:custGeom>
                <a:avLst/>
                <a:gdLst>
                  <a:gd name="T0" fmla="*/ 7 w 74"/>
                  <a:gd name="T1" fmla="*/ 0 h 281"/>
                  <a:gd name="T2" fmla="*/ 2 w 74"/>
                  <a:gd name="T3" fmla="*/ 5 h 281"/>
                  <a:gd name="T4" fmla="*/ 64 w 74"/>
                  <a:gd name="T5" fmla="*/ 72 h 281"/>
                  <a:gd name="T6" fmla="*/ 2 w 74"/>
                  <a:gd name="T7" fmla="*/ 138 h 281"/>
                  <a:gd name="T8" fmla="*/ 0 w 74"/>
                  <a:gd name="T9" fmla="*/ 141 h 281"/>
                  <a:gd name="T10" fmla="*/ 2 w 74"/>
                  <a:gd name="T11" fmla="*/ 143 h 281"/>
                  <a:gd name="T12" fmla="*/ 65 w 74"/>
                  <a:gd name="T13" fmla="*/ 211 h 281"/>
                  <a:gd name="T14" fmla="*/ 0 w 74"/>
                  <a:gd name="T15" fmla="*/ 277 h 281"/>
                  <a:gd name="T16" fmla="*/ 4 w 74"/>
                  <a:gd name="T17" fmla="*/ 281 h 281"/>
                  <a:gd name="T18" fmla="*/ 72 w 74"/>
                  <a:gd name="T19" fmla="*/ 213 h 281"/>
                  <a:gd name="T20" fmla="*/ 74 w 74"/>
                  <a:gd name="T21" fmla="*/ 211 h 281"/>
                  <a:gd name="T22" fmla="*/ 72 w 74"/>
                  <a:gd name="T23" fmla="*/ 208 h 281"/>
                  <a:gd name="T24" fmla="*/ 9 w 74"/>
                  <a:gd name="T25" fmla="*/ 141 h 281"/>
                  <a:gd name="T26" fmla="*/ 71 w 74"/>
                  <a:gd name="T27" fmla="*/ 74 h 281"/>
                  <a:gd name="T28" fmla="*/ 73 w 74"/>
                  <a:gd name="T29" fmla="*/ 72 h 281"/>
                  <a:gd name="T30" fmla="*/ 71 w 74"/>
                  <a:gd name="T31" fmla="*/ 69 h 281"/>
                  <a:gd name="T32" fmla="*/ 7 w 74"/>
                  <a:gd name="T33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281">
                    <a:moveTo>
                      <a:pt x="7" y="0"/>
                    </a:moveTo>
                    <a:lnTo>
                      <a:pt x="2" y="5"/>
                    </a:lnTo>
                    <a:lnTo>
                      <a:pt x="64" y="72"/>
                    </a:lnTo>
                    <a:lnTo>
                      <a:pt x="2" y="138"/>
                    </a:lnTo>
                    <a:lnTo>
                      <a:pt x="0" y="141"/>
                    </a:lnTo>
                    <a:lnTo>
                      <a:pt x="2" y="143"/>
                    </a:lnTo>
                    <a:lnTo>
                      <a:pt x="65" y="211"/>
                    </a:lnTo>
                    <a:lnTo>
                      <a:pt x="0" y="277"/>
                    </a:lnTo>
                    <a:lnTo>
                      <a:pt x="4" y="281"/>
                    </a:lnTo>
                    <a:lnTo>
                      <a:pt x="72" y="213"/>
                    </a:lnTo>
                    <a:lnTo>
                      <a:pt x="74" y="211"/>
                    </a:lnTo>
                    <a:lnTo>
                      <a:pt x="72" y="208"/>
                    </a:lnTo>
                    <a:lnTo>
                      <a:pt x="9" y="141"/>
                    </a:lnTo>
                    <a:lnTo>
                      <a:pt x="71" y="74"/>
                    </a:lnTo>
                    <a:lnTo>
                      <a:pt x="73" y="72"/>
                    </a:lnTo>
                    <a:lnTo>
                      <a:pt x="71" y="69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0" name="Crane2">
                <a:extLst>
                  <a:ext uri="{FF2B5EF4-FFF2-40B4-BE49-F238E27FC236}">
                    <a16:creationId xmlns:a16="http://schemas.microsoft.com/office/drawing/2014/main" id="{4D3D0687-4464-49DF-999A-F9B0A462C1EC}"/>
                  </a:ext>
                </a:extLst>
              </p:cNvPr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122" y="426"/>
                <a:ext cx="34" cy="31"/>
              </a:xfrm>
              <a:custGeom>
                <a:avLst/>
                <a:gdLst>
                  <a:gd name="T0" fmla="*/ 4 w 73"/>
                  <a:gd name="T1" fmla="*/ 0 h 67"/>
                  <a:gd name="T2" fmla="*/ 0 w 73"/>
                  <a:gd name="T3" fmla="*/ 5 h 67"/>
                  <a:gd name="T4" fmla="*/ 69 w 73"/>
                  <a:gd name="T5" fmla="*/ 67 h 67"/>
                  <a:gd name="T6" fmla="*/ 73 w 73"/>
                  <a:gd name="T7" fmla="*/ 62 h 67"/>
                  <a:gd name="T8" fmla="*/ 4 w 73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67">
                    <a:moveTo>
                      <a:pt x="4" y="0"/>
                    </a:moveTo>
                    <a:lnTo>
                      <a:pt x="0" y="5"/>
                    </a:lnTo>
                    <a:lnTo>
                      <a:pt x="69" y="67"/>
                    </a:lnTo>
                    <a:lnTo>
                      <a:pt x="73" y="6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1" name="Crane2">
                <a:extLst>
                  <a:ext uri="{FF2B5EF4-FFF2-40B4-BE49-F238E27FC236}">
                    <a16:creationId xmlns:a16="http://schemas.microsoft.com/office/drawing/2014/main" id="{A1B562A7-2D9C-495F-BF56-7F3A6F5DA949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130" y="226"/>
                <a:ext cx="19" cy="6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2" name="Crane2">
                <a:extLst>
                  <a:ext uri="{FF2B5EF4-FFF2-40B4-BE49-F238E27FC236}">
                    <a16:creationId xmlns:a16="http://schemas.microsoft.com/office/drawing/2014/main" id="{B10F14A2-33BF-46D3-A700-B8568EC1DA2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104" y="224"/>
                <a:ext cx="70" cy="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3" name="Crane2">
                <a:extLst>
                  <a:ext uri="{FF2B5EF4-FFF2-40B4-BE49-F238E27FC236}">
                    <a16:creationId xmlns:a16="http://schemas.microsoft.com/office/drawing/2014/main" id="{389F644D-B858-4C78-8456-0FD80A1748E9}"/>
                  </a:ext>
                </a:extLst>
              </p:cNvPr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152" y="161"/>
                <a:ext cx="53" cy="61"/>
              </a:xfrm>
              <a:custGeom>
                <a:avLst/>
                <a:gdLst>
                  <a:gd name="T0" fmla="*/ 0 w 115"/>
                  <a:gd name="T1" fmla="*/ 0 h 132"/>
                  <a:gd name="T2" fmla="*/ 0 w 115"/>
                  <a:gd name="T3" fmla="*/ 3 h 132"/>
                  <a:gd name="T4" fmla="*/ 0 w 115"/>
                  <a:gd name="T5" fmla="*/ 129 h 132"/>
                  <a:gd name="T6" fmla="*/ 0 w 115"/>
                  <a:gd name="T7" fmla="*/ 132 h 132"/>
                  <a:gd name="T8" fmla="*/ 3 w 115"/>
                  <a:gd name="T9" fmla="*/ 132 h 132"/>
                  <a:gd name="T10" fmla="*/ 86 w 115"/>
                  <a:gd name="T11" fmla="*/ 132 h 132"/>
                  <a:gd name="T12" fmla="*/ 88 w 115"/>
                  <a:gd name="T13" fmla="*/ 132 h 132"/>
                  <a:gd name="T14" fmla="*/ 89 w 115"/>
                  <a:gd name="T15" fmla="*/ 131 h 132"/>
                  <a:gd name="T16" fmla="*/ 115 w 115"/>
                  <a:gd name="T17" fmla="*/ 77 h 132"/>
                  <a:gd name="T18" fmla="*/ 115 w 115"/>
                  <a:gd name="T19" fmla="*/ 76 h 132"/>
                  <a:gd name="T20" fmla="*/ 115 w 115"/>
                  <a:gd name="T21" fmla="*/ 74 h 132"/>
                  <a:gd name="T22" fmla="*/ 89 w 115"/>
                  <a:gd name="T23" fmla="*/ 2 h 132"/>
                  <a:gd name="T24" fmla="*/ 88 w 115"/>
                  <a:gd name="T25" fmla="*/ 0 h 132"/>
                  <a:gd name="T26" fmla="*/ 86 w 115"/>
                  <a:gd name="T27" fmla="*/ 0 h 132"/>
                  <a:gd name="T28" fmla="*/ 3 w 115"/>
                  <a:gd name="T29" fmla="*/ 0 h 132"/>
                  <a:gd name="T30" fmla="*/ 0 w 115"/>
                  <a:gd name="T31" fmla="*/ 0 h 132"/>
                  <a:gd name="T32" fmla="*/ 6 w 115"/>
                  <a:gd name="T33" fmla="*/ 6 h 132"/>
                  <a:gd name="T34" fmla="*/ 84 w 115"/>
                  <a:gd name="T35" fmla="*/ 6 h 132"/>
                  <a:gd name="T36" fmla="*/ 109 w 115"/>
                  <a:gd name="T37" fmla="*/ 75 h 132"/>
                  <a:gd name="T38" fmla="*/ 84 w 115"/>
                  <a:gd name="T39" fmla="*/ 126 h 132"/>
                  <a:gd name="T40" fmla="*/ 6 w 115"/>
                  <a:gd name="T41" fmla="*/ 126 h 132"/>
                  <a:gd name="T42" fmla="*/ 6 w 115"/>
                  <a:gd name="T43" fmla="*/ 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132">
                    <a:moveTo>
                      <a:pt x="0" y="0"/>
                    </a:moveTo>
                    <a:lnTo>
                      <a:pt x="0" y="3"/>
                    </a:lnTo>
                    <a:lnTo>
                      <a:pt x="0" y="129"/>
                    </a:lnTo>
                    <a:lnTo>
                      <a:pt x="0" y="132"/>
                    </a:lnTo>
                    <a:lnTo>
                      <a:pt x="3" y="132"/>
                    </a:lnTo>
                    <a:lnTo>
                      <a:pt x="86" y="132"/>
                    </a:lnTo>
                    <a:lnTo>
                      <a:pt x="88" y="132"/>
                    </a:lnTo>
                    <a:lnTo>
                      <a:pt x="89" y="131"/>
                    </a:lnTo>
                    <a:lnTo>
                      <a:pt x="115" y="77"/>
                    </a:lnTo>
                    <a:lnTo>
                      <a:pt x="115" y="76"/>
                    </a:lnTo>
                    <a:lnTo>
                      <a:pt x="115" y="74"/>
                    </a:lnTo>
                    <a:lnTo>
                      <a:pt x="89" y="2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  <a:moveTo>
                      <a:pt x="6" y="6"/>
                    </a:moveTo>
                    <a:lnTo>
                      <a:pt x="84" y="6"/>
                    </a:lnTo>
                    <a:lnTo>
                      <a:pt x="109" y="75"/>
                    </a:lnTo>
                    <a:lnTo>
                      <a:pt x="84" y="126"/>
                    </a:lnTo>
                    <a:lnTo>
                      <a:pt x="6" y="12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4" name="Crane2">
                <a:extLst>
                  <a:ext uri="{FF2B5EF4-FFF2-40B4-BE49-F238E27FC236}">
                    <a16:creationId xmlns:a16="http://schemas.microsoft.com/office/drawing/2014/main" id="{4B5B0691-CB0E-4803-8201-AD7CDF5F8F7C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2" y="154"/>
                <a:ext cx="392" cy="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5" name="Crane2">
                <a:extLst>
                  <a:ext uri="{FF2B5EF4-FFF2-40B4-BE49-F238E27FC236}">
                    <a16:creationId xmlns:a16="http://schemas.microsoft.com/office/drawing/2014/main" id="{FCCD7021-9239-48E2-9CBD-9EDDF4CF9FBC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130" y="202"/>
                <a:ext cx="18" cy="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6" name="Crane2">
                <a:extLst>
                  <a:ext uri="{FF2B5EF4-FFF2-40B4-BE49-F238E27FC236}">
                    <a16:creationId xmlns:a16="http://schemas.microsoft.com/office/drawing/2014/main" id="{DDE37BEC-869A-4D33-8309-BABB4276C6BE}"/>
                  </a:ext>
                </a:extLst>
              </p:cNvPr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29" y="159"/>
                <a:ext cx="21" cy="66"/>
              </a:xfrm>
              <a:custGeom>
                <a:avLst/>
                <a:gdLst>
                  <a:gd name="T0" fmla="*/ 2 w 46"/>
                  <a:gd name="T1" fmla="*/ 0 h 143"/>
                  <a:gd name="T2" fmla="*/ 1 w 46"/>
                  <a:gd name="T3" fmla="*/ 1 h 143"/>
                  <a:gd name="T4" fmla="*/ 0 w 46"/>
                  <a:gd name="T5" fmla="*/ 4 h 143"/>
                  <a:gd name="T6" fmla="*/ 0 w 46"/>
                  <a:gd name="T7" fmla="*/ 140 h 143"/>
                  <a:gd name="T8" fmla="*/ 1 w 46"/>
                  <a:gd name="T9" fmla="*/ 142 h 143"/>
                  <a:gd name="T10" fmla="*/ 1 w 46"/>
                  <a:gd name="T11" fmla="*/ 143 h 143"/>
                  <a:gd name="T12" fmla="*/ 2 w 46"/>
                  <a:gd name="T13" fmla="*/ 143 h 143"/>
                  <a:gd name="T14" fmla="*/ 3 w 46"/>
                  <a:gd name="T15" fmla="*/ 143 h 143"/>
                  <a:gd name="T16" fmla="*/ 43 w 46"/>
                  <a:gd name="T17" fmla="*/ 143 h 143"/>
                  <a:gd name="T18" fmla="*/ 44 w 46"/>
                  <a:gd name="T19" fmla="*/ 143 h 143"/>
                  <a:gd name="T20" fmla="*/ 45 w 46"/>
                  <a:gd name="T21" fmla="*/ 142 h 143"/>
                  <a:gd name="T22" fmla="*/ 45 w 46"/>
                  <a:gd name="T23" fmla="*/ 141 h 143"/>
                  <a:gd name="T24" fmla="*/ 46 w 46"/>
                  <a:gd name="T25" fmla="*/ 140 h 143"/>
                  <a:gd name="T26" fmla="*/ 46 w 46"/>
                  <a:gd name="T27" fmla="*/ 140 h 143"/>
                  <a:gd name="T28" fmla="*/ 46 w 46"/>
                  <a:gd name="T29" fmla="*/ 4 h 143"/>
                  <a:gd name="T30" fmla="*/ 44 w 46"/>
                  <a:gd name="T31" fmla="*/ 1 h 143"/>
                  <a:gd name="T32" fmla="*/ 43 w 46"/>
                  <a:gd name="T33" fmla="*/ 0 h 143"/>
                  <a:gd name="T34" fmla="*/ 43 w 46"/>
                  <a:gd name="T35" fmla="*/ 0 h 143"/>
                  <a:gd name="T36" fmla="*/ 3 w 46"/>
                  <a:gd name="T37" fmla="*/ 0 h 143"/>
                  <a:gd name="T38" fmla="*/ 2 w 46"/>
                  <a:gd name="T39" fmla="*/ 0 h 143"/>
                  <a:gd name="T40" fmla="*/ 6 w 46"/>
                  <a:gd name="T41" fmla="*/ 6 h 143"/>
                  <a:gd name="T42" fmla="*/ 40 w 46"/>
                  <a:gd name="T43" fmla="*/ 6 h 143"/>
                  <a:gd name="T44" fmla="*/ 40 w 46"/>
                  <a:gd name="T45" fmla="*/ 137 h 143"/>
                  <a:gd name="T46" fmla="*/ 6 w 46"/>
                  <a:gd name="T47" fmla="*/ 137 h 143"/>
                  <a:gd name="T48" fmla="*/ 6 w 46"/>
                  <a:gd name="T49" fmla="*/ 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143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0" y="1"/>
                      <a:pt x="0" y="2"/>
                      <a:pt x="0" y="4"/>
                    </a:cubicBezTo>
                    <a:lnTo>
                      <a:pt x="0" y="140"/>
                    </a:lnTo>
                    <a:cubicBezTo>
                      <a:pt x="0" y="141"/>
                      <a:pt x="0" y="142"/>
                      <a:pt x="1" y="142"/>
                    </a:cubicBezTo>
                    <a:cubicBezTo>
                      <a:pt x="1" y="142"/>
                      <a:pt x="1" y="143"/>
                      <a:pt x="1" y="143"/>
                    </a:cubicBezTo>
                    <a:cubicBezTo>
                      <a:pt x="2" y="143"/>
                      <a:pt x="2" y="143"/>
                      <a:pt x="2" y="143"/>
                    </a:cubicBezTo>
                    <a:cubicBezTo>
                      <a:pt x="3" y="143"/>
                      <a:pt x="3" y="143"/>
                      <a:pt x="3" y="143"/>
                    </a:cubicBezTo>
                    <a:lnTo>
                      <a:pt x="43" y="143"/>
                    </a:lnTo>
                    <a:cubicBezTo>
                      <a:pt x="43" y="143"/>
                      <a:pt x="44" y="143"/>
                      <a:pt x="44" y="143"/>
                    </a:cubicBezTo>
                    <a:cubicBezTo>
                      <a:pt x="44" y="143"/>
                      <a:pt x="44" y="142"/>
                      <a:pt x="45" y="142"/>
                    </a:cubicBezTo>
                    <a:cubicBezTo>
                      <a:pt x="45" y="142"/>
                      <a:pt x="45" y="142"/>
                      <a:pt x="45" y="141"/>
                    </a:cubicBezTo>
                    <a:cubicBezTo>
                      <a:pt x="46" y="141"/>
                      <a:pt x="46" y="141"/>
                      <a:pt x="46" y="140"/>
                    </a:cubicBezTo>
                    <a:cubicBezTo>
                      <a:pt x="46" y="140"/>
                      <a:pt x="46" y="140"/>
                      <a:pt x="46" y="140"/>
                    </a:cubicBezTo>
                    <a:lnTo>
                      <a:pt x="46" y="4"/>
                    </a:lnTo>
                    <a:cubicBezTo>
                      <a:pt x="46" y="2"/>
                      <a:pt x="45" y="1"/>
                      <a:pt x="44" y="1"/>
                    </a:cubicBezTo>
                    <a:cubicBezTo>
                      <a:pt x="44" y="1"/>
                      <a:pt x="44" y="1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lnTo>
                      <a:pt x="3" y="0"/>
                    </a:lnTo>
                    <a:cubicBezTo>
                      <a:pt x="3" y="0"/>
                      <a:pt x="2" y="0"/>
                      <a:pt x="2" y="0"/>
                    </a:cubicBezTo>
                    <a:close/>
                    <a:moveTo>
                      <a:pt x="6" y="6"/>
                    </a:moveTo>
                    <a:lnTo>
                      <a:pt x="40" y="6"/>
                    </a:lnTo>
                    <a:lnTo>
                      <a:pt x="40" y="137"/>
                    </a:lnTo>
                    <a:lnTo>
                      <a:pt x="6" y="137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7" name="Crane2">
                <a:extLst>
                  <a:ext uri="{FF2B5EF4-FFF2-40B4-BE49-F238E27FC236}">
                    <a16:creationId xmlns:a16="http://schemas.microsoft.com/office/drawing/2014/main" id="{E867A719-9DF6-4A40-B60F-67A7639DC05B}"/>
                  </a:ext>
                </a:extLst>
              </p:cNvPr>
              <p:cNvSpPr>
                <a:spLocks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30" y="165"/>
                <a:ext cx="18" cy="2"/>
              </a:xfrm>
              <a:custGeom>
                <a:avLst/>
                <a:gdLst>
                  <a:gd name="T0" fmla="*/ 0 w 39"/>
                  <a:gd name="T1" fmla="*/ 0 h 6"/>
                  <a:gd name="T2" fmla="*/ 0 w 39"/>
                  <a:gd name="T3" fmla="*/ 6 h 6"/>
                  <a:gd name="T4" fmla="*/ 39 w 39"/>
                  <a:gd name="T5" fmla="*/ 6 h 6"/>
                  <a:gd name="T6" fmla="*/ 39 w 39"/>
                  <a:gd name="T7" fmla="*/ 0 h 6"/>
                  <a:gd name="T8" fmla="*/ 0 w 3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6">
                    <a:moveTo>
                      <a:pt x="0" y="0"/>
                    </a:moveTo>
                    <a:lnTo>
                      <a:pt x="0" y="6"/>
                    </a:lnTo>
                    <a:cubicBezTo>
                      <a:pt x="7" y="6"/>
                      <a:pt x="39" y="6"/>
                      <a:pt x="39" y="6"/>
                    </a:cubicBezTo>
                    <a:lnTo>
                      <a:pt x="39" y="0"/>
                    </a:lnTo>
                    <a:cubicBezTo>
                      <a:pt x="39" y="0"/>
                      <a:pt x="7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8" name="Crane2">
                <a:extLst>
                  <a:ext uri="{FF2B5EF4-FFF2-40B4-BE49-F238E27FC236}">
                    <a16:creationId xmlns:a16="http://schemas.microsoft.com/office/drawing/2014/main" id="{8D8CBEB5-A078-4293-97F6-3D08289F229F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30" y="174"/>
                <a:ext cx="19" cy="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9" name="Crane2">
                <a:extLst>
                  <a:ext uri="{FF2B5EF4-FFF2-40B4-BE49-F238E27FC236}">
                    <a16:creationId xmlns:a16="http://schemas.microsoft.com/office/drawing/2014/main" id="{5FC26EB3-6480-4BBC-BD55-F3114FBC880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30" y="183"/>
                <a:ext cx="19" cy="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0" name="Crane2">
                <a:extLst>
                  <a:ext uri="{FF2B5EF4-FFF2-40B4-BE49-F238E27FC236}">
                    <a16:creationId xmlns:a16="http://schemas.microsoft.com/office/drawing/2014/main" id="{1491391D-2195-4979-8B63-04684D2E4C96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30" y="192"/>
                <a:ext cx="18" cy="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1" name="Crane2">
                <a:extLst>
                  <a:ext uri="{FF2B5EF4-FFF2-40B4-BE49-F238E27FC236}">
                    <a16:creationId xmlns:a16="http://schemas.microsoft.com/office/drawing/2014/main" id="{A385868F-E34F-4F4B-9DEE-178D7DBC1948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30" y="211"/>
                <a:ext cx="18" cy="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2" name="Crane2">
                <a:extLst>
                  <a:ext uri="{FF2B5EF4-FFF2-40B4-BE49-F238E27FC236}">
                    <a16:creationId xmlns:a16="http://schemas.microsoft.com/office/drawing/2014/main" id="{9DCBD074-8DF4-43BC-AB08-5FC8D36D2316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30" y="215"/>
                <a:ext cx="19" cy="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3" name="Crane2">
                <a:extLst>
                  <a:ext uri="{FF2B5EF4-FFF2-40B4-BE49-F238E27FC236}">
                    <a16:creationId xmlns:a16="http://schemas.microsoft.com/office/drawing/2014/main" id="{C308D6ED-9258-4660-AB69-432DBF861ECB}"/>
                  </a:ext>
                </a:extLst>
              </p:cNvPr>
              <p:cNvSpPr>
                <a:spLocks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97" y="122"/>
                <a:ext cx="190" cy="3"/>
              </a:xfrm>
              <a:custGeom>
                <a:avLst/>
                <a:gdLst>
                  <a:gd name="T0" fmla="*/ 0 w 411"/>
                  <a:gd name="T1" fmla="*/ 0 h 7"/>
                  <a:gd name="T2" fmla="*/ 0 w 411"/>
                  <a:gd name="T3" fmla="*/ 6 h 7"/>
                  <a:gd name="T4" fmla="*/ 411 w 411"/>
                  <a:gd name="T5" fmla="*/ 7 h 7"/>
                  <a:gd name="T6" fmla="*/ 411 w 411"/>
                  <a:gd name="T7" fmla="*/ 1 h 7"/>
                  <a:gd name="T8" fmla="*/ 0 w 41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1" h="7">
                    <a:moveTo>
                      <a:pt x="0" y="0"/>
                    </a:moveTo>
                    <a:lnTo>
                      <a:pt x="0" y="6"/>
                    </a:lnTo>
                    <a:lnTo>
                      <a:pt x="411" y="7"/>
                    </a:lnTo>
                    <a:lnTo>
                      <a:pt x="411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4" name="Crane2">
                <a:extLst>
                  <a:ext uri="{FF2B5EF4-FFF2-40B4-BE49-F238E27FC236}">
                    <a16:creationId xmlns:a16="http://schemas.microsoft.com/office/drawing/2014/main" id="{F81B3086-A8EC-4AC6-AB48-3ED67AD955B1}"/>
                  </a:ext>
                </a:extLst>
              </p:cNvPr>
              <p:cNvSpPr>
                <a:spLocks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384" y="123"/>
                <a:ext cx="29" cy="34"/>
              </a:xfrm>
              <a:custGeom>
                <a:avLst/>
                <a:gdLst>
                  <a:gd name="T0" fmla="*/ 5 w 64"/>
                  <a:gd name="T1" fmla="*/ 0 h 73"/>
                  <a:gd name="T2" fmla="*/ 0 w 64"/>
                  <a:gd name="T3" fmla="*/ 4 h 73"/>
                  <a:gd name="T4" fmla="*/ 59 w 64"/>
                  <a:gd name="T5" fmla="*/ 73 h 73"/>
                  <a:gd name="T6" fmla="*/ 64 w 64"/>
                  <a:gd name="T7" fmla="*/ 69 h 73"/>
                  <a:gd name="T8" fmla="*/ 5 w 64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5" y="0"/>
                    </a:moveTo>
                    <a:lnTo>
                      <a:pt x="0" y="4"/>
                    </a:lnTo>
                    <a:lnTo>
                      <a:pt x="59" y="73"/>
                    </a:lnTo>
                    <a:lnTo>
                      <a:pt x="64" y="69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5" name="Crane2">
                <a:extLst>
                  <a:ext uri="{FF2B5EF4-FFF2-40B4-BE49-F238E27FC236}">
                    <a16:creationId xmlns:a16="http://schemas.microsoft.com/office/drawing/2014/main" id="{4D9C0FCF-3262-45EB-8D9E-6949D1BA59A3}"/>
                  </a:ext>
                </a:extLst>
              </p:cNvPr>
              <p:cNvSpPr>
                <a:spLocks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338" y="123"/>
                <a:ext cx="29" cy="33"/>
              </a:xfrm>
              <a:custGeom>
                <a:avLst/>
                <a:gdLst>
                  <a:gd name="T0" fmla="*/ 5 w 64"/>
                  <a:gd name="T1" fmla="*/ 0 h 73"/>
                  <a:gd name="T2" fmla="*/ 0 w 64"/>
                  <a:gd name="T3" fmla="*/ 4 h 73"/>
                  <a:gd name="T4" fmla="*/ 59 w 64"/>
                  <a:gd name="T5" fmla="*/ 73 h 73"/>
                  <a:gd name="T6" fmla="*/ 64 w 64"/>
                  <a:gd name="T7" fmla="*/ 70 h 73"/>
                  <a:gd name="T8" fmla="*/ 5 w 64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5" y="0"/>
                    </a:moveTo>
                    <a:lnTo>
                      <a:pt x="0" y="4"/>
                    </a:lnTo>
                    <a:lnTo>
                      <a:pt x="59" y="73"/>
                    </a:lnTo>
                    <a:lnTo>
                      <a:pt x="64" y="7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6" name="Crane2">
                <a:extLst>
                  <a:ext uri="{FF2B5EF4-FFF2-40B4-BE49-F238E27FC236}">
                    <a16:creationId xmlns:a16="http://schemas.microsoft.com/office/drawing/2014/main" id="{B59CBF33-431D-482C-86F9-DEF26A37367B}"/>
                  </a:ext>
                </a:extLst>
              </p:cNvPr>
              <p:cNvSpPr>
                <a:spLocks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292" y="123"/>
                <a:ext cx="29" cy="33"/>
              </a:xfrm>
              <a:custGeom>
                <a:avLst/>
                <a:gdLst>
                  <a:gd name="T0" fmla="*/ 5 w 64"/>
                  <a:gd name="T1" fmla="*/ 0 h 73"/>
                  <a:gd name="T2" fmla="*/ 0 w 64"/>
                  <a:gd name="T3" fmla="*/ 4 h 73"/>
                  <a:gd name="T4" fmla="*/ 59 w 64"/>
                  <a:gd name="T5" fmla="*/ 73 h 73"/>
                  <a:gd name="T6" fmla="*/ 64 w 64"/>
                  <a:gd name="T7" fmla="*/ 69 h 73"/>
                  <a:gd name="T8" fmla="*/ 5 w 64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5" y="0"/>
                    </a:moveTo>
                    <a:lnTo>
                      <a:pt x="0" y="4"/>
                    </a:lnTo>
                    <a:lnTo>
                      <a:pt x="59" y="73"/>
                    </a:lnTo>
                    <a:lnTo>
                      <a:pt x="64" y="69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7" name="Crane2">
                <a:extLst>
                  <a:ext uri="{FF2B5EF4-FFF2-40B4-BE49-F238E27FC236}">
                    <a16:creationId xmlns:a16="http://schemas.microsoft.com/office/drawing/2014/main" id="{B183CAA2-32E7-4BED-893E-86813F7D4057}"/>
                  </a:ext>
                </a:extLst>
              </p:cNvPr>
              <p:cNvSpPr>
                <a:spLocks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245" y="123"/>
                <a:ext cx="30" cy="33"/>
              </a:xfrm>
              <a:custGeom>
                <a:avLst/>
                <a:gdLst>
                  <a:gd name="T0" fmla="*/ 5 w 64"/>
                  <a:gd name="T1" fmla="*/ 0 h 73"/>
                  <a:gd name="T2" fmla="*/ 0 w 64"/>
                  <a:gd name="T3" fmla="*/ 4 h 73"/>
                  <a:gd name="T4" fmla="*/ 59 w 64"/>
                  <a:gd name="T5" fmla="*/ 73 h 73"/>
                  <a:gd name="T6" fmla="*/ 64 w 64"/>
                  <a:gd name="T7" fmla="*/ 69 h 73"/>
                  <a:gd name="T8" fmla="*/ 5 w 64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5" y="0"/>
                    </a:moveTo>
                    <a:lnTo>
                      <a:pt x="0" y="4"/>
                    </a:lnTo>
                    <a:lnTo>
                      <a:pt x="59" y="73"/>
                    </a:lnTo>
                    <a:lnTo>
                      <a:pt x="64" y="69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8" name="Crane2">
                <a:extLst>
                  <a:ext uri="{FF2B5EF4-FFF2-40B4-BE49-F238E27FC236}">
                    <a16:creationId xmlns:a16="http://schemas.microsoft.com/office/drawing/2014/main" id="{CE4CBCBB-D342-4ED9-809F-6AAA9424521F}"/>
                  </a:ext>
                </a:extLst>
              </p:cNvPr>
              <p:cNvSpPr>
                <a:spLocks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199" y="123"/>
                <a:ext cx="30" cy="33"/>
              </a:xfrm>
              <a:custGeom>
                <a:avLst/>
                <a:gdLst>
                  <a:gd name="T0" fmla="*/ 5 w 64"/>
                  <a:gd name="T1" fmla="*/ 0 h 73"/>
                  <a:gd name="T2" fmla="*/ 0 w 64"/>
                  <a:gd name="T3" fmla="*/ 4 h 73"/>
                  <a:gd name="T4" fmla="*/ 59 w 64"/>
                  <a:gd name="T5" fmla="*/ 73 h 73"/>
                  <a:gd name="T6" fmla="*/ 64 w 64"/>
                  <a:gd name="T7" fmla="*/ 70 h 73"/>
                  <a:gd name="T8" fmla="*/ 5 w 64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5" y="0"/>
                    </a:moveTo>
                    <a:lnTo>
                      <a:pt x="0" y="4"/>
                    </a:lnTo>
                    <a:lnTo>
                      <a:pt x="59" y="73"/>
                    </a:lnTo>
                    <a:lnTo>
                      <a:pt x="64" y="7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9" name="Crane2">
                <a:extLst>
                  <a:ext uri="{FF2B5EF4-FFF2-40B4-BE49-F238E27FC236}">
                    <a16:creationId xmlns:a16="http://schemas.microsoft.com/office/drawing/2014/main" id="{B41769FE-2D76-4E72-9A7F-A2662608FBE3}"/>
                  </a:ext>
                </a:extLst>
              </p:cNvPr>
              <p:cNvSpPr>
                <a:spLocks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172" y="123"/>
                <a:ext cx="29" cy="33"/>
              </a:xfrm>
              <a:custGeom>
                <a:avLst/>
                <a:gdLst>
                  <a:gd name="T0" fmla="*/ 59 w 64"/>
                  <a:gd name="T1" fmla="*/ 0 h 73"/>
                  <a:gd name="T2" fmla="*/ 0 w 64"/>
                  <a:gd name="T3" fmla="*/ 69 h 73"/>
                  <a:gd name="T4" fmla="*/ 4 w 64"/>
                  <a:gd name="T5" fmla="*/ 73 h 73"/>
                  <a:gd name="T6" fmla="*/ 64 w 64"/>
                  <a:gd name="T7" fmla="*/ 4 h 73"/>
                  <a:gd name="T8" fmla="*/ 59 w 64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59" y="0"/>
                    </a:moveTo>
                    <a:lnTo>
                      <a:pt x="0" y="69"/>
                    </a:lnTo>
                    <a:lnTo>
                      <a:pt x="4" y="73"/>
                    </a:lnTo>
                    <a:lnTo>
                      <a:pt x="64" y="4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0" name="Crane2">
                <a:extLst>
                  <a:ext uri="{FF2B5EF4-FFF2-40B4-BE49-F238E27FC236}">
                    <a16:creationId xmlns:a16="http://schemas.microsoft.com/office/drawing/2014/main" id="{897E5E0B-B1BB-4EB5-9EB0-C2C6D0F3C1A4}"/>
                  </a:ext>
                </a:extLst>
              </p:cNvPr>
              <p:cNvSpPr>
                <a:spLocks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218" y="123"/>
                <a:ext cx="29" cy="33"/>
              </a:xfrm>
              <a:custGeom>
                <a:avLst/>
                <a:gdLst>
                  <a:gd name="T0" fmla="*/ 59 w 64"/>
                  <a:gd name="T1" fmla="*/ 0 h 73"/>
                  <a:gd name="T2" fmla="*/ 0 w 64"/>
                  <a:gd name="T3" fmla="*/ 70 h 73"/>
                  <a:gd name="T4" fmla="*/ 4 w 64"/>
                  <a:gd name="T5" fmla="*/ 73 h 73"/>
                  <a:gd name="T6" fmla="*/ 64 w 64"/>
                  <a:gd name="T7" fmla="*/ 4 h 73"/>
                  <a:gd name="T8" fmla="*/ 59 w 64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59" y="0"/>
                    </a:moveTo>
                    <a:lnTo>
                      <a:pt x="0" y="70"/>
                    </a:lnTo>
                    <a:lnTo>
                      <a:pt x="4" y="73"/>
                    </a:lnTo>
                    <a:lnTo>
                      <a:pt x="64" y="4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1" name="Crane2">
                <a:extLst>
                  <a:ext uri="{FF2B5EF4-FFF2-40B4-BE49-F238E27FC236}">
                    <a16:creationId xmlns:a16="http://schemas.microsoft.com/office/drawing/2014/main" id="{007F692A-C91F-4617-A5AC-223B097B48BA}"/>
                  </a:ext>
                </a:extLst>
              </p:cNvPr>
              <p:cNvSpPr>
                <a:spLocks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264" y="123"/>
                <a:ext cx="29" cy="33"/>
              </a:xfrm>
              <a:custGeom>
                <a:avLst/>
                <a:gdLst>
                  <a:gd name="T0" fmla="*/ 59 w 64"/>
                  <a:gd name="T1" fmla="*/ 0 h 73"/>
                  <a:gd name="T2" fmla="*/ 0 w 64"/>
                  <a:gd name="T3" fmla="*/ 69 h 73"/>
                  <a:gd name="T4" fmla="*/ 4 w 64"/>
                  <a:gd name="T5" fmla="*/ 73 h 73"/>
                  <a:gd name="T6" fmla="*/ 64 w 64"/>
                  <a:gd name="T7" fmla="*/ 4 h 73"/>
                  <a:gd name="T8" fmla="*/ 59 w 64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59" y="0"/>
                    </a:moveTo>
                    <a:lnTo>
                      <a:pt x="0" y="69"/>
                    </a:lnTo>
                    <a:lnTo>
                      <a:pt x="4" y="73"/>
                    </a:lnTo>
                    <a:lnTo>
                      <a:pt x="64" y="4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2" name="Crane2">
                <a:extLst>
                  <a:ext uri="{FF2B5EF4-FFF2-40B4-BE49-F238E27FC236}">
                    <a16:creationId xmlns:a16="http://schemas.microsoft.com/office/drawing/2014/main" id="{C9625A2F-DB83-40DE-B6D4-6FDB42B6B91B}"/>
                  </a:ext>
                </a:extLst>
              </p:cNvPr>
              <p:cNvSpPr>
                <a:spLocks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310" y="123"/>
                <a:ext cx="29" cy="33"/>
              </a:xfrm>
              <a:custGeom>
                <a:avLst/>
                <a:gdLst>
                  <a:gd name="T0" fmla="*/ 59 w 64"/>
                  <a:gd name="T1" fmla="*/ 0 h 73"/>
                  <a:gd name="T2" fmla="*/ 0 w 64"/>
                  <a:gd name="T3" fmla="*/ 69 h 73"/>
                  <a:gd name="T4" fmla="*/ 4 w 64"/>
                  <a:gd name="T5" fmla="*/ 73 h 73"/>
                  <a:gd name="T6" fmla="*/ 64 w 64"/>
                  <a:gd name="T7" fmla="*/ 4 h 73"/>
                  <a:gd name="T8" fmla="*/ 59 w 64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59" y="0"/>
                    </a:moveTo>
                    <a:lnTo>
                      <a:pt x="0" y="69"/>
                    </a:lnTo>
                    <a:lnTo>
                      <a:pt x="4" y="73"/>
                    </a:lnTo>
                    <a:lnTo>
                      <a:pt x="64" y="4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3" name="Crane2">
                <a:extLst>
                  <a:ext uri="{FF2B5EF4-FFF2-40B4-BE49-F238E27FC236}">
                    <a16:creationId xmlns:a16="http://schemas.microsoft.com/office/drawing/2014/main" id="{D8651117-1359-4F8A-8EAA-B901E26F3FFD}"/>
                  </a:ext>
                </a:extLst>
              </p:cNvPr>
              <p:cNvSpPr>
                <a:spLocks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356" y="124"/>
                <a:ext cx="30" cy="33"/>
              </a:xfrm>
              <a:custGeom>
                <a:avLst/>
                <a:gdLst>
                  <a:gd name="T0" fmla="*/ 59 w 64"/>
                  <a:gd name="T1" fmla="*/ 0 h 73"/>
                  <a:gd name="T2" fmla="*/ 0 w 64"/>
                  <a:gd name="T3" fmla="*/ 69 h 73"/>
                  <a:gd name="T4" fmla="*/ 4 w 64"/>
                  <a:gd name="T5" fmla="*/ 73 h 73"/>
                  <a:gd name="T6" fmla="*/ 64 w 64"/>
                  <a:gd name="T7" fmla="*/ 4 h 73"/>
                  <a:gd name="T8" fmla="*/ 59 w 64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59" y="0"/>
                    </a:moveTo>
                    <a:lnTo>
                      <a:pt x="0" y="69"/>
                    </a:lnTo>
                    <a:lnTo>
                      <a:pt x="4" y="73"/>
                    </a:lnTo>
                    <a:lnTo>
                      <a:pt x="64" y="4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4" name="Crane2">
                <a:extLst>
                  <a:ext uri="{FF2B5EF4-FFF2-40B4-BE49-F238E27FC236}">
                    <a16:creationId xmlns:a16="http://schemas.microsoft.com/office/drawing/2014/main" id="{FBE1C39E-CD4E-49C6-B949-C92590CF02A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49" y="123"/>
                <a:ext cx="83" cy="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5" name="Crane2">
                <a:extLst>
                  <a:ext uri="{FF2B5EF4-FFF2-40B4-BE49-F238E27FC236}">
                    <a16:creationId xmlns:a16="http://schemas.microsoft.com/office/drawing/2014/main" id="{CBCE7FE5-6339-4203-B7C2-B059AC744FB2}"/>
                  </a:ext>
                </a:extLst>
              </p:cNvPr>
              <p:cNvSpPr>
                <a:spLocks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23" y="122"/>
                <a:ext cx="29" cy="34"/>
              </a:xfrm>
              <a:custGeom>
                <a:avLst/>
                <a:gdLst>
                  <a:gd name="T0" fmla="*/ 59 w 63"/>
                  <a:gd name="T1" fmla="*/ 0 h 73"/>
                  <a:gd name="T2" fmla="*/ 0 w 63"/>
                  <a:gd name="T3" fmla="*/ 69 h 73"/>
                  <a:gd name="T4" fmla="*/ 4 w 63"/>
                  <a:gd name="T5" fmla="*/ 73 h 73"/>
                  <a:gd name="T6" fmla="*/ 63 w 63"/>
                  <a:gd name="T7" fmla="*/ 4 h 73"/>
                  <a:gd name="T8" fmla="*/ 59 w 63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3">
                    <a:moveTo>
                      <a:pt x="59" y="0"/>
                    </a:moveTo>
                    <a:lnTo>
                      <a:pt x="0" y="69"/>
                    </a:lnTo>
                    <a:lnTo>
                      <a:pt x="4" y="73"/>
                    </a:lnTo>
                    <a:lnTo>
                      <a:pt x="63" y="4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6" name="Crane2">
                <a:extLst>
                  <a:ext uri="{FF2B5EF4-FFF2-40B4-BE49-F238E27FC236}">
                    <a16:creationId xmlns:a16="http://schemas.microsoft.com/office/drawing/2014/main" id="{01C39124-2418-452B-8AA5-9234D3F4F64E}"/>
                  </a:ext>
                </a:extLst>
              </p:cNvPr>
              <p:cNvSpPr>
                <a:spLocks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50" y="122"/>
                <a:ext cx="29" cy="34"/>
              </a:xfrm>
              <a:custGeom>
                <a:avLst/>
                <a:gdLst>
                  <a:gd name="T0" fmla="*/ 59 w 63"/>
                  <a:gd name="T1" fmla="*/ 0 h 73"/>
                  <a:gd name="T2" fmla="*/ 0 w 63"/>
                  <a:gd name="T3" fmla="*/ 69 h 73"/>
                  <a:gd name="T4" fmla="*/ 4 w 63"/>
                  <a:gd name="T5" fmla="*/ 73 h 73"/>
                  <a:gd name="T6" fmla="*/ 63 w 63"/>
                  <a:gd name="T7" fmla="*/ 4 h 73"/>
                  <a:gd name="T8" fmla="*/ 59 w 63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3">
                    <a:moveTo>
                      <a:pt x="59" y="0"/>
                    </a:moveTo>
                    <a:lnTo>
                      <a:pt x="0" y="69"/>
                    </a:lnTo>
                    <a:lnTo>
                      <a:pt x="4" y="73"/>
                    </a:lnTo>
                    <a:lnTo>
                      <a:pt x="63" y="4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7" name="Crane2">
                <a:extLst>
                  <a:ext uri="{FF2B5EF4-FFF2-40B4-BE49-F238E27FC236}">
                    <a16:creationId xmlns:a16="http://schemas.microsoft.com/office/drawing/2014/main" id="{76995C4F-7154-41E1-9360-83ABFA3975FD}"/>
                  </a:ext>
                </a:extLst>
              </p:cNvPr>
              <p:cNvSpPr>
                <a:spLocks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78" y="122"/>
                <a:ext cx="29" cy="34"/>
              </a:xfrm>
              <a:custGeom>
                <a:avLst/>
                <a:gdLst>
                  <a:gd name="T0" fmla="*/ 59 w 63"/>
                  <a:gd name="T1" fmla="*/ 0 h 73"/>
                  <a:gd name="T2" fmla="*/ 0 w 63"/>
                  <a:gd name="T3" fmla="*/ 69 h 73"/>
                  <a:gd name="T4" fmla="*/ 4 w 63"/>
                  <a:gd name="T5" fmla="*/ 73 h 73"/>
                  <a:gd name="T6" fmla="*/ 63 w 63"/>
                  <a:gd name="T7" fmla="*/ 4 h 73"/>
                  <a:gd name="T8" fmla="*/ 59 w 63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3">
                    <a:moveTo>
                      <a:pt x="59" y="0"/>
                    </a:moveTo>
                    <a:lnTo>
                      <a:pt x="0" y="69"/>
                    </a:lnTo>
                    <a:lnTo>
                      <a:pt x="4" y="73"/>
                    </a:lnTo>
                    <a:lnTo>
                      <a:pt x="63" y="4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8" name="Crane2">
                <a:extLst>
                  <a:ext uri="{FF2B5EF4-FFF2-40B4-BE49-F238E27FC236}">
                    <a16:creationId xmlns:a16="http://schemas.microsoft.com/office/drawing/2014/main" id="{23130533-160F-47E8-94C4-B7CF0D5396D2}"/>
                  </a:ext>
                </a:extLst>
              </p:cNvPr>
              <p:cNvSpPr>
                <a:spLocks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106" y="122"/>
                <a:ext cx="29" cy="34"/>
              </a:xfrm>
              <a:custGeom>
                <a:avLst/>
                <a:gdLst>
                  <a:gd name="T0" fmla="*/ 59 w 63"/>
                  <a:gd name="T1" fmla="*/ 0 h 73"/>
                  <a:gd name="T2" fmla="*/ 0 w 63"/>
                  <a:gd name="T3" fmla="*/ 69 h 73"/>
                  <a:gd name="T4" fmla="*/ 4 w 63"/>
                  <a:gd name="T5" fmla="*/ 73 h 73"/>
                  <a:gd name="T6" fmla="*/ 63 w 63"/>
                  <a:gd name="T7" fmla="*/ 4 h 73"/>
                  <a:gd name="T8" fmla="*/ 59 w 63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3">
                    <a:moveTo>
                      <a:pt x="59" y="0"/>
                    </a:moveTo>
                    <a:lnTo>
                      <a:pt x="0" y="69"/>
                    </a:lnTo>
                    <a:lnTo>
                      <a:pt x="4" y="73"/>
                    </a:lnTo>
                    <a:lnTo>
                      <a:pt x="63" y="4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9" name="Crane2">
                <a:extLst>
                  <a:ext uri="{FF2B5EF4-FFF2-40B4-BE49-F238E27FC236}">
                    <a16:creationId xmlns:a16="http://schemas.microsoft.com/office/drawing/2014/main" id="{885B66A2-1F2E-491C-9818-DCC786DD1E9B}"/>
                  </a:ext>
                </a:extLst>
              </p:cNvPr>
              <p:cNvSpPr>
                <a:spLocks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106" y="122"/>
                <a:ext cx="29" cy="34"/>
              </a:xfrm>
              <a:custGeom>
                <a:avLst/>
                <a:gdLst>
                  <a:gd name="T0" fmla="*/ 4 w 63"/>
                  <a:gd name="T1" fmla="*/ 0 h 73"/>
                  <a:gd name="T2" fmla="*/ 0 w 63"/>
                  <a:gd name="T3" fmla="*/ 4 h 73"/>
                  <a:gd name="T4" fmla="*/ 59 w 63"/>
                  <a:gd name="T5" fmla="*/ 73 h 73"/>
                  <a:gd name="T6" fmla="*/ 63 w 63"/>
                  <a:gd name="T7" fmla="*/ 69 h 73"/>
                  <a:gd name="T8" fmla="*/ 4 w 63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3">
                    <a:moveTo>
                      <a:pt x="4" y="0"/>
                    </a:moveTo>
                    <a:lnTo>
                      <a:pt x="0" y="4"/>
                    </a:lnTo>
                    <a:lnTo>
                      <a:pt x="59" y="73"/>
                    </a:lnTo>
                    <a:lnTo>
                      <a:pt x="63" y="69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0" name="Crane2">
                <a:extLst>
                  <a:ext uri="{FF2B5EF4-FFF2-40B4-BE49-F238E27FC236}">
                    <a16:creationId xmlns:a16="http://schemas.microsoft.com/office/drawing/2014/main" id="{A667EF5B-5C44-4A98-87BB-D9088C8DC4EE}"/>
                  </a:ext>
                </a:extLst>
              </p:cNvPr>
              <p:cNvSpPr>
                <a:spLocks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78" y="122"/>
                <a:ext cx="29" cy="34"/>
              </a:xfrm>
              <a:custGeom>
                <a:avLst/>
                <a:gdLst>
                  <a:gd name="T0" fmla="*/ 4 w 63"/>
                  <a:gd name="T1" fmla="*/ 0 h 73"/>
                  <a:gd name="T2" fmla="*/ 0 w 63"/>
                  <a:gd name="T3" fmla="*/ 4 h 73"/>
                  <a:gd name="T4" fmla="*/ 59 w 63"/>
                  <a:gd name="T5" fmla="*/ 73 h 73"/>
                  <a:gd name="T6" fmla="*/ 63 w 63"/>
                  <a:gd name="T7" fmla="*/ 69 h 73"/>
                  <a:gd name="T8" fmla="*/ 4 w 63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3">
                    <a:moveTo>
                      <a:pt x="4" y="0"/>
                    </a:moveTo>
                    <a:lnTo>
                      <a:pt x="0" y="4"/>
                    </a:lnTo>
                    <a:lnTo>
                      <a:pt x="59" y="73"/>
                    </a:lnTo>
                    <a:lnTo>
                      <a:pt x="63" y="69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1" name="Crane2">
                <a:extLst>
                  <a:ext uri="{FF2B5EF4-FFF2-40B4-BE49-F238E27FC236}">
                    <a16:creationId xmlns:a16="http://schemas.microsoft.com/office/drawing/2014/main" id="{437C1D6E-0BC9-42DB-A284-5197008B3874}"/>
                  </a:ext>
                </a:extLst>
              </p:cNvPr>
              <p:cNvSpPr>
                <a:spLocks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50" y="122"/>
                <a:ext cx="29" cy="34"/>
              </a:xfrm>
              <a:custGeom>
                <a:avLst/>
                <a:gdLst>
                  <a:gd name="T0" fmla="*/ 4 w 63"/>
                  <a:gd name="T1" fmla="*/ 0 h 73"/>
                  <a:gd name="T2" fmla="*/ 0 w 63"/>
                  <a:gd name="T3" fmla="*/ 4 h 73"/>
                  <a:gd name="T4" fmla="*/ 59 w 63"/>
                  <a:gd name="T5" fmla="*/ 73 h 73"/>
                  <a:gd name="T6" fmla="*/ 63 w 63"/>
                  <a:gd name="T7" fmla="*/ 69 h 73"/>
                  <a:gd name="T8" fmla="*/ 4 w 63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3">
                    <a:moveTo>
                      <a:pt x="4" y="0"/>
                    </a:moveTo>
                    <a:lnTo>
                      <a:pt x="0" y="4"/>
                    </a:lnTo>
                    <a:lnTo>
                      <a:pt x="59" y="73"/>
                    </a:lnTo>
                    <a:lnTo>
                      <a:pt x="63" y="69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2" name="Crane2">
                <a:extLst>
                  <a:ext uri="{FF2B5EF4-FFF2-40B4-BE49-F238E27FC236}">
                    <a16:creationId xmlns:a16="http://schemas.microsoft.com/office/drawing/2014/main" id="{53745958-B438-4007-9AC6-E4EA14D25D0D}"/>
                  </a:ext>
                </a:extLst>
              </p:cNvPr>
              <p:cNvSpPr>
                <a:spLocks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50" y="122"/>
                <a:ext cx="29" cy="34"/>
              </a:xfrm>
              <a:custGeom>
                <a:avLst/>
                <a:gdLst>
                  <a:gd name="T0" fmla="*/ 4 w 63"/>
                  <a:gd name="T1" fmla="*/ 0 h 73"/>
                  <a:gd name="T2" fmla="*/ 0 w 63"/>
                  <a:gd name="T3" fmla="*/ 4 h 73"/>
                  <a:gd name="T4" fmla="*/ 59 w 63"/>
                  <a:gd name="T5" fmla="*/ 73 h 73"/>
                  <a:gd name="T6" fmla="*/ 63 w 63"/>
                  <a:gd name="T7" fmla="*/ 69 h 73"/>
                  <a:gd name="T8" fmla="*/ 4 w 63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3">
                    <a:moveTo>
                      <a:pt x="4" y="0"/>
                    </a:moveTo>
                    <a:lnTo>
                      <a:pt x="0" y="4"/>
                    </a:lnTo>
                    <a:lnTo>
                      <a:pt x="59" y="73"/>
                    </a:lnTo>
                    <a:lnTo>
                      <a:pt x="63" y="69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3" name="Crane2">
                <a:extLst>
                  <a:ext uri="{FF2B5EF4-FFF2-40B4-BE49-F238E27FC236}">
                    <a16:creationId xmlns:a16="http://schemas.microsoft.com/office/drawing/2014/main" id="{845B20DF-C041-403F-87F6-36AC443DF0EC}"/>
                  </a:ext>
                </a:extLst>
              </p:cNvPr>
              <p:cNvSpPr>
                <a:spLocks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132" y="72"/>
                <a:ext cx="32" cy="84"/>
              </a:xfrm>
              <a:custGeom>
                <a:avLst/>
                <a:gdLst>
                  <a:gd name="T0" fmla="*/ 5 w 69"/>
                  <a:gd name="T1" fmla="*/ 0 h 182"/>
                  <a:gd name="T2" fmla="*/ 0 w 69"/>
                  <a:gd name="T3" fmla="*/ 1 h 182"/>
                  <a:gd name="T4" fmla="*/ 0 w 69"/>
                  <a:gd name="T5" fmla="*/ 2 h 182"/>
                  <a:gd name="T6" fmla="*/ 0 w 69"/>
                  <a:gd name="T7" fmla="*/ 181 h 182"/>
                  <a:gd name="T8" fmla="*/ 5 w 69"/>
                  <a:gd name="T9" fmla="*/ 181 h 182"/>
                  <a:gd name="T10" fmla="*/ 5 w 69"/>
                  <a:gd name="T11" fmla="*/ 18 h 182"/>
                  <a:gd name="T12" fmla="*/ 64 w 69"/>
                  <a:gd name="T13" fmla="*/ 182 h 182"/>
                  <a:gd name="T14" fmla="*/ 69 w 69"/>
                  <a:gd name="T15" fmla="*/ 180 h 182"/>
                  <a:gd name="T16" fmla="*/ 5 w 69"/>
                  <a:gd name="T1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182">
                    <a:moveTo>
                      <a:pt x="5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181"/>
                    </a:lnTo>
                    <a:lnTo>
                      <a:pt x="5" y="181"/>
                    </a:lnTo>
                    <a:lnTo>
                      <a:pt x="5" y="18"/>
                    </a:lnTo>
                    <a:lnTo>
                      <a:pt x="64" y="182"/>
                    </a:lnTo>
                    <a:lnTo>
                      <a:pt x="69" y="18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4" name="Crane2">
                <a:extLst>
                  <a:ext uri="{FF2B5EF4-FFF2-40B4-BE49-F238E27FC236}">
                    <a16:creationId xmlns:a16="http://schemas.microsoft.com/office/drawing/2014/main" id="{18171AEA-7023-4E75-B943-6E871CC6D7A0}"/>
                  </a:ext>
                </a:extLst>
              </p:cNvPr>
              <p:cNvSpPr>
                <a:spLocks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133" y="136"/>
                <a:ext cx="29" cy="19"/>
              </a:xfrm>
              <a:custGeom>
                <a:avLst/>
                <a:gdLst>
                  <a:gd name="T0" fmla="*/ 3 w 63"/>
                  <a:gd name="T1" fmla="*/ 0 h 42"/>
                  <a:gd name="T2" fmla="*/ 0 w 63"/>
                  <a:gd name="T3" fmla="*/ 5 h 42"/>
                  <a:gd name="T4" fmla="*/ 60 w 63"/>
                  <a:gd name="T5" fmla="*/ 42 h 42"/>
                  <a:gd name="T6" fmla="*/ 63 w 63"/>
                  <a:gd name="T7" fmla="*/ 36 h 42"/>
                  <a:gd name="T8" fmla="*/ 3 w 63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42">
                    <a:moveTo>
                      <a:pt x="3" y="0"/>
                    </a:moveTo>
                    <a:lnTo>
                      <a:pt x="0" y="5"/>
                    </a:lnTo>
                    <a:lnTo>
                      <a:pt x="60" y="42"/>
                    </a:lnTo>
                    <a:lnTo>
                      <a:pt x="63" y="36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5" name="Crane2">
                <a:extLst>
                  <a:ext uri="{FF2B5EF4-FFF2-40B4-BE49-F238E27FC236}">
                    <a16:creationId xmlns:a16="http://schemas.microsoft.com/office/drawing/2014/main" id="{29F6FF70-1B1C-42F9-82A2-8922E79D2C7B}"/>
                  </a:ext>
                </a:extLst>
              </p:cNvPr>
              <p:cNvSpPr>
                <a:spLocks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133" y="136"/>
                <a:ext cx="24" cy="21"/>
              </a:xfrm>
              <a:custGeom>
                <a:avLst/>
                <a:gdLst>
                  <a:gd name="T0" fmla="*/ 50 w 53"/>
                  <a:gd name="T1" fmla="*/ 0 h 44"/>
                  <a:gd name="T2" fmla="*/ 0 w 53"/>
                  <a:gd name="T3" fmla="*/ 40 h 44"/>
                  <a:gd name="T4" fmla="*/ 3 w 53"/>
                  <a:gd name="T5" fmla="*/ 44 h 44"/>
                  <a:gd name="T6" fmla="*/ 53 w 53"/>
                  <a:gd name="T7" fmla="*/ 4 h 44"/>
                  <a:gd name="T8" fmla="*/ 50 w 53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44">
                    <a:moveTo>
                      <a:pt x="50" y="0"/>
                    </a:moveTo>
                    <a:lnTo>
                      <a:pt x="0" y="40"/>
                    </a:lnTo>
                    <a:lnTo>
                      <a:pt x="3" y="44"/>
                    </a:lnTo>
                    <a:lnTo>
                      <a:pt x="53" y="4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6" name="Crane2">
                <a:extLst>
                  <a:ext uri="{FF2B5EF4-FFF2-40B4-BE49-F238E27FC236}">
                    <a16:creationId xmlns:a16="http://schemas.microsoft.com/office/drawing/2014/main" id="{456F6F01-8AE5-417D-88BC-29DDA532686E}"/>
                  </a:ext>
                </a:extLst>
              </p:cNvPr>
              <p:cNvSpPr>
                <a:spLocks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133" y="122"/>
                <a:ext cx="24" cy="16"/>
              </a:xfrm>
              <a:custGeom>
                <a:avLst/>
                <a:gdLst>
                  <a:gd name="T0" fmla="*/ 3 w 53"/>
                  <a:gd name="T1" fmla="*/ 0 h 35"/>
                  <a:gd name="T2" fmla="*/ 0 w 53"/>
                  <a:gd name="T3" fmla="*/ 6 h 35"/>
                  <a:gd name="T4" fmla="*/ 50 w 53"/>
                  <a:gd name="T5" fmla="*/ 35 h 35"/>
                  <a:gd name="T6" fmla="*/ 53 w 53"/>
                  <a:gd name="T7" fmla="*/ 30 h 35"/>
                  <a:gd name="T8" fmla="*/ 3 w 53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5">
                    <a:moveTo>
                      <a:pt x="3" y="0"/>
                    </a:moveTo>
                    <a:lnTo>
                      <a:pt x="0" y="6"/>
                    </a:lnTo>
                    <a:lnTo>
                      <a:pt x="50" y="35"/>
                    </a:lnTo>
                    <a:lnTo>
                      <a:pt x="53" y="3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7" name="Crane2">
                <a:extLst>
                  <a:ext uri="{FF2B5EF4-FFF2-40B4-BE49-F238E27FC236}">
                    <a16:creationId xmlns:a16="http://schemas.microsoft.com/office/drawing/2014/main" id="{A5227D06-F755-4123-8581-AB5419CA48DB}"/>
                  </a:ext>
                </a:extLst>
              </p:cNvPr>
              <p:cNvSpPr>
                <a:spLocks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133" y="123"/>
                <a:ext cx="20" cy="15"/>
              </a:xfrm>
              <a:custGeom>
                <a:avLst/>
                <a:gdLst>
                  <a:gd name="T0" fmla="*/ 40 w 43"/>
                  <a:gd name="T1" fmla="*/ 0 h 34"/>
                  <a:gd name="T2" fmla="*/ 0 w 43"/>
                  <a:gd name="T3" fmla="*/ 30 h 34"/>
                  <a:gd name="T4" fmla="*/ 3 w 43"/>
                  <a:gd name="T5" fmla="*/ 34 h 34"/>
                  <a:gd name="T6" fmla="*/ 43 w 43"/>
                  <a:gd name="T7" fmla="*/ 4 h 34"/>
                  <a:gd name="T8" fmla="*/ 40 w 4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4">
                    <a:moveTo>
                      <a:pt x="40" y="0"/>
                    </a:moveTo>
                    <a:lnTo>
                      <a:pt x="0" y="30"/>
                    </a:lnTo>
                    <a:lnTo>
                      <a:pt x="3" y="34"/>
                    </a:lnTo>
                    <a:lnTo>
                      <a:pt x="43" y="4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8" name="Crane2">
                <a:extLst>
                  <a:ext uri="{FF2B5EF4-FFF2-40B4-BE49-F238E27FC236}">
                    <a16:creationId xmlns:a16="http://schemas.microsoft.com/office/drawing/2014/main" id="{4552712D-53A9-4217-A7F0-D6AC58BF83C7}"/>
                  </a:ext>
                </a:extLst>
              </p:cNvPr>
              <p:cNvSpPr>
                <a:spLocks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133" y="107"/>
                <a:ext cx="18" cy="13"/>
              </a:xfrm>
              <a:custGeom>
                <a:avLst/>
                <a:gdLst>
                  <a:gd name="T0" fmla="*/ 3 w 39"/>
                  <a:gd name="T1" fmla="*/ 0 h 29"/>
                  <a:gd name="T2" fmla="*/ 0 w 39"/>
                  <a:gd name="T3" fmla="*/ 4 h 29"/>
                  <a:gd name="T4" fmla="*/ 36 w 39"/>
                  <a:gd name="T5" fmla="*/ 29 h 29"/>
                  <a:gd name="T6" fmla="*/ 39 w 39"/>
                  <a:gd name="T7" fmla="*/ 24 h 29"/>
                  <a:gd name="T8" fmla="*/ 3 w 39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29">
                    <a:moveTo>
                      <a:pt x="3" y="0"/>
                    </a:moveTo>
                    <a:lnTo>
                      <a:pt x="0" y="4"/>
                    </a:lnTo>
                    <a:lnTo>
                      <a:pt x="36" y="29"/>
                    </a:lnTo>
                    <a:lnTo>
                      <a:pt x="39" y="2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9" name="Crane2">
                <a:extLst>
                  <a:ext uri="{FF2B5EF4-FFF2-40B4-BE49-F238E27FC236}">
                    <a16:creationId xmlns:a16="http://schemas.microsoft.com/office/drawing/2014/main" id="{92C79FDE-9838-4B4E-B9E0-625D4CBFB241}"/>
                  </a:ext>
                </a:extLst>
              </p:cNvPr>
              <p:cNvSpPr>
                <a:spLocks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133" y="109"/>
                <a:ext cx="15" cy="14"/>
              </a:xfrm>
              <a:custGeom>
                <a:avLst/>
                <a:gdLst>
                  <a:gd name="T0" fmla="*/ 30 w 33"/>
                  <a:gd name="T1" fmla="*/ 0 h 30"/>
                  <a:gd name="T2" fmla="*/ 0 w 33"/>
                  <a:gd name="T3" fmla="*/ 25 h 30"/>
                  <a:gd name="T4" fmla="*/ 4 w 33"/>
                  <a:gd name="T5" fmla="*/ 30 h 30"/>
                  <a:gd name="T6" fmla="*/ 33 w 33"/>
                  <a:gd name="T7" fmla="*/ 4 h 30"/>
                  <a:gd name="T8" fmla="*/ 30 w 3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0">
                    <a:moveTo>
                      <a:pt x="30" y="0"/>
                    </a:moveTo>
                    <a:lnTo>
                      <a:pt x="0" y="25"/>
                    </a:lnTo>
                    <a:lnTo>
                      <a:pt x="4" y="30"/>
                    </a:lnTo>
                    <a:lnTo>
                      <a:pt x="33" y="4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0" name="Crane2">
                <a:extLst>
                  <a:ext uri="{FF2B5EF4-FFF2-40B4-BE49-F238E27FC236}">
                    <a16:creationId xmlns:a16="http://schemas.microsoft.com/office/drawing/2014/main" id="{14F062E1-9690-48B5-A150-D0E4747BB00C}"/>
                  </a:ext>
                </a:extLst>
              </p:cNvPr>
              <p:cNvSpPr>
                <a:spLocks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132" y="72"/>
                <a:ext cx="249" cy="52"/>
              </a:xfrm>
              <a:custGeom>
                <a:avLst/>
                <a:gdLst>
                  <a:gd name="T0" fmla="*/ 0 w 540"/>
                  <a:gd name="T1" fmla="*/ 0 h 112"/>
                  <a:gd name="T2" fmla="*/ 0 w 540"/>
                  <a:gd name="T3" fmla="*/ 1 h 112"/>
                  <a:gd name="T4" fmla="*/ 0 w 540"/>
                  <a:gd name="T5" fmla="*/ 2 h 112"/>
                  <a:gd name="T6" fmla="*/ 350 w 540"/>
                  <a:gd name="T7" fmla="*/ 112 h 112"/>
                  <a:gd name="T8" fmla="*/ 350 w 540"/>
                  <a:gd name="T9" fmla="*/ 110 h 112"/>
                  <a:gd name="T10" fmla="*/ 18 w 540"/>
                  <a:gd name="T11" fmla="*/ 6 h 112"/>
                  <a:gd name="T12" fmla="*/ 540 w 540"/>
                  <a:gd name="T13" fmla="*/ 112 h 112"/>
                  <a:gd name="T14" fmla="*/ 540 w 540"/>
                  <a:gd name="T15" fmla="*/ 110 h 112"/>
                  <a:gd name="T16" fmla="*/ 0 w 540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11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350" y="112"/>
                    </a:lnTo>
                    <a:lnTo>
                      <a:pt x="350" y="110"/>
                    </a:lnTo>
                    <a:lnTo>
                      <a:pt x="18" y="6"/>
                    </a:lnTo>
                    <a:lnTo>
                      <a:pt x="540" y="112"/>
                    </a:lnTo>
                    <a:lnTo>
                      <a:pt x="540" y="1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1" name="Crane2">
                <a:extLst>
                  <a:ext uri="{FF2B5EF4-FFF2-40B4-BE49-F238E27FC236}">
                    <a16:creationId xmlns:a16="http://schemas.microsoft.com/office/drawing/2014/main" id="{0AF42D0A-3ABB-4980-B987-FD60D61CB1ED}"/>
                  </a:ext>
                </a:extLst>
              </p:cNvPr>
              <p:cNvSpPr>
                <a:spLocks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67" y="72"/>
                <a:ext cx="66" cy="52"/>
              </a:xfrm>
              <a:custGeom>
                <a:avLst/>
                <a:gdLst>
                  <a:gd name="T0" fmla="*/ 140 w 142"/>
                  <a:gd name="T1" fmla="*/ 0 h 112"/>
                  <a:gd name="T2" fmla="*/ 0 w 142"/>
                  <a:gd name="T3" fmla="*/ 110 h 112"/>
                  <a:gd name="T4" fmla="*/ 2 w 142"/>
                  <a:gd name="T5" fmla="*/ 112 h 112"/>
                  <a:gd name="T6" fmla="*/ 142 w 142"/>
                  <a:gd name="T7" fmla="*/ 2 h 112"/>
                  <a:gd name="T8" fmla="*/ 140 w 142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12">
                    <a:moveTo>
                      <a:pt x="140" y="0"/>
                    </a:moveTo>
                    <a:lnTo>
                      <a:pt x="0" y="110"/>
                    </a:lnTo>
                    <a:lnTo>
                      <a:pt x="2" y="112"/>
                    </a:lnTo>
                    <a:lnTo>
                      <a:pt x="142" y="2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2" name="Crane2">
                <a:extLst>
                  <a:ext uri="{FF2B5EF4-FFF2-40B4-BE49-F238E27FC236}">
                    <a16:creationId xmlns:a16="http://schemas.microsoft.com/office/drawing/2014/main" id="{79E1D49B-5243-4AB1-91DE-ABE8292F6CFD}"/>
                  </a:ext>
                </a:extLst>
              </p:cNvPr>
              <p:cNvSpPr>
                <a:spLocks noEditPoints="1"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26" y="160"/>
                <a:ext cx="19" cy="33"/>
              </a:xfrm>
              <a:custGeom>
                <a:avLst/>
                <a:gdLst>
                  <a:gd name="T0" fmla="*/ 0 w 42"/>
                  <a:gd name="T1" fmla="*/ 0 h 72"/>
                  <a:gd name="T2" fmla="*/ 0 w 42"/>
                  <a:gd name="T3" fmla="*/ 0 h 72"/>
                  <a:gd name="T4" fmla="*/ 0 w 42"/>
                  <a:gd name="T5" fmla="*/ 0 h 72"/>
                  <a:gd name="T6" fmla="*/ 0 w 42"/>
                  <a:gd name="T7" fmla="*/ 1 h 72"/>
                  <a:gd name="T8" fmla="*/ 0 w 42"/>
                  <a:gd name="T9" fmla="*/ 1 h 72"/>
                  <a:gd name="T10" fmla="*/ 0 w 42"/>
                  <a:gd name="T11" fmla="*/ 71 h 72"/>
                  <a:gd name="T12" fmla="*/ 0 w 42"/>
                  <a:gd name="T13" fmla="*/ 71 h 72"/>
                  <a:gd name="T14" fmla="*/ 0 w 42"/>
                  <a:gd name="T15" fmla="*/ 72 h 72"/>
                  <a:gd name="T16" fmla="*/ 0 w 42"/>
                  <a:gd name="T17" fmla="*/ 72 h 72"/>
                  <a:gd name="T18" fmla="*/ 0 w 42"/>
                  <a:gd name="T19" fmla="*/ 72 h 72"/>
                  <a:gd name="T20" fmla="*/ 1 w 42"/>
                  <a:gd name="T21" fmla="*/ 72 h 72"/>
                  <a:gd name="T22" fmla="*/ 1 w 42"/>
                  <a:gd name="T23" fmla="*/ 72 h 72"/>
                  <a:gd name="T24" fmla="*/ 41 w 42"/>
                  <a:gd name="T25" fmla="*/ 72 h 72"/>
                  <a:gd name="T26" fmla="*/ 41 w 42"/>
                  <a:gd name="T27" fmla="*/ 72 h 72"/>
                  <a:gd name="T28" fmla="*/ 42 w 42"/>
                  <a:gd name="T29" fmla="*/ 72 h 72"/>
                  <a:gd name="T30" fmla="*/ 42 w 42"/>
                  <a:gd name="T31" fmla="*/ 72 h 72"/>
                  <a:gd name="T32" fmla="*/ 42 w 42"/>
                  <a:gd name="T33" fmla="*/ 72 h 72"/>
                  <a:gd name="T34" fmla="*/ 42 w 42"/>
                  <a:gd name="T35" fmla="*/ 71 h 72"/>
                  <a:gd name="T36" fmla="*/ 42 w 42"/>
                  <a:gd name="T37" fmla="*/ 71 h 72"/>
                  <a:gd name="T38" fmla="*/ 42 w 42"/>
                  <a:gd name="T39" fmla="*/ 1 h 72"/>
                  <a:gd name="T40" fmla="*/ 42 w 42"/>
                  <a:gd name="T41" fmla="*/ 1 h 72"/>
                  <a:gd name="T42" fmla="*/ 42 w 42"/>
                  <a:gd name="T43" fmla="*/ 0 h 72"/>
                  <a:gd name="T44" fmla="*/ 42 w 42"/>
                  <a:gd name="T45" fmla="*/ 0 h 72"/>
                  <a:gd name="T46" fmla="*/ 42 w 42"/>
                  <a:gd name="T47" fmla="*/ 0 h 72"/>
                  <a:gd name="T48" fmla="*/ 41 w 42"/>
                  <a:gd name="T49" fmla="*/ 0 h 72"/>
                  <a:gd name="T50" fmla="*/ 41 w 42"/>
                  <a:gd name="T51" fmla="*/ 0 h 72"/>
                  <a:gd name="T52" fmla="*/ 1 w 42"/>
                  <a:gd name="T53" fmla="*/ 0 h 72"/>
                  <a:gd name="T54" fmla="*/ 1 w 42"/>
                  <a:gd name="T55" fmla="*/ 0 h 72"/>
                  <a:gd name="T56" fmla="*/ 0 w 42"/>
                  <a:gd name="T57" fmla="*/ 0 h 72"/>
                  <a:gd name="T58" fmla="*/ 2 w 42"/>
                  <a:gd name="T59" fmla="*/ 2 h 72"/>
                  <a:gd name="T60" fmla="*/ 40 w 42"/>
                  <a:gd name="T61" fmla="*/ 2 h 72"/>
                  <a:gd name="T62" fmla="*/ 40 w 42"/>
                  <a:gd name="T63" fmla="*/ 70 h 72"/>
                  <a:gd name="T64" fmla="*/ 2 w 42"/>
                  <a:gd name="T65" fmla="*/ 70 h 72"/>
                  <a:gd name="T66" fmla="*/ 2 w 42"/>
                  <a:gd name="T67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2" h="7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71"/>
                    </a:ln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lnTo>
                      <a:pt x="41" y="72"/>
                    </a:ln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1"/>
                      <a:pt x="42" y="71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3" name="Crane2">
                <a:extLst>
                  <a:ext uri="{FF2B5EF4-FFF2-40B4-BE49-F238E27FC236}">
                    <a16:creationId xmlns:a16="http://schemas.microsoft.com/office/drawing/2014/main" id="{5E786FE6-60DE-47E0-BC2D-1B4BD0F815EB}"/>
                  </a:ext>
                </a:extLst>
              </p:cNvPr>
              <p:cNvSpPr>
                <a:spLocks noEditPoints="1"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49" y="160"/>
                <a:ext cx="19" cy="33"/>
              </a:xfrm>
              <a:custGeom>
                <a:avLst/>
                <a:gdLst>
                  <a:gd name="T0" fmla="*/ 0 w 42"/>
                  <a:gd name="T1" fmla="*/ 0 h 72"/>
                  <a:gd name="T2" fmla="*/ 0 w 42"/>
                  <a:gd name="T3" fmla="*/ 0 h 72"/>
                  <a:gd name="T4" fmla="*/ 0 w 42"/>
                  <a:gd name="T5" fmla="*/ 0 h 72"/>
                  <a:gd name="T6" fmla="*/ 0 w 42"/>
                  <a:gd name="T7" fmla="*/ 1 h 72"/>
                  <a:gd name="T8" fmla="*/ 0 w 42"/>
                  <a:gd name="T9" fmla="*/ 1 h 72"/>
                  <a:gd name="T10" fmla="*/ 0 w 42"/>
                  <a:gd name="T11" fmla="*/ 71 h 72"/>
                  <a:gd name="T12" fmla="*/ 0 w 42"/>
                  <a:gd name="T13" fmla="*/ 71 h 72"/>
                  <a:gd name="T14" fmla="*/ 0 w 42"/>
                  <a:gd name="T15" fmla="*/ 72 h 72"/>
                  <a:gd name="T16" fmla="*/ 1 w 42"/>
                  <a:gd name="T17" fmla="*/ 72 h 72"/>
                  <a:gd name="T18" fmla="*/ 41 w 42"/>
                  <a:gd name="T19" fmla="*/ 72 h 72"/>
                  <a:gd name="T20" fmla="*/ 41 w 42"/>
                  <a:gd name="T21" fmla="*/ 72 h 72"/>
                  <a:gd name="T22" fmla="*/ 42 w 42"/>
                  <a:gd name="T23" fmla="*/ 72 h 72"/>
                  <a:gd name="T24" fmla="*/ 42 w 42"/>
                  <a:gd name="T25" fmla="*/ 71 h 72"/>
                  <a:gd name="T26" fmla="*/ 42 w 42"/>
                  <a:gd name="T27" fmla="*/ 71 h 72"/>
                  <a:gd name="T28" fmla="*/ 42 w 42"/>
                  <a:gd name="T29" fmla="*/ 1 h 72"/>
                  <a:gd name="T30" fmla="*/ 42 w 42"/>
                  <a:gd name="T31" fmla="*/ 1 h 72"/>
                  <a:gd name="T32" fmla="*/ 42 w 42"/>
                  <a:gd name="T33" fmla="*/ 0 h 72"/>
                  <a:gd name="T34" fmla="*/ 41 w 42"/>
                  <a:gd name="T35" fmla="*/ 0 h 72"/>
                  <a:gd name="T36" fmla="*/ 41 w 42"/>
                  <a:gd name="T37" fmla="*/ 0 h 72"/>
                  <a:gd name="T38" fmla="*/ 1 w 42"/>
                  <a:gd name="T39" fmla="*/ 0 h 72"/>
                  <a:gd name="T40" fmla="*/ 0 w 42"/>
                  <a:gd name="T41" fmla="*/ 0 h 72"/>
                  <a:gd name="T42" fmla="*/ 2 w 42"/>
                  <a:gd name="T43" fmla="*/ 2 h 72"/>
                  <a:gd name="T44" fmla="*/ 40 w 42"/>
                  <a:gd name="T45" fmla="*/ 2 h 72"/>
                  <a:gd name="T46" fmla="*/ 40 w 42"/>
                  <a:gd name="T47" fmla="*/ 70 h 72"/>
                  <a:gd name="T48" fmla="*/ 2 w 42"/>
                  <a:gd name="T49" fmla="*/ 70 h 72"/>
                  <a:gd name="T50" fmla="*/ 2 w 42"/>
                  <a:gd name="T51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" h="7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71"/>
                    </a:ln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" y="72"/>
                      <a:pt x="1" y="72"/>
                      <a:pt x="1" y="72"/>
                    </a:cubicBezTo>
                    <a:lnTo>
                      <a:pt x="41" y="72"/>
                    </a:lnTo>
                    <a:cubicBezTo>
                      <a:pt x="41" y="72"/>
                      <a:pt x="41" y="72"/>
                      <a:pt x="41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1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0"/>
                      <a:pt x="42" y="0"/>
                    </a:cubicBezTo>
                    <a:cubicBezTo>
                      <a:pt x="42" y="0"/>
                      <a:pt x="42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0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4" name="Crane2">
                <a:extLst>
                  <a:ext uri="{FF2B5EF4-FFF2-40B4-BE49-F238E27FC236}">
                    <a16:creationId xmlns:a16="http://schemas.microsoft.com/office/drawing/2014/main" id="{55DD3C92-AC26-4851-87A5-5FAD81FFB74B}"/>
                  </a:ext>
                </a:extLst>
              </p:cNvPr>
              <p:cNvSpPr>
                <a:spLocks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154" y="422"/>
                <a:ext cx="46" cy="36"/>
              </a:xfrm>
              <a:custGeom>
                <a:avLst/>
                <a:gdLst>
                  <a:gd name="T0" fmla="*/ 6 w 100"/>
                  <a:gd name="T1" fmla="*/ 0 h 79"/>
                  <a:gd name="T2" fmla="*/ 0 w 100"/>
                  <a:gd name="T3" fmla="*/ 8 h 79"/>
                  <a:gd name="T4" fmla="*/ 78 w 100"/>
                  <a:gd name="T5" fmla="*/ 69 h 79"/>
                  <a:gd name="T6" fmla="*/ 3 w 100"/>
                  <a:gd name="T7" fmla="*/ 69 h 79"/>
                  <a:gd name="T8" fmla="*/ 3 w 100"/>
                  <a:gd name="T9" fmla="*/ 79 h 79"/>
                  <a:gd name="T10" fmla="*/ 93 w 100"/>
                  <a:gd name="T11" fmla="*/ 79 h 79"/>
                  <a:gd name="T12" fmla="*/ 96 w 100"/>
                  <a:gd name="T13" fmla="*/ 70 h 79"/>
                  <a:gd name="T14" fmla="*/ 6 w 100"/>
                  <a:gd name="T1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9">
                    <a:moveTo>
                      <a:pt x="6" y="0"/>
                    </a:moveTo>
                    <a:lnTo>
                      <a:pt x="0" y="8"/>
                    </a:lnTo>
                    <a:lnTo>
                      <a:pt x="78" y="69"/>
                    </a:lnTo>
                    <a:lnTo>
                      <a:pt x="3" y="69"/>
                    </a:lnTo>
                    <a:lnTo>
                      <a:pt x="3" y="79"/>
                    </a:lnTo>
                    <a:lnTo>
                      <a:pt x="93" y="79"/>
                    </a:lnTo>
                    <a:cubicBezTo>
                      <a:pt x="98" y="79"/>
                      <a:pt x="100" y="73"/>
                      <a:pt x="96" y="7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5" name="Crane2">
                <a:extLst>
                  <a:ext uri="{FF2B5EF4-FFF2-40B4-BE49-F238E27FC236}">
                    <a16:creationId xmlns:a16="http://schemas.microsoft.com/office/drawing/2014/main" id="{6C01988F-B602-4855-9EC9-54EC37C97883}"/>
                  </a:ext>
                </a:extLst>
              </p:cNvPr>
              <p:cNvSpPr>
                <a:spLocks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79" y="421"/>
                <a:ext cx="48" cy="37"/>
              </a:xfrm>
              <a:custGeom>
                <a:avLst/>
                <a:gdLst>
                  <a:gd name="T0" fmla="*/ 96 w 105"/>
                  <a:gd name="T1" fmla="*/ 1 h 81"/>
                  <a:gd name="T2" fmla="*/ 94 w 105"/>
                  <a:gd name="T3" fmla="*/ 2 h 81"/>
                  <a:gd name="T4" fmla="*/ 4 w 105"/>
                  <a:gd name="T5" fmla="*/ 72 h 81"/>
                  <a:gd name="T6" fmla="*/ 7 w 105"/>
                  <a:gd name="T7" fmla="*/ 81 h 81"/>
                  <a:gd name="T8" fmla="*/ 97 w 105"/>
                  <a:gd name="T9" fmla="*/ 81 h 81"/>
                  <a:gd name="T10" fmla="*/ 97 w 105"/>
                  <a:gd name="T11" fmla="*/ 71 h 81"/>
                  <a:gd name="T12" fmla="*/ 22 w 105"/>
                  <a:gd name="T13" fmla="*/ 71 h 81"/>
                  <a:gd name="T14" fmla="*/ 100 w 105"/>
                  <a:gd name="T15" fmla="*/ 10 h 81"/>
                  <a:gd name="T16" fmla="*/ 96 w 105"/>
                  <a:gd name="T17" fmla="*/ 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81">
                    <a:moveTo>
                      <a:pt x="96" y="1"/>
                    </a:moveTo>
                    <a:cubicBezTo>
                      <a:pt x="95" y="1"/>
                      <a:pt x="95" y="2"/>
                      <a:pt x="94" y="2"/>
                    </a:cubicBezTo>
                    <a:lnTo>
                      <a:pt x="4" y="72"/>
                    </a:lnTo>
                    <a:cubicBezTo>
                      <a:pt x="0" y="75"/>
                      <a:pt x="2" y="81"/>
                      <a:pt x="7" y="81"/>
                    </a:cubicBezTo>
                    <a:lnTo>
                      <a:pt x="97" y="81"/>
                    </a:lnTo>
                    <a:cubicBezTo>
                      <a:pt x="104" y="81"/>
                      <a:pt x="104" y="71"/>
                      <a:pt x="97" y="71"/>
                    </a:cubicBezTo>
                    <a:lnTo>
                      <a:pt x="22" y="71"/>
                    </a:lnTo>
                    <a:lnTo>
                      <a:pt x="100" y="10"/>
                    </a:lnTo>
                    <a:cubicBezTo>
                      <a:pt x="105" y="7"/>
                      <a:pt x="102" y="0"/>
                      <a:pt x="9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6" name="Crane2">
                <a:extLst>
                  <a:ext uri="{FF2B5EF4-FFF2-40B4-BE49-F238E27FC236}">
                    <a16:creationId xmlns:a16="http://schemas.microsoft.com/office/drawing/2014/main" id="{9BECE231-0EF6-4218-8505-D2AE2D9091CC}"/>
                  </a:ext>
                </a:extLst>
              </p:cNvPr>
              <p:cNvSpPr>
                <a:spLocks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164" y="161"/>
                <a:ext cx="38" cy="42"/>
              </a:xfrm>
              <a:custGeom>
                <a:avLst/>
                <a:gdLst>
                  <a:gd name="T0" fmla="*/ 0 w 82"/>
                  <a:gd name="T1" fmla="*/ 0 h 91"/>
                  <a:gd name="T2" fmla="*/ 0 w 82"/>
                  <a:gd name="T3" fmla="*/ 88 h 91"/>
                  <a:gd name="T4" fmla="*/ 0 w 82"/>
                  <a:gd name="T5" fmla="*/ 91 h 91"/>
                  <a:gd name="T6" fmla="*/ 2 w 82"/>
                  <a:gd name="T7" fmla="*/ 91 h 91"/>
                  <a:gd name="T8" fmla="*/ 82 w 82"/>
                  <a:gd name="T9" fmla="*/ 91 h 91"/>
                  <a:gd name="T10" fmla="*/ 82 w 82"/>
                  <a:gd name="T11" fmla="*/ 86 h 91"/>
                  <a:gd name="T12" fmla="*/ 5 w 82"/>
                  <a:gd name="T13" fmla="*/ 86 h 91"/>
                  <a:gd name="T14" fmla="*/ 5 w 82"/>
                  <a:gd name="T15" fmla="*/ 0 h 91"/>
                  <a:gd name="T16" fmla="*/ 0 w 82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91">
                    <a:moveTo>
                      <a:pt x="0" y="0"/>
                    </a:moveTo>
                    <a:lnTo>
                      <a:pt x="0" y="88"/>
                    </a:lnTo>
                    <a:lnTo>
                      <a:pt x="0" y="91"/>
                    </a:lnTo>
                    <a:lnTo>
                      <a:pt x="2" y="91"/>
                    </a:lnTo>
                    <a:lnTo>
                      <a:pt x="82" y="91"/>
                    </a:lnTo>
                    <a:lnTo>
                      <a:pt x="82" y="86"/>
                    </a:lnTo>
                    <a:lnTo>
                      <a:pt x="5" y="86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7" name="Crane2">
                <a:extLst>
                  <a:ext uri="{FF2B5EF4-FFF2-40B4-BE49-F238E27FC236}">
                    <a16:creationId xmlns:a16="http://schemas.microsoft.com/office/drawing/2014/main" id="{D5A3E522-D98F-499E-87CE-C297B0903E46}"/>
                  </a:ext>
                </a:extLst>
              </p:cNvPr>
              <p:cNvSpPr>
                <a:spLocks noEditPoints="1"/>
              </p:cNvSpPr>
              <p:nvPr>
                <p:custDataLst>
                  <p:tags r:id="rId59"/>
                </p:custDataLst>
              </p:nvPr>
            </p:nvSpPr>
            <p:spPr bwMode="auto">
              <a:xfrm>
                <a:off x="100" y="419"/>
                <a:ext cx="19" cy="33"/>
              </a:xfrm>
              <a:custGeom>
                <a:avLst/>
                <a:gdLst>
                  <a:gd name="T0" fmla="*/ 1 w 42"/>
                  <a:gd name="T1" fmla="*/ 0 h 73"/>
                  <a:gd name="T2" fmla="*/ 1 w 42"/>
                  <a:gd name="T3" fmla="*/ 1 h 73"/>
                  <a:gd name="T4" fmla="*/ 0 w 42"/>
                  <a:gd name="T5" fmla="*/ 1 h 73"/>
                  <a:gd name="T6" fmla="*/ 0 w 42"/>
                  <a:gd name="T7" fmla="*/ 1 h 73"/>
                  <a:gd name="T8" fmla="*/ 0 w 42"/>
                  <a:gd name="T9" fmla="*/ 2 h 73"/>
                  <a:gd name="T10" fmla="*/ 0 w 42"/>
                  <a:gd name="T11" fmla="*/ 72 h 73"/>
                  <a:gd name="T12" fmla="*/ 0 w 42"/>
                  <a:gd name="T13" fmla="*/ 72 h 73"/>
                  <a:gd name="T14" fmla="*/ 0 w 42"/>
                  <a:gd name="T15" fmla="*/ 72 h 73"/>
                  <a:gd name="T16" fmla="*/ 1 w 42"/>
                  <a:gd name="T17" fmla="*/ 72 h 73"/>
                  <a:gd name="T18" fmla="*/ 1 w 42"/>
                  <a:gd name="T19" fmla="*/ 73 h 73"/>
                  <a:gd name="T20" fmla="*/ 41 w 42"/>
                  <a:gd name="T21" fmla="*/ 73 h 73"/>
                  <a:gd name="T22" fmla="*/ 41 w 42"/>
                  <a:gd name="T23" fmla="*/ 73 h 73"/>
                  <a:gd name="T24" fmla="*/ 41 w 42"/>
                  <a:gd name="T25" fmla="*/ 72 h 73"/>
                  <a:gd name="T26" fmla="*/ 42 w 42"/>
                  <a:gd name="T27" fmla="*/ 72 h 73"/>
                  <a:gd name="T28" fmla="*/ 42 w 42"/>
                  <a:gd name="T29" fmla="*/ 72 h 73"/>
                  <a:gd name="T30" fmla="*/ 42 w 42"/>
                  <a:gd name="T31" fmla="*/ 72 h 73"/>
                  <a:gd name="T32" fmla="*/ 42 w 42"/>
                  <a:gd name="T33" fmla="*/ 2 h 73"/>
                  <a:gd name="T34" fmla="*/ 42 w 42"/>
                  <a:gd name="T35" fmla="*/ 1 h 73"/>
                  <a:gd name="T36" fmla="*/ 42 w 42"/>
                  <a:gd name="T37" fmla="*/ 1 h 73"/>
                  <a:gd name="T38" fmla="*/ 41 w 42"/>
                  <a:gd name="T39" fmla="*/ 0 h 73"/>
                  <a:gd name="T40" fmla="*/ 41 w 42"/>
                  <a:gd name="T41" fmla="*/ 0 h 73"/>
                  <a:gd name="T42" fmla="*/ 1 w 42"/>
                  <a:gd name="T43" fmla="*/ 0 h 73"/>
                  <a:gd name="T44" fmla="*/ 1 w 42"/>
                  <a:gd name="T45" fmla="*/ 0 h 73"/>
                  <a:gd name="T46" fmla="*/ 2 w 42"/>
                  <a:gd name="T47" fmla="*/ 2 h 73"/>
                  <a:gd name="T48" fmla="*/ 40 w 42"/>
                  <a:gd name="T49" fmla="*/ 2 h 73"/>
                  <a:gd name="T50" fmla="*/ 40 w 42"/>
                  <a:gd name="T51" fmla="*/ 70 h 73"/>
                  <a:gd name="T52" fmla="*/ 2 w 42"/>
                  <a:gd name="T53" fmla="*/ 70 h 73"/>
                  <a:gd name="T54" fmla="*/ 2 w 42"/>
                  <a:gd name="T55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7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lnTo>
                      <a:pt x="0" y="72"/>
                    </a:ln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1" y="72"/>
                    </a:cubicBezTo>
                    <a:cubicBezTo>
                      <a:pt x="1" y="72"/>
                      <a:pt x="1" y="73"/>
                      <a:pt x="1" y="73"/>
                    </a:cubicBezTo>
                    <a:lnTo>
                      <a:pt x="41" y="73"/>
                    </a:ln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3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lnTo>
                      <a:pt x="42" y="2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8" name="Crane2">
                <a:extLst>
                  <a:ext uri="{FF2B5EF4-FFF2-40B4-BE49-F238E27FC236}">
                    <a16:creationId xmlns:a16="http://schemas.microsoft.com/office/drawing/2014/main" id="{5BAB52C1-BC45-426E-A557-A03A56A1899F}"/>
                  </a:ext>
                </a:extLst>
              </p:cNvPr>
              <p:cNvSpPr>
                <a:spLocks noEditPoints="1"/>
              </p:cNvSpPr>
              <p:nvPr>
                <p:custDataLst>
                  <p:tags r:id="rId60"/>
                </p:custDataLst>
              </p:nvPr>
            </p:nvSpPr>
            <p:spPr bwMode="auto">
              <a:xfrm>
                <a:off x="77" y="419"/>
                <a:ext cx="19" cy="33"/>
              </a:xfrm>
              <a:custGeom>
                <a:avLst/>
                <a:gdLst>
                  <a:gd name="T0" fmla="*/ 1 w 42"/>
                  <a:gd name="T1" fmla="*/ 0 h 73"/>
                  <a:gd name="T2" fmla="*/ 1 w 42"/>
                  <a:gd name="T3" fmla="*/ 1 h 73"/>
                  <a:gd name="T4" fmla="*/ 0 w 42"/>
                  <a:gd name="T5" fmla="*/ 1 h 73"/>
                  <a:gd name="T6" fmla="*/ 0 w 42"/>
                  <a:gd name="T7" fmla="*/ 1 h 73"/>
                  <a:gd name="T8" fmla="*/ 0 w 42"/>
                  <a:gd name="T9" fmla="*/ 2 h 73"/>
                  <a:gd name="T10" fmla="*/ 0 w 42"/>
                  <a:gd name="T11" fmla="*/ 72 h 73"/>
                  <a:gd name="T12" fmla="*/ 0 w 42"/>
                  <a:gd name="T13" fmla="*/ 72 h 73"/>
                  <a:gd name="T14" fmla="*/ 0 w 42"/>
                  <a:gd name="T15" fmla="*/ 72 h 73"/>
                  <a:gd name="T16" fmla="*/ 1 w 42"/>
                  <a:gd name="T17" fmla="*/ 72 h 73"/>
                  <a:gd name="T18" fmla="*/ 1 w 42"/>
                  <a:gd name="T19" fmla="*/ 73 h 73"/>
                  <a:gd name="T20" fmla="*/ 41 w 42"/>
                  <a:gd name="T21" fmla="*/ 73 h 73"/>
                  <a:gd name="T22" fmla="*/ 41 w 42"/>
                  <a:gd name="T23" fmla="*/ 73 h 73"/>
                  <a:gd name="T24" fmla="*/ 41 w 42"/>
                  <a:gd name="T25" fmla="*/ 72 h 73"/>
                  <a:gd name="T26" fmla="*/ 42 w 42"/>
                  <a:gd name="T27" fmla="*/ 72 h 73"/>
                  <a:gd name="T28" fmla="*/ 42 w 42"/>
                  <a:gd name="T29" fmla="*/ 72 h 73"/>
                  <a:gd name="T30" fmla="*/ 42 w 42"/>
                  <a:gd name="T31" fmla="*/ 72 h 73"/>
                  <a:gd name="T32" fmla="*/ 42 w 42"/>
                  <a:gd name="T33" fmla="*/ 2 h 73"/>
                  <a:gd name="T34" fmla="*/ 42 w 42"/>
                  <a:gd name="T35" fmla="*/ 1 h 73"/>
                  <a:gd name="T36" fmla="*/ 42 w 42"/>
                  <a:gd name="T37" fmla="*/ 1 h 73"/>
                  <a:gd name="T38" fmla="*/ 41 w 42"/>
                  <a:gd name="T39" fmla="*/ 0 h 73"/>
                  <a:gd name="T40" fmla="*/ 41 w 42"/>
                  <a:gd name="T41" fmla="*/ 0 h 73"/>
                  <a:gd name="T42" fmla="*/ 1 w 42"/>
                  <a:gd name="T43" fmla="*/ 0 h 73"/>
                  <a:gd name="T44" fmla="*/ 1 w 42"/>
                  <a:gd name="T45" fmla="*/ 0 h 73"/>
                  <a:gd name="T46" fmla="*/ 2 w 42"/>
                  <a:gd name="T47" fmla="*/ 2 h 73"/>
                  <a:gd name="T48" fmla="*/ 40 w 42"/>
                  <a:gd name="T49" fmla="*/ 2 h 73"/>
                  <a:gd name="T50" fmla="*/ 40 w 42"/>
                  <a:gd name="T51" fmla="*/ 70 h 73"/>
                  <a:gd name="T52" fmla="*/ 2 w 42"/>
                  <a:gd name="T53" fmla="*/ 70 h 73"/>
                  <a:gd name="T54" fmla="*/ 2 w 42"/>
                  <a:gd name="T55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7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lnTo>
                      <a:pt x="0" y="72"/>
                    </a:ln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1" y="72"/>
                    </a:cubicBezTo>
                    <a:cubicBezTo>
                      <a:pt x="1" y="72"/>
                      <a:pt x="1" y="73"/>
                      <a:pt x="1" y="73"/>
                    </a:cubicBezTo>
                    <a:lnTo>
                      <a:pt x="41" y="73"/>
                    </a:ln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3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lnTo>
                      <a:pt x="42" y="2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9" name="Crane2">
                <a:extLst>
                  <a:ext uri="{FF2B5EF4-FFF2-40B4-BE49-F238E27FC236}">
                    <a16:creationId xmlns:a16="http://schemas.microsoft.com/office/drawing/2014/main" id="{46BBD84A-9443-4838-A8DB-E7D988572D24}"/>
                  </a:ext>
                </a:extLst>
              </p:cNvPr>
              <p:cNvSpPr>
                <a:spLocks noEditPoints="1"/>
              </p:cNvSpPr>
              <p:nvPr>
                <p:custDataLst>
                  <p:tags r:id="rId61"/>
                </p:custDataLst>
              </p:nvPr>
            </p:nvSpPr>
            <p:spPr bwMode="auto">
              <a:xfrm>
                <a:off x="159" y="419"/>
                <a:ext cx="20" cy="33"/>
              </a:xfrm>
              <a:custGeom>
                <a:avLst/>
                <a:gdLst>
                  <a:gd name="T0" fmla="*/ 1 w 42"/>
                  <a:gd name="T1" fmla="*/ 0 h 73"/>
                  <a:gd name="T2" fmla="*/ 1 w 42"/>
                  <a:gd name="T3" fmla="*/ 1 h 73"/>
                  <a:gd name="T4" fmla="*/ 1 w 42"/>
                  <a:gd name="T5" fmla="*/ 1 h 73"/>
                  <a:gd name="T6" fmla="*/ 1 w 42"/>
                  <a:gd name="T7" fmla="*/ 1 h 73"/>
                  <a:gd name="T8" fmla="*/ 1 w 42"/>
                  <a:gd name="T9" fmla="*/ 2 h 73"/>
                  <a:gd name="T10" fmla="*/ 1 w 42"/>
                  <a:gd name="T11" fmla="*/ 72 h 73"/>
                  <a:gd name="T12" fmla="*/ 1 w 42"/>
                  <a:gd name="T13" fmla="*/ 72 h 73"/>
                  <a:gd name="T14" fmla="*/ 1 w 42"/>
                  <a:gd name="T15" fmla="*/ 72 h 73"/>
                  <a:gd name="T16" fmla="*/ 1 w 42"/>
                  <a:gd name="T17" fmla="*/ 72 h 73"/>
                  <a:gd name="T18" fmla="*/ 1 w 42"/>
                  <a:gd name="T19" fmla="*/ 73 h 73"/>
                  <a:gd name="T20" fmla="*/ 42 w 42"/>
                  <a:gd name="T21" fmla="*/ 73 h 73"/>
                  <a:gd name="T22" fmla="*/ 42 w 42"/>
                  <a:gd name="T23" fmla="*/ 72 h 73"/>
                  <a:gd name="T24" fmla="*/ 42 w 42"/>
                  <a:gd name="T25" fmla="*/ 72 h 73"/>
                  <a:gd name="T26" fmla="*/ 42 w 42"/>
                  <a:gd name="T27" fmla="*/ 72 h 73"/>
                  <a:gd name="T28" fmla="*/ 42 w 42"/>
                  <a:gd name="T29" fmla="*/ 72 h 73"/>
                  <a:gd name="T30" fmla="*/ 42 w 42"/>
                  <a:gd name="T31" fmla="*/ 2 h 73"/>
                  <a:gd name="T32" fmla="*/ 42 w 42"/>
                  <a:gd name="T33" fmla="*/ 1 h 73"/>
                  <a:gd name="T34" fmla="*/ 42 w 42"/>
                  <a:gd name="T35" fmla="*/ 1 h 73"/>
                  <a:gd name="T36" fmla="*/ 42 w 42"/>
                  <a:gd name="T37" fmla="*/ 1 h 73"/>
                  <a:gd name="T38" fmla="*/ 42 w 42"/>
                  <a:gd name="T39" fmla="*/ 0 h 73"/>
                  <a:gd name="T40" fmla="*/ 42 w 42"/>
                  <a:gd name="T41" fmla="*/ 0 h 73"/>
                  <a:gd name="T42" fmla="*/ 1 w 42"/>
                  <a:gd name="T43" fmla="*/ 0 h 73"/>
                  <a:gd name="T44" fmla="*/ 1 w 42"/>
                  <a:gd name="T45" fmla="*/ 0 h 73"/>
                  <a:gd name="T46" fmla="*/ 2 w 42"/>
                  <a:gd name="T47" fmla="*/ 2 h 73"/>
                  <a:gd name="T48" fmla="*/ 40 w 42"/>
                  <a:gd name="T49" fmla="*/ 2 h 73"/>
                  <a:gd name="T50" fmla="*/ 40 w 42"/>
                  <a:gd name="T51" fmla="*/ 70 h 73"/>
                  <a:gd name="T52" fmla="*/ 2 w 42"/>
                  <a:gd name="T53" fmla="*/ 70 h 73"/>
                  <a:gd name="T54" fmla="*/ 2 w 42"/>
                  <a:gd name="T55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7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1" y="2"/>
                    </a:cubicBezTo>
                    <a:lnTo>
                      <a:pt x="1" y="72"/>
                    </a:lnTo>
                    <a:cubicBezTo>
                      <a:pt x="0" y="72"/>
                      <a:pt x="0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1" y="73"/>
                      <a:pt x="1" y="73"/>
                    </a:cubicBezTo>
                    <a:lnTo>
                      <a:pt x="42" y="73"/>
                    </a:lnTo>
                    <a:cubicBezTo>
                      <a:pt x="42" y="73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lnTo>
                      <a:pt x="42" y="2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0" name="Crane2">
                <a:extLst>
                  <a:ext uri="{FF2B5EF4-FFF2-40B4-BE49-F238E27FC236}">
                    <a16:creationId xmlns:a16="http://schemas.microsoft.com/office/drawing/2014/main" id="{482DE511-ED00-48B4-9424-44678BC3499E}"/>
                  </a:ext>
                </a:extLst>
              </p:cNvPr>
              <p:cNvSpPr>
                <a:spLocks noEditPoints="1"/>
              </p:cNvSpPr>
              <p:nvPr>
                <p:custDataLst>
                  <p:tags r:id="rId62"/>
                </p:custDataLst>
              </p:nvPr>
            </p:nvSpPr>
            <p:spPr bwMode="auto">
              <a:xfrm>
                <a:off x="182" y="419"/>
                <a:ext cx="19" cy="33"/>
              </a:xfrm>
              <a:custGeom>
                <a:avLst/>
                <a:gdLst>
                  <a:gd name="T0" fmla="*/ 0 w 42"/>
                  <a:gd name="T1" fmla="*/ 0 h 73"/>
                  <a:gd name="T2" fmla="*/ 0 w 42"/>
                  <a:gd name="T3" fmla="*/ 1 h 73"/>
                  <a:gd name="T4" fmla="*/ 0 w 42"/>
                  <a:gd name="T5" fmla="*/ 1 h 73"/>
                  <a:gd name="T6" fmla="*/ 0 w 42"/>
                  <a:gd name="T7" fmla="*/ 1 h 73"/>
                  <a:gd name="T8" fmla="*/ 0 w 42"/>
                  <a:gd name="T9" fmla="*/ 2 h 73"/>
                  <a:gd name="T10" fmla="*/ 0 w 42"/>
                  <a:gd name="T11" fmla="*/ 72 h 73"/>
                  <a:gd name="T12" fmla="*/ 0 w 42"/>
                  <a:gd name="T13" fmla="*/ 72 h 73"/>
                  <a:gd name="T14" fmla="*/ 0 w 42"/>
                  <a:gd name="T15" fmla="*/ 72 h 73"/>
                  <a:gd name="T16" fmla="*/ 0 w 42"/>
                  <a:gd name="T17" fmla="*/ 72 h 73"/>
                  <a:gd name="T18" fmla="*/ 1 w 42"/>
                  <a:gd name="T19" fmla="*/ 73 h 73"/>
                  <a:gd name="T20" fmla="*/ 41 w 42"/>
                  <a:gd name="T21" fmla="*/ 73 h 73"/>
                  <a:gd name="T22" fmla="*/ 41 w 42"/>
                  <a:gd name="T23" fmla="*/ 73 h 73"/>
                  <a:gd name="T24" fmla="*/ 41 w 42"/>
                  <a:gd name="T25" fmla="*/ 72 h 73"/>
                  <a:gd name="T26" fmla="*/ 41 w 42"/>
                  <a:gd name="T27" fmla="*/ 72 h 73"/>
                  <a:gd name="T28" fmla="*/ 42 w 42"/>
                  <a:gd name="T29" fmla="*/ 72 h 73"/>
                  <a:gd name="T30" fmla="*/ 42 w 42"/>
                  <a:gd name="T31" fmla="*/ 72 h 73"/>
                  <a:gd name="T32" fmla="*/ 42 w 42"/>
                  <a:gd name="T33" fmla="*/ 2 h 73"/>
                  <a:gd name="T34" fmla="*/ 42 w 42"/>
                  <a:gd name="T35" fmla="*/ 1 h 73"/>
                  <a:gd name="T36" fmla="*/ 41 w 42"/>
                  <a:gd name="T37" fmla="*/ 1 h 73"/>
                  <a:gd name="T38" fmla="*/ 41 w 42"/>
                  <a:gd name="T39" fmla="*/ 0 h 73"/>
                  <a:gd name="T40" fmla="*/ 41 w 42"/>
                  <a:gd name="T41" fmla="*/ 0 h 73"/>
                  <a:gd name="T42" fmla="*/ 1 w 42"/>
                  <a:gd name="T43" fmla="*/ 0 h 73"/>
                  <a:gd name="T44" fmla="*/ 0 w 42"/>
                  <a:gd name="T45" fmla="*/ 0 h 73"/>
                  <a:gd name="T46" fmla="*/ 2 w 42"/>
                  <a:gd name="T47" fmla="*/ 2 h 73"/>
                  <a:gd name="T48" fmla="*/ 40 w 42"/>
                  <a:gd name="T49" fmla="*/ 2 h 73"/>
                  <a:gd name="T50" fmla="*/ 40 w 42"/>
                  <a:gd name="T51" fmla="*/ 70 h 73"/>
                  <a:gd name="T52" fmla="*/ 2 w 42"/>
                  <a:gd name="T53" fmla="*/ 70 h 73"/>
                  <a:gd name="T54" fmla="*/ 2 w 42"/>
                  <a:gd name="T55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7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lnTo>
                      <a:pt x="0" y="72"/>
                    </a:ln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3"/>
                      <a:pt x="1" y="73"/>
                    </a:cubicBezTo>
                    <a:lnTo>
                      <a:pt x="41" y="73"/>
                    </a:ln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3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lnTo>
                      <a:pt x="42" y="2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0" y="0"/>
                      <a:pt x="0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1" name="Crane2">
                <a:extLst>
                  <a:ext uri="{FF2B5EF4-FFF2-40B4-BE49-F238E27FC236}">
                    <a16:creationId xmlns:a16="http://schemas.microsoft.com/office/drawing/2014/main" id="{A1F49E78-0F83-433C-80A9-9D15582E6826}"/>
                  </a:ext>
                </a:extLst>
              </p:cNvPr>
              <p:cNvSpPr>
                <a:spLocks noEditPoints="1"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100" y="384"/>
                <a:ext cx="19" cy="33"/>
              </a:xfrm>
              <a:custGeom>
                <a:avLst/>
                <a:gdLst>
                  <a:gd name="T0" fmla="*/ 1 w 42"/>
                  <a:gd name="T1" fmla="*/ 0 h 72"/>
                  <a:gd name="T2" fmla="*/ 0 w 42"/>
                  <a:gd name="T3" fmla="*/ 0 h 72"/>
                  <a:gd name="T4" fmla="*/ 0 w 42"/>
                  <a:gd name="T5" fmla="*/ 1 h 72"/>
                  <a:gd name="T6" fmla="*/ 0 w 42"/>
                  <a:gd name="T7" fmla="*/ 1 h 72"/>
                  <a:gd name="T8" fmla="*/ 0 w 42"/>
                  <a:gd name="T9" fmla="*/ 1 h 72"/>
                  <a:gd name="T10" fmla="*/ 0 w 42"/>
                  <a:gd name="T11" fmla="*/ 71 h 72"/>
                  <a:gd name="T12" fmla="*/ 0 w 42"/>
                  <a:gd name="T13" fmla="*/ 72 h 72"/>
                  <a:gd name="T14" fmla="*/ 0 w 42"/>
                  <a:gd name="T15" fmla="*/ 72 h 72"/>
                  <a:gd name="T16" fmla="*/ 1 w 42"/>
                  <a:gd name="T17" fmla="*/ 72 h 72"/>
                  <a:gd name="T18" fmla="*/ 1 w 42"/>
                  <a:gd name="T19" fmla="*/ 72 h 72"/>
                  <a:gd name="T20" fmla="*/ 41 w 42"/>
                  <a:gd name="T21" fmla="*/ 72 h 72"/>
                  <a:gd name="T22" fmla="*/ 41 w 42"/>
                  <a:gd name="T23" fmla="*/ 72 h 72"/>
                  <a:gd name="T24" fmla="*/ 42 w 42"/>
                  <a:gd name="T25" fmla="*/ 72 h 72"/>
                  <a:gd name="T26" fmla="*/ 42 w 42"/>
                  <a:gd name="T27" fmla="*/ 72 h 72"/>
                  <a:gd name="T28" fmla="*/ 42 w 42"/>
                  <a:gd name="T29" fmla="*/ 71 h 72"/>
                  <a:gd name="T30" fmla="*/ 42 w 42"/>
                  <a:gd name="T31" fmla="*/ 1 h 72"/>
                  <a:gd name="T32" fmla="*/ 42 w 42"/>
                  <a:gd name="T33" fmla="*/ 1 h 72"/>
                  <a:gd name="T34" fmla="*/ 42 w 42"/>
                  <a:gd name="T35" fmla="*/ 0 h 72"/>
                  <a:gd name="T36" fmla="*/ 42 w 42"/>
                  <a:gd name="T37" fmla="*/ 0 h 72"/>
                  <a:gd name="T38" fmla="*/ 42 w 42"/>
                  <a:gd name="T39" fmla="*/ 0 h 72"/>
                  <a:gd name="T40" fmla="*/ 41 w 42"/>
                  <a:gd name="T41" fmla="*/ 0 h 72"/>
                  <a:gd name="T42" fmla="*/ 41 w 42"/>
                  <a:gd name="T43" fmla="*/ 0 h 72"/>
                  <a:gd name="T44" fmla="*/ 1 w 42"/>
                  <a:gd name="T45" fmla="*/ 0 h 72"/>
                  <a:gd name="T46" fmla="*/ 1 w 42"/>
                  <a:gd name="T47" fmla="*/ 0 h 72"/>
                  <a:gd name="T48" fmla="*/ 2 w 42"/>
                  <a:gd name="T49" fmla="*/ 2 h 72"/>
                  <a:gd name="T50" fmla="*/ 40 w 42"/>
                  <a:gd name="T51" fmla="*/ 2 h 72"/>
                  <a:gd name="T52" fmla="*/ 40 w 42"/>
                  <a:gd name="T53" fmla="*/ 70 h 72"/>
                  <a:gd name="T54" fmla="*/ 2 w 42"/>
                  <a:gd name="T55" fmla="*/ 70 h 72"/>
                  <a:gd name="T56" fmla="*/ 2 w 42"/>
                  <a:gd name="T57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" h="7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71"/>
                    </a:ln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lnTo>
                      <a:pt x="41" y="72"/>
                    </a:ln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2" name="Crane2">
                <a:extLst>
                  <a:ext uri="{FF2B5EF4-FFF2-40B4-BE49-F238E27FC236}">
                    <a16:creationId xmlns:a16="http://schemas.microsoft.com/office/drawing/2014/main" id="{8874F9F1-1040-4DA0-B2C6-4691C0132E25}"/>
                  </a:ext>
                </a:extLst>
              </p:cNvPr>
              <p:cNvSpPr>
                <a:spLocks noEditPoints="1"/>
              </p:cNvSpPr>
              <p:nvPr>
                <p:custDataLst>
                  <p:tags r:id="rId64"/>
                </p:custDataLst>
              </p:nvPr>
            </p:nvSpPr>
            <p:spPr bwMode="auto">
              <a:xfrm>
                <a:off x="77" y="384"/>
                <a:ext cx="19" cy="33"/>
              </a:xfrm>
              <a:custGeom>
                <a:avLst/>
                <a:gdLst>
                  <a:gd name="T0" fmla="*/ 1 w 42"/>
                  <a:gd name="T1" fmla="*/ 0 h 72"/>
                  <a:gd name="T2" fmla="*/ 0 w 42"/>
                  <a:gd name="T3" fmla="*/ 0 h 72"/>
                  <a:gd name="T4" fmla="*/ 0 w 42"/>
                  <a:gd name="T5" fmla="*/ 1 h 72"/>
                  <a:gd name="T6" fmla="*/ 0 w 42"/>
                  <a:gd name="T7" fmla="*/ 1 h 72"/>
                  <a:gd name="T8" fmla="*/ 0 w 42"/>
                  <a:gd name="T9" fmla="*/ 1 h 72"/>
                  <a:gd name="T10" fmla="*/ 0 w 42"/>
                  <a:gd name="T11" fmla="*/ 71 h 72"/>
                  <a:gd name="T12" fmla="*/ 0 w 42"/>
                  <a:gd name="T13" fmla="*/ 72 h 72"/>
                  <a:gd name="T14" fmla="*/ 0 w 42"/>
                  <a:gd name="T15" fmla="*/ 72 h 72"/>
                  <a:gd name="T16" fmla="*/ 1 w 42"/>
                  <a:gd name="T17" fmla="*/ 72 h 72"/>
                  <a:gd name="T18" fmla="*/ 1 w 42"/>
                  <a:gd name="T19" fmla="*/ 72 h 72"/>
                  <a:gd name="T20" fmla="*/ 41 w 42"/>
                  <a:gd name="T21" fmla="*/ 72 h 72"/>
                  <a:gd name="T22" fmla="*/ 41 w 42"/>
                  <a:gd name="T23" fmla="*/ 72 h 72"/>
                  <a:gd name="T24" fmla="*/ 42 w 42"/>
                  <a:gd name="T25" fmla="*/ 72 h 72"/>
                  <a:gd name="T26" fmla="*/ 42 w 42"/>
                  <a:gd name="T27" fmla="*/ 72 h 72"/>
                  <a:gd name="T28" fmla="*/ 42 w 42"/>
                  <a:gd name="T29" fmla="*/ 71 h 72"/>
                  <a:gd name="T30" fmla="*/ 42 w 42"/>
                  <a:gd name="T31" fmla="*/ 1 h 72"/>
                  <a:gd name="T32" fmla="*/ 42 w 42"/>
                  <a:gd name="T33" fmla="*/ 1 h 72"/>
                  <a:gd name="T34" fmla="*/ 42 w 42"/>
                  <a:gd name="T35" fmla="*/ 0 h 72"/>
                  <a:gd name="T36" fmla="*/ 42 w 42"/>
                  <a:gd name="T37" fmla="*/ 0 h 72"/>
                  <a:gd name="T38" fmla="*/ 42 w 42"/>
                  <a:gd name="T39" fmla="*/ 0 h 72"/>
                  <a:gd name="T40" fmla="*/ 41 w 42"/>
                  <a:gd name="T41" fmla="*/ 0 h 72"/>
                  <a:gd name="T42" fmla="*/ 41 w 42"/>
                  <a:gd name="T43" fmla="*/ 0 h 72"/>
                  <a:gd name="T44" fmla="*/ 1 w 42"/>
                  <a:gd name="T45" fmla="*/ 0 h 72"/>
                  <a:gd name="T46" fmla="*/ 1 w 42"/>
                  <a:gd name="T47" fmla="*/ 0 h 72"/>
                  <a:gd name="T48" fmla="*/ 2 w 42"/>
                  <a:gd name="T49" fmla="*/ 2 h 72"/>
                  <a:gd name="T50" fmla="*/ 40 w 42"/>
                  <a:gd name="T51" fmla="*/ 2 h 72"/>
                  <a:gd name="T52" fmla="*/ 40 w 42"/>
                  <a:gd name="T53" fmla="*/ 70 h 72"/>
                  <a:gd name="T54" fmla="*/ 2 w 42"/>
                  <a:gd name="T55" fmla="*/ 70 h 72"/>
                  <a:gd name="T56" fmla="*/ 2 w 42"/>
                  <a:gd name="T57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" h="7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71"/>
                    </a:ln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lnTo>
                      <a:pt x="41" y="72"/>
                    </a:ln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3" name="Crane2">
                <a:extLst>
                  <a:ext uri="{FF2B5EF4-FFF2-40B4-BE49-F238E27FC236}">
                    <a16:creationId xmlns:a16="http://schemas.microsoft.com/office/drawing/2014/main" id="{7DE76B97-85D4-46B3-9971-D6C1CA316EE5}"/>
                  </a:ext>
                </a:extLst>
              </p:cNvPr>
              <p:cNvSpPr>
                <a:spLocks noEditPoints="1"/>
              </p:cNvSpPr>
              <p:nvPr>
                <p:custDataLst>
                  <p:tags r:id="rId65"/>
                </p:custDataLst>
              </p:nvPr>
            </p:nvSpPr>
            <p:spPr bwMode="auto">
              <a:xfrm>
                <a:off x="159" y="384"/>
                <a:ext cx="20" cy="33"/>
              </a:xfrm>
              <a:custGeom>
                <a:avLst/>
                <a:gdLst>
                  <a:gd name="T0" fmla="*/ 1 w 42"/>
                  <a:gd name="T1" fmla="*/ 0 h 72"/>
                  <a:gd name="T2" fmla="*/ 1 w 42"/>
                  <a:gd name="T3" fmla="*/ 0 h 72"/>
                  <a:gd name="T4" fmla="*/ 1 w 42"/>
                  <a:gd name="T5" fmla="*/ 0 h 72"/>
                  <a:gd name="T6" fmla="*/ 1 w 42"/>
                  <a:gd name="T7" fmla="*/ 1 h 72"/>
                  <a:gd name="T8" fmla="*/ 1 w 42"/>
                  <a:gd name="T9" fmla="*/ 1 h 72"/>
                  <a:gd name="T10" fmla="*/ 1 w 42"/>
                  <a:gd name="T11" fmla="*/ 71 h 72"/>
                  <a:gd name="T12" fmla="*/ 1 w 42"/>
                  <a:gd name="T13" fmla="*/ 72 h 72"/>
                  <a:gd name="T14" fmla="*/ 1 w 42"/>
                  <a:gd name="T15" fmla="*/ 72 h 72"/>
                  <a:gd name="T16" fmla="*/ 1 w 42"/>
                  <a:gd name="T17" fmla="*/ 72 h 72"/>
                  <a:gd name="T18" fmla="*/ 42 w 42"/>
                  <a:gd name="T19" fmla="*/ 72 h 72"/>
                  <a:gd name="T20" fmla="*/ 42 w 42"/>
                  <a:gd name="T21" fmla="*/ 72 h 72"/>
                  <a:gd name="T22" fmla="*/ 42 w 42"/>
                  <a:gd name="T23" fmla="*/ 72 h 72"/>
                  <a:gd name="T24" fmla="*/ 42 w 42"/>
                  <a:gd name="T25" fmla="*/ 72 h 72"/>
                  <a:gd name="T26" fmla="*/ 42 w 42"/>
                  <a:gd name="T27" fmla="*/ 71 h 72"/>
                  <a:gd name="T28" fmla="*/ 42 w 42"/>
                  <a:gd name="T29" fmla="*/ 1 h 72"/>
                  <a:gd name="T30" fmla="*/ 42 w 42"/>
                  <a:gd name="T31" fmla="*/ 1 h 72"/>
                  <a:gd name="T32" fmla="*/ 42 w 42"/>
                  <a:gd name="T33" fmla="*/ 0 h 72"/>
                  <a:gd name="T34" fmla="*/ 42 w 42"/>
                  <a:gd name="T35" fmla="*/ 0 h 72"/>
                  <a:gd name="T36" fmla="*/ 42 w 42"/>
                  <a:gd name="T37" fmla="*/ 0 h 72"/>
                  <a:gd name="T38" fmla="*/ 1 w 42"/>
                  <a:gd name="T39" fmla="*/ 0 h 72"/>
                  <a:gd name="T40" fmla="*/ 1 w 42"/>
                  <a:gd name="T41" fmla="*/ 0 h 72"/>
                  <a:gd name="T42" fmla="*/ 2 w 42"/>
                  <a:gd name="T43" fmla="*/ 2 h 72"/>
                  <a:gd name="T44" fmla="*/ 40 w 42"/>
                  <a:gd name="T45" fmla="*/ 2 h 72"/>
                  <a:gd name="T46" fmla="*/ 40 w 42"/>
                  <a:gd name="T47" fmla="*/ 70 h 72"/>
                  <a:gd name="T48" fmla="*/ 2 w 42"/>
                  <a:gd name="T49" fmla="*/ 70 h 72"/>
                  <a:gd name="T50" fmla="*/ 2 w 42"/>
                  <a:gd name="T51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" h="7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1" y="1"/>
                    </a:cubicBezTo>
                    <a:lnTo>
                      <a:pt x="1" y="71"/>
                    </a:lnTo>
                    <a:cubicBezTo>
                      <a:pt x="0" y="71"/>
                      <a:pt x="0" y="71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lnTo>
                      <a:pt x="42" y="72"/>
                    </a:ln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4" name="Crane2">
                <a:extLst>
                  <a:ext uri="{FF2B5EF4-FFF2-40B4-BE49-F238E27FC236}">
                    <a16:creationId xmlns:a16="http://schemas.microsoft.com/office/drawing/2014/main" id="{962E21A6-BB33-42B3-91C1-DAAE023D9C40}"/>
                  </a:ext>
                </a:extLst>
              </p:cNvPr>
              <p:cNvSpPr>
                <a:spLocks noEditPoints="1"/>
              </p:cNvSpPr>
              <p:nvPr>
                <p:custDataLst>
                  <p:tags r:id="rId66"/>
                </p:custDataLst>
              </p:nvPr>
            </p:nvSpPr>
            <p:spPr bwMode="auto">
              <a:xfrm>
                <a:off x="182" y="384"/>
                <a:ext cx="19" cy="33"/>
              </a:xfrm>
              <a:custGeom>
                <a:avLst/>
                <a:gdLst>
                  <a:gd name="T0" fmla="*/ 0 w 42"/>
                  <a:gd name="T1" fmla="*/ 0 h 72"/>
                  <a:gd name="T2" fmla="*/ 0 w 42"/>
                  <a:gd name="T3" fmla="*/ 0 h 72"/>
                  <a:gd name="T4" fmla="*/ 0 w 42"/>
                  <a:gd name="T5" fmla="*/ 1 h 72"/>
                  <a:gd name="T6" fmla="*/ 0 w 42"/>
                  <a:gd name="T7" fmla="*/ 1 h 72"/>
                  <a:gd name="T8" fmla="*/ 0 w 42"/>
                  <a:gd name="T9" fmla="*/ 71 h 72"/>
                  <a:gd name="T10" fmla="*/ 0 w 42"/>
                  <a:gd name="T11" fmla="*/ 72 h 72"/>
                  <a:gd name="T12" fmla="*/ 0 w 42"/>
                  <a:gd name="T13" fmla="*/ 72 h 72"/>
                  <a:gd name="T14" fmla="*/ 0 w 42"/>
                  <a:gd name="T15" fmla="*/ 72 h 72"/>
                  <a:gd name="T16" fmla="*/ 1 w 42"/>
                  <a:gd name="T17" fmla="*/ 72 h 72"/>
                  <a:gd name="T18" fmla="*/ 41 w 42"/>
                  <a:gd name="T19" fmla="*/ 72 h 72"/>
                  <a:gd name="T20" fmla="*/ 41 w 42"/>
                  <a:gd name="T21" fmla="*/ 72 h 72"/>
                  <a:gd name="T22" fmla="*/ 41 w 42"/>
                  <a:gd name="T23" fmla="*/ 72 h 72"/>
                  <a:gd name="T24" fmla="*/ 42 w 42"/>
                  <a:gd name="T25" fmla="*/ 72 h 72"/>
                  <a:gd name="T26" fmla="*/ 42 w 42"/>
                  <a:gd name="T27" fmla="*/ 71 h 72"/>
                  <a:gd name="T28" fmla="*/ 42 w 42"/>
                  <a:gd name="T29" fmla="*/ 1 h 72"/>
                  <a:gd name="T30" fmla="*/ 42 w 42"/>
                  <a:gd name="T31" fmla="*/ 1 h 72"/>
                  <a:gd name="T32" fmla="*/ 42 w 42"/>
                  <a:gd name="T33" fmla="*/ 0 h 72"/>
                  <a:gd name="T34" fmla="*/ 41 w 42"/>
                  <a:gd name="T35" fmla="*/ 0 h 72"/>
                  <a:gd name="T36" fmla="*/ 41 w 42"/>
                  <a:gd name="T37" fmla="*/ 0 h 72"/>
                  <a:gd name="T38" fmla="*/ 41 w 42"/>
                  <a:gd name="T39" fmla="*/ 0 h 72"/>
                  <a:gd name="T40" fmla="*/ 41 w 42"/>
                  <a:gd name="T41" fmla="*/ 0 h 72"/>
                  <a:gd name="T42" fmla="*/ 1 w 42"/>
                  <a:gd name="T43" fmla="*/ 0 h 72"/>
                  <a:gd name="T44" fmla="*/ 0 w 42"/>
                  <a:gd name="T45" fmla="*/ 0 h 72"/>
                  <a:gd name="T46" fmla="*/ 2 w 42"/>
                  <a:gd name="T47" fmla="*/ 2 h 72"/>
                  <a:gd name="T48" fmla="*/ 40 w 42"/>
                  <a:gd name="T49" fmla="*/ 2 h 72"/>
                  <a:gd name="T50" fmla="*/ 40 w 42"/>
                  <a:gd name="T51" fmla="*/ 70 h 72"/>
                  <a:gd name="T52" fmla="*/ 2 w 42"/>
                  <a:gd name="T53" fmla="*/ 70 h 72"/>
                  <a:gd name="T54" fmla="*/ 2 w 42"/>
                  <a:gd name="T55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7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71"/>
                    </a:ln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2"/>
                      <a:pt x="1" y="72"/>
                    </a:cubicBezTo>
                    <a:lnTo>
                      <a:pt x="41" y="72"/>
                    </a:ln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0" y="0"/>
                      <a:pt x="0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5" name="Crane2">
                <a:extLst>
                  <a:ext uri="{FF2B5EF4-FFF2-40B4-BE49-F238E27FC236}">
                    <a16:creationId xmlns:a16="http://schemas.microsoft.com/office/drawing/2014/main" id="{78BBF25D-5F03-41C9-A411-236A71A8D7E5}"/>
                  </a:ext>
                </a:extLst>
              </p:cNvPr>
              <p:cNvSpPr>
                <a:spLocks noEditPoints="1"/>
              </p:cNvSpPr>
              <p:nvPr>
                <p:custDataLst>
                  <p:tags r:id="rId67"/>
                </p:custDataLst>
              </p:nvPr>
            </p:nvSpPr>
            <p:spPr bwMode="auto">
              <a:xfrm>
                <a:off x="325" y="152"/>
                <a:ext cx="29" cy="8"/>
              </a:xfrm>
              <a:custGeom>
                <a:avLst/>
                <a:gdLst>
                  <a:gd name="T0" fmla="*/ 9 w 63"/>
                  <a:gd name="T1" fmla="*/ 0 h 18"/>
                  <a:gd name="T2" fmla="*/ 0 w 63"/>
                  <a:gd name="T3" fmla="*/ 9 h 18"/>
                  <a:gd name="T4" fmla="*/ 9 w 63"/>
                  <a:gd name="T5" fmla="*/ 18 h 18"/>
                  <a:gd name="T6" fmla="*/ 54 w 63"/>
                  <a:gd name="T7" fmla="*/ 18 h 18"/>
                  <a:gd name="T8" fmla="*/ 63 w 63"/>
                  <a:gd name="T9" fmla="*/ 9 h 18"/>
                  <a:gd name="T10" fmla="*/ 54 w 63"/>
                  <a:gd name="T11" fmla="*/ 0 h 18"/>
                  <a:gd name="T12" fmla="*/ 9 w 63"/>
                  <a:gd name="T13" fmla="*/ 0 h 18"/>
                  <a:gd name="T14" fmla="*/ 9 w 63"/>
                  <a:gd name="T15" fmla="*/ 3 h 18"/>
                  <a:gd name="T16" fmla="*/ 54 w 63"/>
                  <a:gd name="T17" fmla="*/ 3 h 18"/>
                  <a:gd name="T18" fmla="*/ 59 w 63"/>
                  <a:gd name="T19" fmla="*/ 9 h 18"/>
                  <a:gd name="T20" fmla="*/ 54 w 63"/>
                  <a:gd name="T21" fmla="*/ 14 h 18"/>
                  <a:gd name="T22" fmla="*/ 9 w 63"/>
                  <a:gd name="T23" fmla="*/ 14 h 18"/>
                  <a:gd name="T24" fmla="*/ 3 w 63"/>
                  <a:gd name="T25" fmla="*/ 9 h 18"/>
                  <a:gd name="T26" fmla="*/ 9 w 63"/>
                  <a:gd name="T27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8">
                    <a:moveTo>
                      <a:pt x="9" y="0"/>
                    </a:move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lnTo>
                      <a:pt x="54" y="18"/>
                    </a:lnTo>
                    <a:cubicBezTo>
                      <a:pt x="59" y="18"/>
                      <a:pt x="63" y="14"/>
                      <a:pt x="63" y="9"/>
                    </a:cubicBezTo>
                    <a:cubicBezTo>
                      <a:pt x="63" y="4"/>
                      <a:pt x="59" y="0"/>
                      <a:pt x="54" y="0"/>
                    </a:cubicBezTo>
                    <a:lnTo>
                      <a:pt x="9" y="0"/>
                    </a:lnTo>
                    <a:close/>
                    <a:moveTo>
                      <a:pt x="9" y="3"/>
                    </a:moveTo>
                    <a:lnTo>
                      <a:pt x="54" y="3"/>
                    </a:lnTo>
                    <a:cubicBezTo>
                      <a:pt x="57" y="3"/>
                      <a:pt x="59" y="6"/>
                      <a:pt x="59" y="9"/>
                    </a:cubicBezTo>
                    <a:cubicBezTo>
                      <a:pt x="59" y="12"/>
                      <a:pt x="57" y="14"/>
                      <a:pt x="54" y="14"/>
                    </a:cubicBezTo>
                    <a:lnTo>
                      <a:pt x="9" y="14"/>
                    </a:lnTo>
                    <a:cubicBezTo>
                      <a:pt x="6" y="14"/>
                      <a:pt x="3" y="12"/>
                      <a:pt x="3" y="9"/>
                    </a:cubicBezTo>
                    <a:cubicBezTo>
                      <a:pt x="3" y="6"/>
                      <a:pt x="6" y="3"/>
                      <a:pt x="9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6" name="Crane2">
                <a:extLst>
                  <a:ext uri="{FF2B5EF4-FFF2-40B4-BE49-F238E27FC236}">
                    <a16:creationId xmlns:a16="http://schemas.microsoft.com/office/drawing/2014/main" id="{FC20565A-B89D-47BF-B482-9B7F48EC9C04}"/>
                  </a:ext>
                </a:extLst>
              </p:cNvPr>
              <p:cNvSpPr>
                <a:spLocks noEditPoints="1"/>
              </p:cNvSpPr>
              <p:nvPr>
                <p:custDataLst>
                  <p:tags r:id="rId68"/>
                </p:custDataLst>
              </p:nvPr>
            </p:nvSpPr>
            <p:spPr bwMode="auto">
              <a:xfrm>
                <a:off x="332" y="163"/>
                <a:ext cx="15" cy="15"/>
              </a:xfrm>
              <a:custGeom>
                <a:avLst/>
                <a:gdLst>
                  <a:gd name="T0" fmla="*/ 17 w 33"/>
                  <a:gd name="T1" fmla="*/ 0 h 32"/>
                  <a:gd name="T2" fmla="*/ 0 w 33"/>
                  <a:gd name="T3" fmla="*/ 16 h 32"/>
                  <a:gd name="T4" fmla="*/ 17 w 33"/>
                  <a:gd name="T5" fmla="*/ 32 h 32"/>
                  <a:gd name="T6" fmla="*/ 33 w 33"/>
                  <a:gd name="T7" fmla="*/ 16 h 32"/>
                  <a:gd name="T8" fmla="*/ 17 w 33"/>
                  <a:gd name="T9" fmla="*/ 0 h 32"/>
                  <a:gd name="T10" fmla="*/ 17 w 33"/>
                  <a:gd name="T11" fmla="*/ 5 h 32"/>
                  <a:gd name="T12" fmla="*/ 28 w 33"/>
                  <a:gd name="T13" fmla="*/ 16 h 32"/>
                  <a:gd name="T14" fmla="*/ 17 w 33"/>
                  <a:gd name="T15" fmla="*/ 27 h 32"/>
                  <a:gd name="T16" fmla="*/ 5 w 33"/>
                  <a:gd name="T17" fmla="*/ 16 h 32"/>
                  <a:gd name="T18" fmla="*/ 17 w 33"/>
                  <a:gd name="T19" fmla="*/ 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32">
                    <a:moveTo>
                      <a:pt x="17" y="0"/>
                    </a:moveTo>
                    <a:cubicBezTo>
                      <a:pt x="8" y="0"/>
                      <a:pt x="0" y="7"/>
                      <a:pt x="0" y="16"/>
                    </a:cubicBezTo>
                    <a:cubicBezTo>
                      <a:pt x="0" y="25"/>
                      <a:pt x="8" y="32"/>
                      <a:pt x="17" y="32"/>
                    </a:cubicBezTo>
                    <a:cubicBezTo>
                      <a:pt x="26" y="32"/>
                      <a:pt x="33" y="25"/>
                      <a:pt x="33" y="16"/>
                    </a:cubicBezTo>
                    <a:cubicBezTo>
                      <a:pt x="33" y="7"/>
                      <a:pt x="26" y="0"/>
                      <a:pt x="17" y="0"/>
                    </a:cubicBezTo>
                    <a:close/>
                    <a:moveTo>
                      <a:pt x="17" y="5"/>
                    </a:moveTo>
                    <a:cubicBezTo>
                      <a:pt x="23" y="5"/>
                      <a:pt x="28" y="10"/>
                      <a:pt x="28" y="16"/>
                    </a:cubicBezTo>
                    <a:cubicBezTo>
                      <a:pt x="28" y="22"/>
                      <a:pt x="23" y="27"/>
                      <a:pt x="17" y="27"/>
                    </a:cubicBezTo>
                    <a:cubicBezTo>
                      <a:pt x="11" y="27"/>
                      <a:pt x="5" y="22"/>
                      <a:pt x="5" y="16"/>
                    </a:cubicBezTo>
                    <a:cubicBezTo>
                      <a:pt x="5" y="10"/>
                      <a:pt x="11" y="5"/>
                      <a:pt x="17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7" name="Crane2">
                <a:extLst>
                  <a:ext uri="{FF2B5EF4-FFF2-40B4-BE49-F238E27FC236}">
                    <a16:creationId xmlns:a16="http://schemas.microsoft.com/office/drawing/2014/main" id="{33BAE806-D9ED-4704-BA33-7DA8457CC88A}"/>
                  </a:ext>
                </a:extLst>
              </p:cNvPr>
              <p:cNvSpPr>
                <a:spLocks noEditPoints="1"/>
              </p:cNvSpPr>
              <p:nvPr>
                <p:custDataLst>
                  <p:tags r:id="rId69"/>
                </p:custDataLst>
              </p:nvPr>
            </p:nvSpPr>
            <p:spPr bwMode="auto">
              <a:xfrm>
                <a:off x="334" y="183"/>
                <a:ext cx="9" cy="9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5 h 20"/>
                  <a:gd name="T12" fmla="*/ 15 w 20"/>
                  <a:gd name="T13" fmla="*/ 10 h 20"/>
                  <a:gd name="T14" fmla="*/ 10 w 20"/>
                  <a:gd name="T15" fmla="*/ 15 h 20"/>
                  <a:gd name="T16" fmla="*/ 5 w 20"/>
                  <a:gd name="T17" fmla="*/ 10 h 20"/>
                  <a:gd name="T18" fmla="*/ 10 w 20"/>
                  <a:gd name="T19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16" y="20"/>
                      <a:pt x="20" y="15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5"/>
                    </a:moveTo>
                    <a:cubicBezTo>
                      <a:pt x="13" y="5"/>
                      <a:pt x="15" y="7"/>
                      <a:pt x="15" y="10"/>
                    </a:cubicBezTo>
                    <a:cubicBezTo>
                      <a:pt x="15" y="13"/>
                      <a:pt x="13" y="15"/>
                      <a:pt x="10" y="15"/>
                    </a:cubicBezTo>
                    <a:cubicBezTo>
                      <a:pt x="7" y="15"/>
                      <a:pt x="5" y="13"/>
                      <a:pt x="5" y="10"/>
                    </a:cubicBezTo>
                    <a:cubicBezTo>
                      <a:pt x="5" y="7"/>
                      <a:pt x="7" y="5"/>
                      <a:pt x="1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8" name="Crane2">
                <a:extLst>
                  <a:ext uri="{FF2B5EF4-FFF2-40B4-BE49-F238E27FC236}">
                    <a16:creationId xmlns:a16="http://schemas.microsoft.com/office/drawing/2014/main" id="{35C1CA5B-D568-412D-BB4F-3877383C173C}"/>
                  </a:ext>
                </a:extLst>
              </p:cNvPr>
              <p:cNvSpPr>
                <a:spLocks/>
              </p:cNvSpPr>
              <p:nvPr>
                <p:custDataLst>
                  <p:tags r:id="rId70"/>
                </p:custDataLst>
              </p:nvPr>
            </p:nvSpPr>
            <p:spPr bwMode="auto">
              <a:xfrm>
                <a:off x="325" y="191"/>
                <a:ext cx="16" cy="33"/>
              </a:xfrm>
              <a:custGeom>
                <a:avLst/>
                <a:gdLst>
                  <a:gd name="T0" fmla="*/ 33 w 35"/>
                  <a:gd name="T1" fmla="*/ 0 h 73"/>
                  <a:gd name="T2" fmla="*/ 25 w 35"/>
                  <a:gd name="T3" fmla="*/ 2 h 73"/>
                  <a:gd name="T4" fmla="*/ 26 w 35"/>
                  <a:gd name="T5" fmla="*/ 31 h 73"/>
                  <a:gd name="T6" fmla="*/ 17 w 35"/>
                  <a:gd name="T7" fmla="*/ 52 h 73"/>
                  <a:gd name="T8" fmla="*/ 8 w 35"/>
                  <a:gd name="T9" fmla="*/ 45 h 73"/>
                  <a:gd name="T10" fmla="*/ 1 w 35"/>
                  <a:gd name="T11" fmla="*/ 45 h 73"/>
                  <a:gd name="T12" fmla="*/ 3 w 35"/>
                  <a:gd name="T13" fmla="*/ 57 h 73"/>
                  <a:gd name="T14" fmla="*/ 34 w 35"/>
                  <a:gd name="T15" fmla="*/ 44 h 73"/>
                  <a:gd name="T16" fmla="*/ 34 w 35"/>
                  <a:gd name="T17" fmla="*/ 30 h 73"/>
                  <a:gd name="T18" fmla="*/ 33 w 35"/>
                  <a:gd name="T1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73">
                    <a:moveTo>
                      <a:pt x="33" y="0"/>
                    </a:moveTo>
                    <a:lnTo>
                      <a:pt x="25" y="2"/>
                    </a:lnTo>
                    <a:cubicBezTo>
                      <a:pt x="25" y="2"/>
                      <a:pt x="25" y="23"/>
                      <a:pt x="26" y="31"/>
                    </a:cubicBezTo>
                    <a:cubicBezTo>
                      <a:pt x="28" y="42"/>
                      <a:pt x="23" y="51"/>
                      <a:pt x="17" y="52"/>
                    </a:cubicBezTo>
                    <a:cubicBezTo>
                      <a:pt x="12" y="51"/>
                      <a:pt x="10" y="49"/>
                      <a:pt x="8" y="45"/>
                    </a:cubicBezTo>
                    <a:cubicBezTo>
                      <a:pt x="7" y="35"/>
                      <a:pt x="0" y="36"/>
                      <a:pt x="1" y="45"/>
                    </a:cubicBezTo>
                    <a:cubicBezTo>
                      <a:pt x="0" y="49"/>
                      <a:pt x="1" y="53"/>
                      <a:pt x="3" y="57"/>
                    </a:cubicBezTo>
                    <a:cubicBezTo>
                      <a:pt x="13" y="73"/>
                      <a:pt x="35" y="64"/>
                      <a:pt x="34" y="44"/>
                    </a:cubicBezTo>
                    <a:cubicBezTo>
                      <a:pt x="35" y="40"/>
                      <a:pt x="34" y="35"/>
                      <a:pt x="34" y="30"/>
                    </a:cubicBezTo>
                    <a:cubicBezTo>
                      <a:pt x="33" y="22"/>
                      <a:pt x="33" y="0"/>
                      <a:pt x="3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9" name="Crane2">
                <a:extLst>
                  <a:ext uri="{FF2B5EF4-FFF2-40B4-BE49-F238E27FC236}">
                    <a16:creationId xmlns:a16="http://schemas.microsoft.com/office/drawing/2014/main" id="{F08A499E-7858-4B38-9BCB-90DFF9A1E40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71"/>
                </p:custDataLst>
              </p:nvPr>
            </p:nvSpPr>
            <p:spPr bwMode="auto">
              <a:xfrm>
                <a:off x="332" y="157"/>
                <a:ext cx="2" cy="1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0" name="Crane2">
                <a:extLst>
                  <a:ext uri="{FF2B5EF4-FFF2-40B4-BE49-F238E27FC236}">
                    <a16:creationId xmlns:a16="http://schemas.microsoft.com/office/drawing/2014/main" id="{6DABF281-4A51-4419-9159-B38E77C4EA4B}"/>
                  </a:ext>
                </a:extLst>
              </p:cNvPr>
              <p:cNvSpPr>
                <a:spLocks/>
              </p:cNvSpPr>
              <p:nvPr>
                <p:custDataLst>
                  <p:tags r:id="rId72"/>
                </p:custDataLst>
              </p:nvPr>
            </p:nvSpPr>
            <p:spPr bwMode="auto">
              <a:xfrm>
                <a:off x="344" y="158"/>
                <a:ext cx="2" cy="12"/>
              </a:xfrm>
              <a:custGeom>
                <a:avLst/>
                <a:gdLst>
                  <a:gd name="T0" fmla="*/ 1 w 5"/>
                  <a:gd name="T1" fmla="*/ 0 h 26"/>
                  <a:gd name="T2" fmla="*/ 0 w 5"/>
                  <a:gd name="T3" fmla="*/ 26 h 26"/>
                  <a:gd name="T4" fmla="*/ 5 w 5"/>
                  <a:gd name="T5" fmla="*/ 26 h 26"/>
                  <a:gd name="T6" fmla="*/ 5 w 5"/>
                  <a:gd name="T7" fmla="*/ 0 h 26"/>
                  <a:gd name="T8" fmla="*/ 1 w 5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6">
                    <a:moveTo>
                      <a:pt x="1" y="0"/>
                    </a:moveTo>
                    <a:lnTo>
                      <a:pt x="0" y="26"/>
                    </a:lnTo>
                    <a:lnTo>
                      <a:pt x="5" y="26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1" name="Crane2">
                <a:extLst>
                  <a:ext uri="{FF2B5EF4-FFF2-40B4-BE49-F238E27FC236}">
                    <a16:creationId xmlns:a16="http://schemas.microsoft.com/office/drawing/2014/main" id="{E2052515-EB90-4739-B075-ED3A33AE5A3A}"/>
                  </a:ext>
                </a:extLst>
              </p:cNvPr>
              <p:cNvSpPr>
                <a:spLocks/>
              </p:cNvSpPr>
              <p:nvPr>
                <p:custDataLst>
                  <p:tags r:id="rId73"/>
                </p:custDataLst>
              </p:nvPr>
            </p:nvSpPr>
            <p:spPr bwMode="auto">
              <a:xfrm>
                <a:off x="338" y="175"/>
                <a:ext cx="2" cy="14"/>
              </a:xfrm>
              <a:custGeom>
                <a:avLst/>
                <a:gdLst>
                  <a:gd name="T0" fmla="*/ 2 w 5"/>
                  <a:gd name="T1" fmla="*/ 0 h 31"/>
                  <a:gd name="T2" fmla="*/ 1 w 5"/>
                  <a:gd name="T3" fmla="*/ 0 h 31"/>
                  <a:gd name="T4" fmla="*/ 0 w 5"/>
                  <a:gd name="T5" fmla="*/ 2 h 31"/>
                  <a:gd name="T6" fmla="*/ 0 w 5"/>
                  <a:gd name="T7" fmla="*/ 3 h 31"/>
                  <a:gd name="T8" fmla="*/ 0 w 5"/>
                  <a:gd name="T9" fmla="*/ 29 h 31"/>
                  <a:gd name="T10" fmla="*/ 0 w 5"/>
                  <a:gd name="T11" fmla="*/ 29 h 31"/>
                  <a:gd name="T12" fmla="*/ 1 w 5"/>
                  <a:gd name="T13" fmla="*/ 31 h 31"/>
                  <a:gd name="T14" fmla="*/ 1 w 5"/>
                  <a:gd name="T15" fmla="*/ 31 h 31"/>
                  <a:gd name="T16" fmla="*/ 2 w 5"/>
                  <a:gd name="T17" fmla="*/ 31 h 31"/>
                  <a:gd name="T18" fmla="*/ 3 w 5"/>
                  <a:gd name="T19" fmla="*/ 31 h 31"/>
                  <a:gd name="T20" fmla="*/ 4 w 5"/>
                  <a:gd name="T21" fmla="*/ 31 h 31"/>
                  <a:gd name="T22" fmla="*/ 4 w 5"/>
                  <a:gd name="T23" fmla="*/ 30 h 31"/>
                  <a:gd name="T24" fmla="*/ 5 w 5"/>
                  <a:gd name="T25" fmla="*/ 30 h 31"/>
                  <a:gd name="T26" fmla="*/ 5 w 5"/>
                  <a:gd name="T27" fmla="*/ 29 h 31"/>
                  <a:gd name="T28" fmla="*/ 5 w 5"/>
                  <a:gd name="T29" fmla="*/ 29 h 31"/>
                  <a:gd name="T30" fmla="*/ 5 w 5"/>
                  <a:gd name="T31" fmla="*/ 3 h 31"/>
                  <a:gd name="T32" fmla="*/ 5 w 5"/>
                  <a:gd name="T33" fmla="*/ 2 h 31"/>
                  <a:gd name="T34" fmla="*/ 5 w 5"/>
                  <a:gd name="T35" fmla="*/ 2 h 31"/>
                  <a:gd name="T36" fmla="*/ 5 w 5"/>
                  <a:gd name="T37" fmla="*/ 1 h 31"/>
                  <a:gd name="T38" fmla="*/ 4 w 5"/>
                  <a:gd name="T39" fmla="*/ 1 h 31"/>
                  <a:gd name="T40" fmla="*/ 4 w 5"/>
                  <a:gd name="T41" fmla="*/ 0 h 31"/>
                  <a:gd name="T42" fmla="*/ 3 w 5"/>
                  <a:gd name="T43" fmla="*/ 0 h 31"/>
                  <a:gd name="T44" fmla="*/ 2 w 5"/>
                  <a:gd name="T45" fmla="*/ 0 h 31"/>
                  <a:gd name="T46" fmla="*/ 2 w 5"/>
                  <a:gd name="T4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31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lnTo>
                      <a:pt x="0" y="29"/>
                    </a:lnTo>
                    <a:cubicBezTo>
                      <a:pt x="0" y="29"/>
                      <a:pt x="0" y="29"/>
                      <a:pt x="0" y="29"/>
                    </a:cubicBezTo>
                    <a:cubicBezTo>
                      <a:pt x="0" y="30"/>
                      <a:pt x="0" y="30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3" y="31"/>
                    </a:cubicBezTo>
                    <a:cubicBezTo>
                      <a:pt x="3" y="31"/>
                      <a:pt x="3" y="31"/>
                      <a:pt x="4" y="31"/>
                    </a:cubicBezTo>
                    <a:cubicBezTo>
                      <a:pt x="4" y="31"/>
                      <a:pt x="4" y="31"/>
                      <a:pt x="4" y="30"/>
                    </a:cubicBezTo>
                    <a:cubicBezTo>
                      <a:pt x="4" y="30"/>
                      <a:pt x="4" y="30"/>
                      <a:pt x="5" y="30"/>
                    </a:cubicBezTo>
                    <a:cubicBezTo>
                      <a:pt x="5" y="30"/>
                      <a:pt x="5" y="29"/>
                      <a:pt x="5" y="29"/>
                    </a:cubicBezTo>
                    <a:cubicBezTo>
                      <a:pt x="5" y="29"/>
                      <a:pt x="5" y="29"/>
                      <a:pt x="5" y="29"/>
                    </a:cubicBezTo>
                    <a:lnTo>
                      <a:pt x="5" y="3"/>
                    </a:ln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2" name="Crane2">
                <a:extLst>
                  <a:ext uri="{FF2B5EF4-FFF2-40B4-BE49-F238E27FC236}">
                    <a16:creationId xmlns:a16="http://schemas.microsoft.com/office/drawing/2014/main" id="{88888A5B-D552-46A9-BC91-B47E110B4419}"/>
                  </a:ext>
                </a:extLst>
              </p:cNvPr>
              <p:cNvSpPr>
                <a:spLocks noEditPoints="1"/>
              </p:cNvSpPr>
              <p:nvPr>
                <p:custDataLst>
                  <p:tags r:id="rId74"/>
                </p:custDataLst>
              </p:nvPr>
            </p:nvSpPr>
            <p:spPr bwMode="auto">
              <a:xfrm>
                <a:off x="26" y="160"/>
                <a:ext cx="19" cy="33"/>
              </a:xfrm>
              <a:custGeom>
                <a:avLst/>
                <a:gdLst>
                  <a:gd name="T0" fmla="*/ 0 w 42"/>
                  <a:gd name="T1" fmla="*/ 0 h 72"/>
                  <a:gd name="T2" fmla="*/ 0 w 42"/>
                  <a:gd name="T3" fmla="*/ 0 h 72"/>
                  <a:gd name="T4" fmla="*/ 0 w 42"/>
                  <a:gd name="T5" fmla="*/ 0 h 72"/>
                  <a:gd name="T6" fmla="*/ 0 w 42"/>
                  <a:gd name="T7" fmla="*/ 1 h 72"/>
                  <a:gd name="T8" fmla="*/ 0 w 42"/>
                  <a:gd name="T9" fmla="*/ 1 h 72"/>
                  <a:gd name="T10" fmla="*/ 0 w 42"/>
                  <a:gd name="T11" fmla="*/ 71 h 72"/>
                  <a:gd name="T12" fmla="*/ 0 w 42"/>
                  <a:gd name="T13" fmla="*/ 71 h 72"/>
                  <a:gd name="T14" fmla="*/ 0 w 42"/>
                  <a:gd name="T15" fmla="*/ 72 h 72"/>
                  <a:gd name="T16" fmla="*/ 0 w 42"/>
                  <a:gd name="T17" fmla="*/ 72 h 72"/>
                  <a:gd name="T18" fmla="*/ 0 w 42"/>
                  <a:gd name="T19" fmla="*/ 72 h 72"/>
                  <a:gd name="T20" fmla="*/ 1 w 42"/>
                  <a:gd name="T21" fmla="*/ 72 h 72"/>
                  <a:gd name="T22" fmla="*/ 1 w 42"/>
                  <a:gd name="T23" fmla="*/ 72 h 72"/>
                  <a:gd name="T24" fmla="*/ 41 w 42"/>
                  <a:gd name="T25" fmla="*/ 72 h 72"/>
                  <a:gd name="T26" fmla="*/ 41 w 42"/>
                  <a:gd name="T27" fmla="*/ 72 h 72"/>
                  <a:gd name="T28" fmla="*/ 42 w 42"/>
                  <a:gd name="T29" fmla="*/ 72 h 72"/>
                  <a:gd name="T30" fmla="*/ 42 w 42"/>
                  <a:gd name="T31" fmla="*/ 72 h 72"/>
                  <a:gd name="T32" fmla="*/ 42 w 42"/>
                  <a:gd name="T33" fmla="*/ 72 h 72"/>
                  <a:gd name="T34" fmla="*/ 42 w 42"/>
                  <a:gd name="T35" fmla="*/ 71 h 72"/>
                  <a:gd name="T36" fmla="*/ 42 w 42"/>
                  <a:gd name="T37" fmla="*/ 71 h 72"/>
                  <a:gd name="T38" fmla="*/ 42 w 42"/>
                  <a:gd name="T39" fmla="*/ 1 h 72"/>
                  <a:gd name="T40" fmla="*/ 42 w 42"/>
                  <a:gd name="T41" fmla="*/ 1 h 72"/>
                  <a:gd name="T42" fmla="*/ 42 w 42"/>
                  <a:gd name="T43" fmla="*/ 0 h 72"/>
                  <a:gd name="T44" fmla="*/ 42 w 42"/>
                  <a:gd name="T45" fmla="*/ 0 h 72"/>
                  <a:gd name="T46" fmla="*/ 42 w 42"/>
                  <a:gd name="T47" fmla="*/ 0 h 72"/>
                  <a:gd name="T48" fmla="*/ 41 w 42"/>
                  <a:gd name="T49" fmla="*/ 0 h 72"/>
                  <a:gd name="T50" fmla="*/ 41 w 42"/>
                  <a:gd name="T51" fmla="*/ 0 h 72"/>
                  <a:gd name="T52" fmla="*/ 1 w 42"/>
                  <a:gd name="T53" fmla="*/ 0 h 72"/>
                  <a:gd name="T54" fmla="*/ 1 w 42"/>
                  <a:gd name="T55" fmla="*/ 0 h 72"/>
                  <a:gd name="T56" fmla="*/ 0 w 42"/>
                  <a:gd name="T57" fmla="*/ 0 h 72"/>
                  <a:gd name="T58" fmla="*/ 2 w 42"/>
                  <a:gd name="T59" fmla="*/ 2 h 72"/>
                  <a:gd name="T60" fmla="*/ 40 w 42"/>
                  <a:gd name="T61" fmla="*/ 2 h 72"/>
                  <a:gd name="T62" fmla="*/ 40 w 42"/>
                  <a:gd name="T63" fmla="*/ 70 h 72"/>
                  <a:gd name="T64" fmla="*/ 2 w 42"/>
                  <a:gd name="T65" fmla="*/ 70 h 72"/>
                  <a:gd name="T66" fmla="*/ 2 w 42"/>
                  <a:gd name="T67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2" h="7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71"/>
                    </a:ln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lnTo>
                      <a:pt x="41" y="72"/>
                    </a:ln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1"/>
                      <a:pt x="42" y="71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3" name="Crane2">
                <a:extLst>
                  <a:ext uri="{FF2B5EF4-FFF2-40B4-BE49-F238E27FC236}">
                    <a16:creationId xmlns:a16="http://schemas.microsoft.com/office/drawing/2014/main" id="{7DCEFF95-4A58-4E78-BE5F-5487ECE84E07}"/>
                  </a:ext>
                </a:extLst>
              </p:cNvPr>
              <p:cNvSpPr>
                <a:spLocks noEditPoints="1"/>
              </p:cNvSpPr>
              <p:nvPr>
                <p:custDataLst>
                  <p:tags r:id="rId75"/>
                </p:custDataLst>
              </p:nvPr>
            </p:nvSpPr>
            <p:spPr bwMode="auto">
              <a:xfrm>
                <a:off x="49" y="160"/>
                <a:ext cx="19" cy="33"/>
              </a:xfrm>
              <a:custGeom>
                <a:avLst/>
                <a:gdLst>
                  <a:gd name="T0" fmla="*/ 0 w 42"/>
                  <a:gd name="T1" fmla="*/ 0 h 72"/>
                  <a:gd name="T2" fmla="*/ 0 w 42"/>
                  <a:gd name="T3" fmla="*/ 0 h 72"/>
                  <a:gd name="T4" fmla="*/ 0 w 42"/>
                  <a:gd name="T5" fmla="*/ 0 h 72"/>
                  <a:gd name="T6" fmla="*/ 0 w 42"/>
                  <a:gd name="T7" fmla="*/ 1 h 72"/>
                  <a:gd name="T8" fmla="*/ 0 w 42"/>
                  <a:gd name="T9" fmla="*/ 1 h 72"/>
                  <a:gd name="T10" fmla="*/ 0 w 42"/>
                  <a:gd name="T11" fmla="*/ 71 h 72"/>
                  <a:gd name="T12" fmla="*/ 0 w 42"/>
                  <a:gd name="T13" fmla="*/ 71 h 72"/>
                  <a:gd name="T14" fmla="*/ 0 w 42"/>
                  <a:gd name="T15" fmla="*/ 72 h 72"/>
                  <a:gd name="T16" fmla="*/ 1 w 42"/>
                  <a:gd name="T17" fmla="*/ 72 h 72"/>
                  <a:gd name="T18" fmla="*/ 41 w 42"/>
                  <a:gd name="T19" fmla="*/ 72 h 72"/>
                  <a:gd name="T20" fmla="*/ 41 w 42"/>
                  <a:gd name="T21" fmla="*/ 72 h 72"/>
                  <a:gd name="T22" fmla="*/ 42 w 42"/>
                  <a:gd name="T23" fmla="*/ 72 h 72"/>
                  <a:gd name="T24" fmla="*/ 42 w 42"/>
                  <a:gd name="T25" fmla="*/ 71 h 72"/>
                  <a:gd name="T26" fmla="*/ 42 w 42"/>
                  <a:gd name="T27" fmla="*/ 71 h 72"/>
                  <a:gd name="T28" fmla="*/ 42 w 42"/>
                  <a:gd name="T29" fmla="*/ 1 h 72"/>
                  <a:gd name="T30" fmla="*/ 42 w 42"/>
                  <a:gd name="T31" fmla="*/ 1 h 72"/>
                  <a:gd name="T32" fmla="*/ 42 w 42"/>
                  <a:gd name="T33" fmla="*/ 0 h 72"/>
                  <a:gd name="T34" fmla="*/ 41 w 42"/>
                  <a:gd name="T35" fmla="*/ 0 h 72"/>
                  <a:gd name="T36" fmla="*/ 41 w 42"/>
                  <a:gd name="T37" fmla="*/ 0 h 72"/>
                  <a:gd name="T38" fmla="*/ 1 w 42"/>
                  <a:gd name="T39" fmla="*/ 0 h 72"/>
                  <a:gd name="T40" fmla="*/ 0 w 42"/>
                  <a:gd name="T41" fmla="*/ 0 h 72"/>
                  <a:gd name="T42" fmla="*/ 2 w 42"/>
                  <a:gd name="T43" fmla="*/ 2 h 72"/>
                  <a:gd name="T44" fmla="*/ 40 w 42"/>
                  <a:gd name="T45" fmla="*/ 2 h 72"/>
                  <a:gd name="T46" fmla="*/ 40 w 42"/>
                  <a:gd name="T47" fmla="*/ 70 h 72"/>
                  <a:gd name="T48" fmla="*/ 2 w 42"/>
                  <a:gd name="T49" fmla="*/ 70 h 72"/>
                  <a:gd name="T50" fmla="*/ 2 w 42"/>
                  <a:gd name="T51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" h="7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71"/>
                    </a:ln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" y="72"/>
                      <a:pt x="1" y="72"/>
                      <a:pt x="1" y="72"/>
                    </a:cubicBezTo>
                    <a:lnTo>
                      <a:pt x="41" y="72"/>
                    </a:lnTo>
                    <a:cubicBezTo>
                      <a:pt x="41" y="72"/>
                      <a:pt x="41" y="72"/>
                      <a:pt x="41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1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0"/>
                      <a:pt x="42" y="0"/>
                    </a:cubicBezTo>
                    <a:cubicBezTo>
                      <a:pt x="42" y="0"/>
                      <a:pt x="42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0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4" name="Crane2">
                <a:extLst>
                  <a:ext uri="{FF2B5EF4-FFF2-40B4-BE49-F238E27FC236}">
                    <a16:creationId xmlns:a16="http://schemas.microsoft.com/office/drawing/2014/main" id="{CDF9582E-DECA-46C1-AB4D-58EAC3F8BE69}"/>
                  </a:ext>
                </a:extLst>
              </p:cNvPr>
              <p:cNvSpPr>
                <a:spLocks noEditPoints="1"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100" y="419"/>
                <a:ext cx="19" cy="33"/>
              </a:xfrm>
              <a:custGeom>
                <a:avLst/>
                <a:gdLst>
                  <a:gd name="T0" fmla="*/ 1 w 42"/>
                  <a:gd name="T1" fmla="*/ 0 h 73"/>
                  <a:gd name="T2" fmla="*/ 1 w 42"/>
                  <a:gd name="T3" fmla="*/ 1 h 73"/>
                  <a:gd name="T4" fmla="*/ 0 w 42"/>
                  <a:gd name="T5" fmla="*/ 1 h 73"/>
                  <a:gd name="T6" fmla="*/ 0 w 42"/>
                  <a:gd name="T7" fmla="*/ 1 h 73"/>
                  <a:gd name="T8" fmla="*/ 0 w 42"/>
                  <a:gd name="T9" fmla="*/ 2 h 73"/>
                  <a:gd name="T10" fmla="*/ 0 w 42"/>
                  <a:gd name="T11" fmla="*/ 72 h 73"/>
                  <a:gd name="T12" fmla="*/ 0 w 42"/>
                  <a:gd name="T13" fmla="*/ 72 h 73"/>
                  <a:gd name="T14" fmla="*/ 0 w 42"/>
                  <a:gd name="T15" fmla="*/ 72 h 73"/>
                  <a:gd name="T16" fmla="*/ 1 w 42"/>
                  <a:gd name="T17" fmla="*/ 72 h 73"/>
                  <a:gd name="T18" fmla="*/ 1 w 42"/>
                  <a:gd name="T19" fmla="*/ 73 h 73"/>
                  <a:gd name="T20" fmla="*/ 41 w 42"/>
                  <a:gd name="T21" fmla="*/ 73 h 73"/>
                  <a:gd name="T22" fmla="*/ 41 w 42"/>
                  <a:gd name="T23" fmla="*/ 73 h 73"/>
                  <a:gd name="T24" fmla="*/ 41 w 42"/>
                  <a:gd name="T25" fmla="*/ 72 h 73"/>
                  <a:gd name="T26" fmla="*/ 42 w 42"/>
                  <a:gd name="T27" fmla="*/ 72 h 73"/>
                  <a:gd name="T28" fmla="*/ 42 w 42"/>
                  <a:gd name="T29" fmla="*/ 72 h 73"/>
                  <a:gd name="T30" fmla="*/ 42 w 42"/>
                  <a:gd name="T31" fmla="*/ 72 h 73"/>
                  <a:gd name="T32" fmla="*/ 42 w 42"/>
                  <a:gd name="T33" fmla="*/ 2 h 73"/>
                  <a:gd name="T34" fmla="*/ 42 w 42"/>
                  <a:gd name="T35" fmla="*/ 1 h 73"/>
                  <a:gd name="T36" fmla="*/ 42 w 42"/>
                  <a:gd name="T37" fmla="*/ 1 h 73"/>
                  <a:gd name="T38" fmla="*/ 41 w 42"/>
                  <a:gd name="T39" fmla="*/ 0 h 73"/>
                  <a:gd name="T40" fmla="*/ 41 w 42"/>
                  <a:gd name="T41" fmla="*/ 0 h 73"/>
                  <a:gd name="T42" fmla="*/ 1 w 42"/>
                  <a:gd name="T43" fmla="*/ 0 h 73"/>
                  <a:gd name="T44" fmla="*/ 1 w 42"/>
                  <a:gd name="T45" fmla="*/ 0 h 73"/>
                  <a:gd name="T46" fmla="*/ 2 w 42"/>
                  <a:gd name="T47" fmla="*/ 2 h 73"/>
                  <a:gd name="T48" fmla="*/ 40 w 42"/>
                  <a:gd name="T49" fmla="*/ 2 h 73"/>
                  <a:gd name="T50" fmla="*/ 40 w 42"/>
                  <a:gd name="T51" fmla="*/ 70 h 73"/>
                  <a:gd name="T52" fmla="*/ 2 w 42"/>
                  <a:gd name="T53" fmla="*/ 70 h 73"/>
                  <a:gd name="T54" fmla="*/ 2 w 42"/>
                  <a:gd name="T55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7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lnTo>
                      <a:pt x="0" y="72"/>
                    </a:ln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1" y="72"/>
                    </a:cubicBezTo>
                    <a:cubicBezTo>
                      <a:pt x="1" y="72"/>
                      <a:pt x="1" y="73"/>
                      <a:pt x="1" y="73"/>
                    </a:cubicBezTo>
                    <a:lnTo>
                      <a:pt x="41" y="73"/>
                    </a:ln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3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lnTo>
                      <a:pt x="42" y="2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5" name="Crane2">
                <a:extLst>
                  <a:ext uri="{FF2B5EF4-FFF2-40B4-BE49-F238E27FC236}">
                    <a16:creationId xmlns:a16="http://schemas.microsoft.com/office/drawing/2014/main" id="{0A48093E-5E47-4811-9EFC-D1C02864AE76}"/>
                  </a:ext>
                </a:extLst>
              </p:cNvPr>
              <p:cNvSpPr>
                <a:spLocks noEditPoints="1"/>
              </p:cNvSpPr>
              <p:nvPr>
                <p:custDataLst>
                  <p:tags r:id="rId77"/>
                </p:custDataLst>
              </p:nvPr>
            </p:nvSpPr>
            <p:spPr bwMode="auto">
              <a:xfrm>
                <a:off x="77" y="419"/>
                <a:ext cx="19" cy="33"/>
              </a:xfrm>
              <a:custGeom>
                <a:avLst/>
                <a:gdLst>
                  <a:gd name="T0" fmla="*/ 1 w 42"/>
                  <a:gd name="T1" fmla="*/ 0 h 73"/>
                  <a:gd name="T2" fmla="*/ 1 w 42"/>
                  <a:gd name="T3" fmla="*/ 1 h 73"/>
                  <a:gd name="T4" fmla="*/ 0 w 42"/>
                  <a:gd name="T5" fmla="*/ 1 h 73"/>
                  <a:gd name="T6" fmla="*/ 0 w 42"/>
                  <a:gd name="T7" fmla="*/ 1 h 73"/>
                  <a:gd name="T8" fmla="*/ 0 w 42"/>
                  <a:gd name="T9" fmla="*/ 2 h 73"/>
                  <a:gd name="T10" fmla="*/ 0 w 42"/>
                  <a:gd name="T11" fmla="*/ 72 h 73"/>
                  <a:gd name="T12" fmla="*/ 0 w 42"/>
                  <a:gd name="T13" fmla="*/ 72 h 73"/>
                  <a:gd name="T14" fmla="*/ 0 w 42"/>
                  <a:gd name="T15" fmla="*/ 72 h 73"/>
                  <a:gd name="T16" fmla="*/ 1 w 42"/>
                  <a:gd name="T17" fmla="*/ 72 h 73"/>
                  <a:gd name="T18" fmla="*/ 1 w 42"/>
                  <a:gd name="T19" fmla="*/ 73 h 73"/>
                  <a:gd name="T20" fmla="*/ 41 w 42"/>
                  <a:gd name="T21" fmla="*/ 73 h 73"/>
                  <a:gd name="T22" fmla="*/ 41 w 42"/>
                  <a:gd name="T23" fmla="*/ 73 h 73"/>
                  <a:gd name="T24" fmla="*/ 41 w 42"/>
                  <a:gd name="T25" fmla="*/ 72 h 73"/>
                  <a:gd name="T26" fmla="*/ 42 w 42"/>
                  <a:gd name="T27" fmla="*/ 72 h 73"/>
                  <a:gd name="T28" fmla="*/ 42 w 42"/>
                  <a:gd name="T29" fmla="*/ 72 h 73"/>
                  <a:gd name="T30" fmla="*/ 42 w 42"/>
                  <a:gd name="T31" fmla="*/ 72 h 73"/>
                  <a:gd name="T32" fmla="*/ 42 w 42"/>
                  <a:gd name="T33" fmla="*/ 2 h 73"/>
                  <a:gd name="T34" fmla="*/ 42 w 42"/>
                  <a:gd name="T35" fmla="*/ 1 h 73"/>
                  <a:gd name="T36" fmla="*/ 42 w 42"/>
                  <a:gd name="T37" fmla="*/ 1 h 73"/>
                  <a:gd name="T38" fmla="*/ 41 w 42"/>
                  <a:gd name="T39" fmla="*/ 0 h 73"/>
                  <a:gd name="T40" fmla="*/ 41 w 42"/>
                  <a:gd name="T41" fmla="*/ 0 h 73"/>
                  <a:gd name="T42" fmla="*/ 1 w 42"/>
                  <a:gd name="T43" fmla="*/ 0 h 73"/>
                  <a:gd name="T44" fmla="*/ 1 w 42"/>
                  <a:gd name="T45" fmla="*/ 0 h 73"/>
                  <a:gd name="T46" fmla="*/ 2 w 42"/>
                  <a:gd name="T47" fmla="*/ 2 h 73"/>
                  <a:gd name="T48" fmla="*/ 40 w 42"/>
                  <a:gd name="T49" fmla="*/ 2 h 73"/>
                  <a:gd name="T50" fmla="*/ 40 w 42"/>
                  <a:gd name="T51" fmla="*/ 70 h 73"/>
                  <a:gd name="T52" fmla="*/ 2 w 42"/>
                  <a:gd name="T53" fmla="*/ 70 h 73"/>
                  <a:gd name="T54" fmla="*/ 2 w 42"/>
                  <a:gd name="T55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7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lnTo>
                      <a:pt x="0" y="72"/>
                    </a:ln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1" y="72"/>
                    </a:cubicBezTo>
                    <a:cubicBezTo>
                      <a:pt x="1" y="72"/>
                      <a:pt x="1" y="73"/>
                      <a:pt x="1" y="73"/>
                    </a:cubicBezTo>
                    <a:lnTo>
                      <a:pt x="41" y="73"/>
                    </a:ln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3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lnTo>
                      <a:pt x="42" y="2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6" name="Crane2">
                <a:extLst>
                  <a:ext uri="{FF2B5EF4-FFF2-40B4-BE49-F238E27FC236}">
                    <a16:creationId xmlns:a16="http://schemas.microsoft.com/office/drawing/2014/main" id="{2DBD7E7E-555C-41A3-8934-2C2E076F4810}"/>
                  </a:ext>
                </a:extLst>
              </p:cNvPr>
              <p:cNvSpPr>
                <a:spLocks noEditPoints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182" y="419"/>
                <a:ext cx="19" cy="33"/>
              </a:xfrm>
              <a:custGeom>
                <a:avLst/>
                <a:gdLst>
                  <a:gd name="T0" fmla="*/ 0 w 42"/>
                  <a:gd name="T1" fmla="*/ 0 h 73"/>
                  <a:gd name="T2" fmla="*/ 0 w 42"/>
                  <a:gd name="T3" fmla="*/ 1 h 73"/>
                  <a:gd name="T4" fmla="*/ 0 w 42"/>
                  <a:gd name="T5" fmla="*/ 1 h 73"/>
                  <a:gd name="T6" fmla="*/ 0 w 42"/>
                  <a:gd name="T7" fmla="*/ 1 h 73"/>
                  <a:gd name="T8" fmla="*/ 0 w 42"/>
                  <a:gd name="T9" fmla="*/ 2 h 73"/>
                  <a:gd name="T10" fmla="*/ 0 w 42"/>
                  <a:gd name="T11" fmla="*/ 72 h 73"/>
                  <a:gd name="T12" fmla="*/ 0 w 42"/>
                  <a:gd name="T13" fmla="*/ 72 h 73"/>
                  <a:gd name="T14" fmla="*/ 0 w 42"/>
                  <a:gd name="T15" fmla="*/ 72 h 73"/>
                  <a:gd name="T16" fmla="*/ 0 w 42"/>
                  <a:gd name="T17" fmla="*/ 72 h 73"/>
                  <a:gd name="T18" fmla="*/ 1 w 42"/>
                  <a:gd name="T19" fmla="*/ 73 h 73"/>
                  <a:gd name="T20" fmla="*/ 41 w 42"/>
                  <a:gd name="T21" fmla="*/ 73 h 73"/>
                  <a:gd name="T22" fmla="*/ 41 w 42"/>
                  <a:gd name="T23" fmla="*/ 73 h 73"/>
                  <a:gd name="T24" fmla="*/ 41 w 42"/>
                  <a:gd name="T25" fmla="*/ 72 h 73"/>
                  <a:gd name="T26" fmla="*/ 41 w 42"/>
                  <a:gd name="T27" fmla="*/ 72 h 73"/>
                  <a:gd name="T28" fmla="*/ 42 w 42"/>
                  <a:gd name="T29" fmla="*/ 72 h 73"/>
                  <a:gd name="T30" fmla="*/ 42 w 42"/>
                  <a:gd name="T31" fmla="*/ 72 h 73"/>
                  <a:gd name="T32" fmla="*/ 42 w 42"/>
                  <a:gd name="T33" fmla="*/ 2 h 73"/>
                  <a:gd name="T34" fmla="*/ 42 w 42"/>
                  <a:gd name="T35" fmla="*/ 1 h 73"/>
                  <a:gd name="T36" fmla="*/ 41 w 42"/>
                  <a:gd name="T37" fmla="*/ 1 h 73"/>
                  <a:gd name="T38" fmla="*/ 41 w 42"/>
                  <a:gd name="T39" fmla="*/ 0 h 73"/>
                  <a:gd name="T40" fmla="*/ 41 w 42"/>
                  <a:gd name="T41" fmla="*/ 0 h 73"/>
                  <a:gd name="T42" fmla="*/ 1 w 42"/>
                  <a:gd name="T43" fmla="*/ 0 h 73"/>
                  <a:gd name="T44" fmla="*/ 0 w 42"/>
                  <a:gd name="T45" fmla="*/ 0 h 73"/>
                  <a:gd name="T46" fmla="*/ 2 w 42"/>
                  <a:gd name="T47" fmla="*/ 2 h 73"/>
                  <a:gd name="T48" fmla="*/ 40 w 42"/>
                  <a:gd name="T49" fmla="*/ 2 h 73"/>
                  <a:gd name="T50" fmla="*/ 40 w 42"/>
                  <a:gd name="T51" fmla="*/ 70 h 73"/>
                  <a:gd name="T52" fmla="*/ 2 w 42"/>
                  <a:gd name="T53" fmla="*/ 70 h 73"/>
                  <a:gd name="T54" fmla="*/ 2 w 42"/>
                  <a:gd name="T55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7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lnTo>
                      <a:pt x="0" y="72"/>
                    </a:ln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3"/>
                      <a:pt x="1" y="73"/>
                    </a:cubicBezTo>
                    <a:lnTo>
                      <a:pt x="41" y="73"/>
                    </a:ln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3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lnTo>
                      <a:pt x="42" y="2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0" y="0"/>
                      <a:pt x="0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7" name="Crane2">
                <a:extLst>
                  <a:ext uri="{FF2B5EF4-FFF2-40B4-BE49-F238E27FC236}">
                    <a16:creationId xmlns:a16="http://schemas.microsoft.com/office/drawing/2014/main" id="{C1AFFF39-816E-4E90-88F3-99507282D0C8}"/>
                  </a:ext>
                </a:extLst>
              </p:cNvPr>
              <p:cNvSpPr>
                <a:spLocks noEditPoint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100" y="384"/>
                <a:ext cx="19" cy="33"/>
              </a:xfrm>
              <a:custGeom>
                <a:avLst/>
                <a:gdLst>
                  <a:gd name="T0" fmla="*/ 1 w 42"/>
                  <a:gd name="T1" fmla="*/ 0 h 72"/>
                  <a:gd name="T2" fmla="*/ 0 w 42"/>
                  <a:gd name="T3" fmla="*/ 0 h 72"/>
                  <a:gd name="T4" fmla="*/ 0 w 42"/>
                  <a:gd name="T5" fmla="*/ 1 h 72"/>
                  <a:gd name="T6" fmla="*/ 0 w 42"/>
                  <a:gd name="T7" fmla="*/ 1 h 72"/>
                  <a:gd name="T8" fmla="*/ 0 w 42"/>
                  <a:gd name="T9" fmla="*/ 1 h 72"/>
                  <a:gd name="T10" fmla="*/ 0 w 42"/>
                  <a:gd name="T11" fmla="*/ 71 h 72"/>
                  <a:gd name="T12" fmla="*/ 0 w 42"/>
                  <a:gd name="T13" fmla="*/ 72 h 72"/>
                  <a:gd name="T14" fmla="*/ 0 w 42"/>
                  <a:gd name="T15" fmla="*/ 72 h 72"/>
                  <a:gd name="T16" fmla="*/ 1 w 42"/>
                  <a:gd name="T17" fmla="*/ 72 h 72"/>
                  <a:gd name="T18" fmla="*/ 1 w 42"/>
                  <a:gd name="T19" fmla="*/ 72 h 72"/>
                  <a:gd name="T20" fmla="*/ 41 w 42"/>
                  <a:gd name="T21" fmla="*/ 72 h 72"/>
                  <a:gd name="T22" fmla="*/ 41 w 42"/>
                  <a:gd name="T23" fmla="*/ 72 h 72"/>
                  <a:gd name="T24" fmla="*/ 42 w 42"/>
                  <a:gd name="T25" fmla="*/ 72 h 72"/>
                  <a:gd name="T26" fmla="*/ 42 w 42"/>
                  <a:gd name="T27" fmla="*/ 72 h 72"/>
                  <a:gd name="T28" fmla="*/ 42 w 42"/>
                  <a:gd name="T29" fmla="*/ 71 h 72"/>
                  <a:gd name="T30" fmla="*/ 42 w 42"/>
                  <a:gd name="T31" fmla="*/ 1 h 72"/>
                  <a:gd name="T32" fmla="*/ 42 w 42"/>
                  <a:gd name="T33" fmla="*/ 1 h 72"/>
                  <a:gd name="T34" fmla="*/ 42 w 42"/>
                  <a:gd name="T35" fmla="*/ 0 h 72"/>
                  <a:gd name="T36" fmla="*/ 42 w 42"/>
                  <a:gd name="T37" fmla="*/ 0 h 72"/>
                  <a:gd name="T38" fmla="*/ 42 w 42"/>
                  <a:gd name="T39" fmla="*/ 0 h 72"/>
                  <a:gd name="T40" fmla="*/ 41 w 42"/>
                  <a:gd name="T41" fmla="*/ 0 h 72"/>
                  <a:gd name="T42" fmla="*/ 41 w 42"/>
                  <a:gd name="T43" fmla="*/ 0 h 72"/>
                  <a:gd name="T44" fmla="*/ 1 w 42"/>
                  <a:gd name="T45" fmla="*/ 0 h 72"/>
                  <a:gd name="T46" fmla="*/ 1 w 42"/>
                  <a:gd name="T47" fmla="*/ 0 h 72"/>
                  <a:gd name="T48" fmla="*/ 2 w 42"/>
                  <a:gd name="T49" fmla="*/ 2 h 72"/>
                  <a:gd name="T50" fmla="*/ 40 w 42"/>
                  <a:gd name="T51" fmla="*/ 2 h 72"/>
                  <a:gd name="T52" fmla="*/ 40 w 42"/>
                  <a:gd name="T53" fmla="*/ 70 h 72"/>
                  <a:gd name="T54" fmla="*/ 2 w 42"/>
                  <a:gd name="T55" fmla="*/ 70 h 72"/>
                  <a:gd name="T56" fmla="*/ 2 w 42"/>
                  <a:gd name="T57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" h="7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71"/>
                    </a:ln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lnTo>
                      <a:pt x="41" y="72"/>
                    </a:ln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8" name="Crane2">
                <a:extLst>
                  <a:ext uri="{FF2B5EF4-FFF2-40B4-BE49-F238E27FC236}">
                    <a16:creationId xmlns:a16="http://schemas.microsoft.com/office/drawing/2014/main" id="{E326D8DD-DF1D-4528-AA3E-93DB383B473B}"/>
                  </a:ext>
                </a:extLst>
              </p:cNvPr>
              <p:cNvSpPr>
                <a:spLocks noEditPoint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77" y="384"/>
                <a:ext cx="19" cy="33"/>
              </a:xfrm>
              <a:custGeom>
                <a:avLst/>
                <a:gdLst>
                  <a:gd name="T0" fmla="*/ 1 w 42"/>
                  <a:gd name="T1" fmla="*/ 0 h 72"/>
                  <a:gd name="T2" fmla="*/ 0 w 42"/>
                  <a:gd name="T3" fmla="*/ 0 h 72"/>
                  <a:gd name="T4" fmla="*/ 0 w 42"/>
                  <a:gd name="T5" fmla="*/ 1 h 72"/>
                  <a:gd name="T6" fmla="*/ 0 w 42"/>
                  <a:gd name="T7" fmla="*/ 1 h 72"/>
                  <a:gd name="T8" fmla="*/ 0 w 42"/>
                  <a:gd name="T9" fmla="*/ 1 h 72"/>
                  <a:gd name="T10" fmla="*/ 0 w 42"/>
                  <a:gd name="T11" fmla="*/ 71 h 72"/>
                  <a:gd name="T12" fmla="*/ 0 w 42"/>
                  <a:gd name="T13" fmla="*/ 72 h 72"/>
                  <a:gd name="T14" fmla="*/ 0 w 42"/>
                  <a:gd name="T15" fmla="*/ 72 h 72"/>
                  <a:gd name="T16" fmla="*/ 1 w 42"/>
                  <a:gd name="T17" fmla="*/ 72 h 72"/>
                  <a:gd name="T18" fmla="*/ 1 w 42"/>
                  <a:gd name="T19" fmla="*/ 72 h 72"/>
                  <a:gd name="T20" fmla="*/ 41 w 42"/>
                  <a:gd name="T21" fmla="*/ 72 h 72"/>
                  <a:gd name="T22" fmla="*/ 41 w 42"/>
                  <a:gd name="T23" fmla="*/ 72 h 72"/>
                  <a:gd name="T24" fmla="*/ 42 w 42"/>
                  <a:gd name="T25" fmla="*/ 72 h 72"/>
                  <a:gd name="T26" fmla="*/ 42 w 42"/>
                  <a:gd name="T27" fmla="*/ 72 h 72"/>
                  <a:gd name="T28" fmla="*/ 42 w 42"/>
                  <a:gd name="T29" fmla="*/ 71 h 72"/>
                  <a:gd name="T30" fmla="*/ 42 w 42"/>
                  <a:gd name="T31" fmla="*/ 1 h 72"/>
                  <a:gd name="T32" fmla="*/ 42 w 42"/>
                  <a:gd name="T33" fmla="*/ 1 h 72"/>
                  <a:gd name="T34" fmla="*/ 42 w 42"/>
                  <a:gd name="T35" fmla="*/ 0 h 72"/>
                  <a:gd name="T36" fmla="*/ 42 w 42"/>
                  <a:gd name="T37" fmla="*/ 0 h 72"/>
                  <a:gd name="T38" fmla="*/ 42 w 42"/>
                  <a:gd name="T39" fmla="*/ 0 h 72"/>
                  <a:gd name="T40" fmla="*/ 41 w 42"/>
                  <a:gd name="T41" fmla="*/ 0 h 72"/>
                  <a:gd name="T42" fmla="*/ 41 w 42"/>
                  <a:gd name="T43" fmla="*/ 0 h 72"/>
                  <a:gd name="T44" fmla="*/ 1 w 42"/>
                  <a:gd name="T45" fmla="*/ 0 h 72"/>
                  <a:gd name="T46" fmla="*/ 1 w 42"/>
                  <a:gd name="T47" fmla="*/ 0 h 72"/>
                  <a:gd name="T48" fmla="*/ 2 w 42"/>
                  <a:gd name="T49" fmla="*/ 2 h 72"/>
                  <a:gd name="T50" fmla="*/ 40 w 42"/>
                  <a:gd name="T51" fmla="*/ 2 h 72"/>
                  <a:gd name="T52" fmla="*/ 40 w 42"/>
                  <a:gd name="T53" fmla="*/ 70 h 72"/>
                  <a:gd name="T54" fmla="*/ 2 w 42"/>
                  <a:gd name="T55" fmla="*/ 70 h 72"/>
                  <a:gd name="T56" fmla="*/ 2 w 42"/>
                  <a:gd name="T57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" h="7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71"/>
                    </a:ln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lnTo>
                      <a:pt x="41" y="72"/>
                    </a:ln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9" name="Crane2">
                <a:extLst>
                  <a:ext uri="{FF2B5EF4-FFF2-40B4-BE49-F238E27FC236}">
                    <a16:creationId xmlns:a16="http://schemas.microsoft.com/office/drawing/2014/main" id="{A52E59E3-45CF-45B3-9E80-D856941353C4}"/>
                  </a:ext>
                </a:extLst>
              </p:cNvPr>
              <p:cNvSpPr>
                <a:spLocks noEditPoints="1"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182" y="384"/>
                <a:ext cx="19" cy="33"/>
              </a:xfrm>
              <a:custGeom>
                <a:avLst/>
                <a:gdLst>
                  <a:gd name="T0" fmla="*/ 0 w 42"/>
                  <a:gd name="T1" fmla="*/ 0 h 72"/>
                  <a:gd name="T2" fmla="*/ 0 w 42"/>
                  <a:gd name="T3" fmla="*/ 0 h 72"/>
                  <a:gd name="T4" fmla="*/ 0 w 42"/>
                  <a:gd name="T5" fmla="*/ 1 h 72"/>
                  <a:gd name="T6" fmla="*/ 0 w 42"/>
                  <a:gd name="T7" fmla="*/ 1 h 72"/>
                  <a:gd name="T8" fmla="*/ 0 w 42"/>
                  <a:gd name="T9" fmla="*/ 71 h 72"/>
                  <a:gd name="T10" fmla="*/ 0 w 42"/>
                  <a:gd name="T11" fmla="*/ 72 h 72"/>
                  <a:gd name="T12" fmla="*/ 0 w 42"/>
                  <a:gd name="T13" fmla="*/ 72 h 72"/>
                  <a:gd name="T14" fmla="*/ 0 w 42"/>
                  <a:gd name="T15" fmla="*/ 72 h 72"/>
                  <a:gd name="T16" fmla="*/ 1 w 42"/>
                  <a:gd name="T17" fmla="*/ 72 h 72"/>
                  <a:gd name="T18" fmla="*/ 41 w 42"/>
                  <a:gd name="T19" fmla="*/ 72 h 72"/>
                  <a:gd name="T20" fmla="*/ 41 w 42"/>
                  <a:gd name="T21" fmla="*/ 72 h 72"/>
                  <a:gd name="T22" fmla="*/ 41 w 42"/>
                  <a:gd name="T23" fmla="*/ 72 h 72"/>
                  <a:gd name="T24" fmla="*/ 42 w 42"/>
                  <a:gd name="T25" fmla="*/ 72 h 72"/>
                  <a:gd name="T26" fmla="*/ 42 w 42"/>
                  <a:gd name="T27" fmla="*/ 71 h 72"/>
                  <a:gd name="T28" fmla="*/ 42 w 42"/>
                  <a:gd name="T29" fmla="*/ 1 h 72"/>
                  <a:gd name="T30" fmla="*/ 42 w 42"/>
                  <a:gd name="T31" fmla="*/ 1 h 72"/>
                  <a:gd name="T32" fmla="*/ 42 w 42"/>
                  <a:gd name="T33" fmla="*/ 0 h 72"/>
                  <a:gd name="T34" fmla="*/ 41 w 42"/>
                  <a:gd name="T35" fmla="*/ 0 h 72"/>
                  <a:gd name="T36" fmla="*/ 41 w 42"/>
                  <a:gd name="T37" fmla="*/ 0 h 72"/>
                  <a:gd name="T38" fmla="*/ 41 w 42"/>
                  <a:gd name="T39" fmla="*/ 0 h 72"/>
                  <a:gd name="T40" fmla="*/ 41 w 42"/>
                  <a:gd name="T41" fmla="*/ 0 h 72"/>
                  <a:gd name="T42" fmla="*/ 1 w 42"/>
                  <a:gd name="T43" fmla="*/ 0 h 72"/>
                  <a:gd name="T44" fmla="*/ 0 w 42"/>
                  <a:gd name="T45" fmla="*/ 0 h 72"/>
                  <a:gd name="T46" fmla="*/ 2 w 42"/>
                  <a:gd name="T47" fmla="*/ 2 h 72"/>
                  <a:gd name="T48" fmla="*/ 40 w 42"/>
                  <a:gd name="T49" fmla="*/ 2 h 72"/>
                  <a:gd name="T50" fmla="*/ 40 w 42"/>
                  <a:gd name="T51" fmla="*/ 70 h 72"/>
                  <a:gd name="T52" fmla="*/ 2 w 42"/>
                  <a:gd name="T53" fmla="*/ 70 h 72"/>
                  <a:gd name="T54" fmla="*/ 2 w 42"/>
                  <a:gd name="T55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7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71"/>
                    </a:ln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2"/>
                      <a:pt x="1" y="72"/>
                    </a:cubicBezTo>
                    <a:lnTo>
                      <a:pt x="41" y="72"/>
                    </a:ln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1"/>
                      <a:pt x="42" y="71"/>
                      <a:pt x="42" y="71"/>
                    </a:cubicBezTo>
                    <a:lnTo>
                      <a:pt x="42" y="1"/>
                    </a:ln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1" y="0"/>
                    </a:lnTo>
                    <a:cubicBezTo>
                      <a:pt x="1" y="0"/>
                      <a:pt x="0" y="0"/>
                      <a:pt x="0" y="0"/>
                    </a:cubicBezTo>
                    <a:close/>
                    <a:moveTo>
                      <a:pt x="2" y="2"/>
                    </a:moveTo>
                    <a:lnTo>
                      <a:pt x="40" y="2"/>
                    </a:lnTo>
                    <a:lnTo>
                      <a:pt x="40" y="70"/>
                    </a:lnTo>
                    <a:lnTo>
                      <a:pt x="2" y="7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0" name="Crane2">
                <a:extLst>
                  <a:ext uri="{FF2B5EF4-FFF2-40B4-BE49-F238E27FC236}">
                    <a16:creationId xmlns:a16="http://schemas.microsoft.com/office/drawing/2014/main" id="{2B1E2F41-8F84-4119-80FA-630BD1D572BA}"/>
                  </a:ext>
                </a:extLst>
              </p:cNvPr>
              <p:cNvSpPr>
                <a:spLocks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344" y="158"/>
                <a:ext cx="2" cy="12"/>
              </a:xfrm>
              <a:custGeom>
                <a:avLst/>
                <a:gdLst>
                  <a:gd name="T0" fmla="*/ 1 w 5"/>
                  <a:gd name="T1" fmla="*/ 0 h 26"/>
                  <a:gd name="T2" fmla="*/ 0 w 5"/>
                  <a:gd name="T3" fmla="*/ 26 h 26"/>
                  <a:gd name="T4" fmla="*/ 5 w 5"/>
                  <a:gd name="T5" fmla="*/ 26 h 26"/>
                  <a:gd name="T6" fmla="*/ 5 w 5"/>
                  <a:gd name="T7" fmla="*/ 0 h 26"/>
                  <a:gd name="T8" fmla="*/ 1 w 5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6">
                    <a:moveTo>
                      <a:pt x="1" y="0"/>
                    </a:moveTo>
                    <a:lnTo>
                      <a:pt x="0" y="26"/>
                    </a:lnTo>
                    <a:lnTo>
                      <a:pt x="5" y="26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1" name="Crane2">
                <a:extLst>
                  <a:ext uri="{FF2B5EF4-FFF2-40B4-BE49-F238E27FC236}">
                    <a16:creationId xmlns:a16="http://schemas.microsoft.com/office/drawing/2014/main" id="{B2936639-5BAC-4E5F-A1F8-98975B8F749E}"/>
                  </a:ext>
                </a:extLst>
              </p:cNvPr>
              <p:cNvSpPr>
                <a:spLocks/>
              </p:cNvSpPr>
              <p:nvPr>
                <p:custDataLst>
                  <p:tags r:id="rId83"/>
                </p:custDataLst>
              </p:nvPr>
            </p:nvSpPr>
            <p:spPr bwMode="auto">
              <a:xfrm>
                <a:off x="338" y="175"/>
                <a:ext cx="2" cy="14"/>
              </a:xfrm>
              <a:custGeom>
                <a:avLst/>
                <a:gdLst>
                  <a:gd name="T0" fmla="*/ 2 w 5"/>
                  <a:gd name="T1" fmla="*/ 0 h 31"/>
                  <a:gd name="T2" fmla="*/ 1 w 5"/>
                  <a:gd name="T3" fmla="*/ 0 h 31"/>
                  <a:gd name="T4" fmla="*/ 0 w 5"/>
                  <a:gd name="T5" fmla="*/ 2 h 31"/>
                  <a:gd name="T6" fmla="*/ 0 w 5"/>
                  <a:gd name="T7" fmla="*/ 3 h 31"/>
                  <a:gd name="T8" fmla="*/ 0 w 5"/>
                  <a:gd name="T9" fmla="*/ 29 h 31"/>
                  <a:gd name="T10" fmla="*/ 0 w 5"/>
                  <a:gd name="T11" fmla="*/ 29 h 31"/>
                  <a:gd name="T12" fmla="*/ 1 w 5"/>
                  <a:gd name="T13" fmla="*/ 31 h 31"/>
                  <a:gd name="T14" fmla="*/ 1 w 5"/>
                  <a:gd name="T15" fmla="*/ 31 h 31"/>
                  <a:gd name="T16" fmla="*/ 2 w 5"/>
                  <a:gd name="T17" fmla="*/ 31 h 31"/>
                  <a:gd name="T18" fmla="*/ 3 w 5"/>
                  <a:gd name="T19" fmla="*/ 31 h 31"/>
                  <a:gd name="T20" fmla="*/ 4 w 5"/>
                  <a:gd name="T21" fmla="*/ 31 h 31"/>
                  <a:gd name="T22" fmla="*/ 4 w 5"/>
                  <a:gd name="T23" fmla="*/ 30 h 31"/>
                  <a:gd name="T24" fmla="*/ 5 w 5"/>
                  <a:gd name="T25" fmla="*/ 30 h 31"/>
                  <a:gd name="T26" fmla="*/ 5 w 5"/>
                  <a:gd name="T27" fmla="*/ 29 h 31"/>
                  <a:gd name="T28" fmla="*/ 5 w 5"/>
                  <a:gd name="T29" fmla="*/ 29 h 31"/>
                  <a:gd name="T30" fmla="*/ 5 w 5"/>
                  <a:gd name="T31" fmla="*/ 3 h 31"/>
                  <a:gd name="T32" fmla="*/ 5 w 5"/>
                  <a:gd name="T33" fmla="*/ 2 h 31"/>
                  <a:gd name="T34" fmla="*/ 5 w 5"/>
                  <a:gd name="T35" fmla="*/ 2 h 31"/>
                  <a:gd name="T36" fmla="*/ 5 w 5"/>
                  <a:gd name="T37" fmla="*/ 1 h 31"/>
                  <a:gd name="T38" fmla="*/ 4 w 5"/>
                  <a:gd name="T39" fmla="*/ 1 h 31"/>
                  <a:gd name="T40" fmla="*/ 4 w 5"/>
                  <a:gd name="T41" fmla="*/ 0 h 31"/>
                  <a:gd name="T42" fmla="*/ 3 w 5"/>
                  <a:gd name="T43" fmla="*/ 0 h 31"/>
                  <a:gd name="T44" fmla="*/ 2 w 5"/>
                  <a:gd name="T45" fmla="*/ 0 h 31"/>
                  <a:gd name="T46" fmla="*/ 2 w 5"/>
                  <a:gd name="T4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31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lnTo>
                      <a:pt x="0" y="29"/>
                    </a:lnTo>
                    <a:cubicBezTo>
                      <a:pt x="0" y="29"/>
                      <a:pt x="0" y="29"/>
                      <a:pt x="0" y="29"/>
                    </a:cubicBezTo>
                    <a:cubicBezTo>
                      <a:pt x="0" y="30"/>
                      <a:pt x="0" y="30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3" y="31"/>
                    </a:cubicBezTo>
                    <a:cubicBezTo>
                      <a:pt x="3" y="31"/>
                      <a:pt x="3" y="31"/>
                      <a:pt x="4" y="31"/>
                    </a:cubicBezTo>
                    <a:cubicBezTo>
                      <a:pt x="4" y="31"/>
                      <a:pt x="4" y="31"/>
                      <a:pt x="4" y="30"/>
                    </a:cubicBezTo>
                    <a:cubicBezTo>
                      <a:pt x="4" y="30"/>
                      <a:pt x="4" y="30"/>
                      <a:pt x="5" y="30"/>
                    </a:cubicBezTo>
                    <a:cubicBezTo>
                      <a:pt x="5" y="30"/>
                      <a:pt x="5" y="29"/>
                      <a:pt x="5" y="29"/>
                    </a:cubicBezTo>
                    <a:cubicBezTo>
                      <a:pt x="5" y="29"/>
                      <a:pt x="5" y="29"/>
                      <a:pt x="5" y="29"/>
                    </a:cubicBezTo>
                    <a:lnTo>
                      <a:pt x="5" y="3"/>
                    </a:ln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2" name="Crane2">
                <a:extLst>
                  <a:ext uri="{FF2B5EF4-FFF2-40B4-BE49-F238E27FC236}">
                    <a16:creationId xmlns:a16="http://schemas.microsoft.com/office/drawing/2014/main" id="{EE6C80C8-7EDA-4578-8778-3EB7631C2A6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160" y="420"/>
                <a:ext cx="18" cy="3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3" name="Crane2">
                <a:extLst>
                  <a:ext uri="{FF2B5EF4-FFF2-40B4-BE49-F238E27FC236}">
                    <a16:creationId xmlns:a16="http://schemas.microsoft.com/office/drawing/2014/main" id="{C8CB958D-439D-480D-BC34-8568D89CBA4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85"/>
                </p:custDataLst>
              </p:nvPr>
            </p:nvSpPr>
            <p:spPr bwMode="auto">
              <a:xfrm>
                <a:off x="160" y="385"/>
                <a:ext cx="18" cy="3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4" name="Crane2">
                <a:extLst>
                  <a:ext uri="{FF2B5EF4-FFF2-40B4-BE49-F238E27FC236}">
                    <a16:creationId xmlns:a16="http://schemas.microsoft.com/office/drawing/2014/main" id="{B027C9EF-A1C0-4236-A89F-D42B856B0BEA}"/>
                  </a:ext>
                </a:extLst>
              </p:cNvPr>
              <p:cNvSpPr>
                <a:spLocks/>
              </p:cNvSpPr>
              <p:nvPr>
                <p:custDataLst>
                  <p:tags r:id="rId86"/>
                </p:custDataLst>
              </p:nvPr>
            </p:nvSpPr>
            <p:spPr bwMode="auto">
              <a:xfrm>
                <a:off x="325" y="152"/>
                <a:ext cx="28" cy="7"/>
              </a:xfrm>
              <a:custGeom>
                <a:avLst/>
                <a:gdLst>
                  <a:gd name="T0" fmla="*/ 8 w 60"/>
                  <a:gd name="T1" fmla="*/ 0 h 15"/>
                  <a:gd name="T2" fmla="*/ 53 w 60"/>
                  <a:gd name="T3" fmla="*/ 0 h 15"/>
                  <a:gd name="T4" fmla="*/ 60 w 60"/>
                  <a:gd name="T5" fmla="*/ 8 h 15"/>
                  <a:gd name="T6" fmla="*/ 53 w 60"/>
                  <a:gd name="T7" fmla="*/ 15 h 15"/>
                  <a:gd name="T8" fmla="*/ 8 w 60"/>
                  <a:gd name="T9" fmla="*/ 15 h 15"/>
                  <a:gd name="T10" fmla="*/ 0 w 60"/>
                  <a:gd name="T11" fmla="*/ 8 h 15"/>
                  <a:gd name="T12" fmla="*/ 8 w 60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5">
                    <a:moveTo>
                      <a:pt x="8" y="0"/>
                    </a:moveTo>
                    <a:lnTo>
                      <a:pt x="53" y="0"/>
                    </a:lnTo>
                    <a:cubicBezTo>
                      <a:pt x="57" y="0"/>
                      <a:pt x="60" y="4"/>
                      <a:pt x="60" y="8"/>
                    </a:cubicBezTo>
                    <a:cubicBezTo>
                      <a:pt x="60" y="12"/>
                      <a:pt x="57" y="15"/>
                      <a:pt x="53" y="15"/>
                    </a:cubicBezTo>
                    <a:lnTo>
                      <a:pt x="8" y="15"/>
                    </a:lnTo>
                    <a:cubicBezTo>
                      <a:pt x="4" y="15"/>
                      <a:pt x="0" y="12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5" name="Crane2">
                <a:extLst>
                  <a:ext uri="{FF2B5EF4-FFF2-40B4-BE49-F238E27FC236}">
                    <a16:creationId xmlns:a16="http://schemas.microsoft.com/office/drawing/2014/main" id="{B3C06DFF-593F-4526-9F9B-97C905197F48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87"/>
                </p:custDataLst>
              </p:nvPr>
            </p:nvSpPr>
            <p:spPr bwMode="auto">
              <a:xfrm>
                <a:off x="333" y="164"/>
                <a:ext cx="12" cy="1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6" name="Crane2">
                <a:extLst>
                  <a:ext uri="{FF2B5EF4-FFF2-40B4-BE49-F238E27FC236}">
                    <a16:creationId xmlns:a16="http://schemas.microsoft.com/office/drawing/2014/main" id="{FA2FC1E8-0314-4BFC-A713-D403A690064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88"/>
                </p:custDataLst>
              </p:nvPr>
            </p:nvSpPr>
            <p:spPr bwMode="auto">
              <a:xfrm>
                <a:off x="26" y="160"/>
                <a:ext cx="19" cy="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7" name="Crane2">
                <a:extLst>
                  <a:ext uri="{FF2B5EF4-FFF2-40B4-BE49-F238E27FC236}">
                    <a16:creationId xmlns:a16="http://schemas.microsoft.com/office/drawing/2014/main" id="{ED93ECC3-562D-46BE-9C67-4403232E0A09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89"/>
                </p:custDataLst>
              </p:nvPr>
            </p:nvSpPr>
            <p:spPr bwMode="auto">
              <a:xfrm>
                <a:off x="49" y="160"/>
                <a:ext cx="19" cy="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8" name="Crane2">
                <a:extLst>
                  <a:ext uri="{FF2B5EF4-FFF2-40B4-BE49-F238E27FC236}">
                    <a16:creationId xmlns:a16="http://schemas.microsoft.com/office/drawing/2014/main" id="{AF5151F5-1CC3-4BAB-8236-D944F246C1FB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90"/>
                </p:custDataLst>
              </p:nvPr>
            </p:nvSpPr>
            <p:spPr bwMode="auto">
              <a:xfrm>
                <a:off x="100" y="420"/>
                <a:ext cx="19" cy="3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9" name="Crane2">
                <a:extLst>
                  <a:ext uri="{FF2B5EF4-FFF2-40B4-BE49-F238E27FC236}">
                    <a16:creationId xmlns:a16="http://schemas.microsoft.com/office/drawing/2014/main" id="{E8ED3037-AE0E-43A0-849F-E00E32E38DF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91"/>
                </p:custDataLst>
              </p:nvPr>
            </p:nvSpPr>
            <p:spPr bwMode="auto">
              <a:xfrm>
                <a:off x="77" y="420"/>
                <a:ext cx="19" cy="3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0" name="Crane2">
                <a:extLst>
                  <a:ext uri="{FF2B5EF4-FFF2-40B4-BE49-F238E27FC236}">
                    <a16:creationId xmlns:a16="http://schemas.microsoft.com/office/drawing/2014/main" id="{5B046DF1-33D2-4B66-9F75-FFF5376D1E5A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92"/>
                </p:custDataLst>
              </p:nvPr>
            </p:nvSpPr>
            <p:spPr bwMode="auto">
              <a:xfrm>
                <a:off x="182" y="420"/>
                <a:ext cx="19" cy="3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1" name="Crane2">
                <a:extLst>
                  <a:ext uri="{FF2B5EF4-FFF2-40B4-BE49-F238E27FC236}">
                    <a16:creationId xmlns:a16="http://schemas.microsoft.com/office/drawing/2014/main" id="{3E125C55-CAAD-4EDC-A794-9826CD86052E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93"/>
                </p:custDataLst>
              </p:nvPr>
            </p:nvSpPr>
            <p:spPr bwMode="auto">
              <a:xfrm>
                <a:off x="100" y="385"/>
                <a:ext cx="19" cy="3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2" name="Crane2">
                <a:extLst>
                  <a:ext uri="{FF2B5EF4-FFF2-40B4-BE49-F238E27FC236}">
                    <a16:creationId xmlns:a16="http://schemas.microsoft.com/office/drawing/2014/main" id="{89D5A59C-D81E-4843-863F-B7056162BFB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77" y="385"/>
                <a:ext cx="19" cy="3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3" name="Crane2">
                <a:extLst>
                  <a:ext uri="{FF2B5EF4-FFF2-40B4-BE49-F238E27FC236}">
                    <a16:creationId xmlns:a16="http://schemas.microsoft.com/office/drawing/2014/main" id="{73C879D3-E01D-480E-BEFC-A4C46A242DD6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95"/>
                </p:custDataLst>
              </p:nvPr>
            </p:nvSpPr>
            <p:spPr bwMode="auto">
              <a:xfrm>
                <a:off x="182" y="385"/>
                <a:ext cx="19" cy="3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94" name="Group 195">
              <a:extLst>
                <a:ext uri="{FF2B5EF4-FFF2-40B4-BE49-F238E27FC236}">
                  <a16:creationId xmlns:a16="http://schemas.microsoft.com/office/drawing/2014/main" id="{F42EF60D-294D-4711-8603-1D17980FA521}"/>
                </a:ext>
              </a:extLst>
            </p:cNvPr>
            <p:cNvGrpSpPr/>
            <p:nvPr/>
          </p:nvGrpSpPr>
          <p:grpSpPr>
            <a:xfrm>
              <a:off x="1026220" y="1804020"/>
              <a:ext cx="457200" cy="428625"/>
              <a:chOff x="3220298" y="5993640"/>
              <a:chExt cx="560070" cy="491222"/>
            </a:xfrm>
          </p:grpSpPr>
          <p:sp>
            <p:nvSpPr>
              <p:cNvPr id="295" name="Freeform: Shape 160">
                <a:extLst>
                  <a:ext uri="{FF2B5EF4-FFF2-40B4-BE49-F238E27FC236}">
                    <a16:creationId xmlns:a16="http://schemas.microsoft.com/office/drawing/2014/main" id="{D49D5E4F-4CA9-4651-AAFA-7A67072888B5}"/>
                  </a:ext>
                </a:extLst>
              </p:cNvPr>
              <p:cNvSpPr/>
              <p:nvPr/>
            </p:nvSpPr>
            <p:spPr>
              <a:xfrm>
                <a:off x="3220298" y="5993640"/>
                <a:ext cx="104775" cy="381000"/>
              </a:xfrm>
              <a:custGeom>
                <a:avLst/>
                <a:gdLst>
                  <a:gd name="connsiteX0" fmla="*/ 100489 w 104775"/>
                  <a:gd name="connsiteY0" fmla="*/ 378857 h 381000"/>
                  <a:gd name="connsiteX1" fmla="*/ 7144 w 104775"/>
                  <a:gd name="connsiteY1" fmla="*/ 378857 h 381000"/>
                  <a:gd name="connsiteX2" fmla="*/ 7144 w 104775"/>
                  <a:gd name="connsiteY2" fmla="*/ 37862 h 381000"/>
                  <a:gd name="connsiteX3" fmla="*/ 100489 w 104775"/>
                  <a:gd name="connsiteY3" fmla="*/ 37862 h 381000"/>
                  <a:gd name="connsiteX4" fmla="*/ 100489 w 104775"/>
                  <a:gd name="connsiteY4" fmla="*/ 378857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381000">
                    <a:moveTo>
                      <a:pt x="100489" y="378857"/>
                    </a:moveTo>
                    <a:lnTo>
                      <a:pt x="7144" y="378857"/>
                    </a:lnTo>
                    <a:lnTo>
                      <a:pt x="7144" y="37862"/>
                    </a:lnTo>
                    <a:cubicBezTo>
                      <a:pt x="7144" y="-3096"/>
                      <a:pt x="100489" y="-3096"/>
                      <a:pt x="100489" y="37862"/>
                    </a:cubicBezTo>
                    <a:lnTo>
                      <a:pt x="100489" y="378857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6" name="Freeform: Shape 161">
                <a:extLst>
                  <a:ext uri="{FF2B5EF4-FFF2-40B4-BE49-F238E27FC236}">
                    <a16:creationId xmlns:a16="http://schemas.microsoft.com/office/drawing/2014/main" id="{C72610D5-DCE4-4003-BEB0-35D3A872AEBE}"/>
                  </a:ext>
                </a:extLst>
              </p:cNvPr>
              <p:cNvSpPr/>
              <p:nvPr/>
            </p:nvSpPr>
            <p:spPr>
              <a:xfrm>
                <a:off x="3313643" y="6034835"/>
                <a:ext cx="466725" cy="342900"/>
              </a:xfrm>
              <a:custGeom>
                <a:avLst/>
                <a:gdLst>
                  <a:gd name="connsiteX0" fmla="*/ 362426 w 466725"/>
                  <a:gd name="connsiteY0" fmla="*/ 337661 h 342900"/>
                  <a:gd name="connsiteX1" fmla="*/ 463391 w 466725"/>
                  <a:gd name="connsiteY1" fmla="*/ 337661 h 342900"/>
                  <a:gd name="connsiteX2" fmla="*/ 463391 w 466725"/>
                  <a:gd name="connsiteY2" fmla="*/ 7144 h 342900"/>
                  <a:gd name="connsiteX3" fmla="*/ 7144 w 466725"/>
                  <a:gd name="connsiteY3" fmla="*/ 7144 h 342900"/>
                  <a:gd name="connsiteX4" fmla="*/ 7144 w 466725"/>
                  <a:gd name="connsiteY4" fmla="*/ 337661 h 342900"/>
                  <a:gd name="connsiteX5" fmla="*/ 170021 w 466725"/>
                  <a:gd name="connsiteY5" fmla="*/ 337661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6725" h="342900">
                    <a:moveTo>
                      <a:pt x="362426" y="337661"/>
                    </a:moveTo>
                    <a:lnTo>
                      <a:pt x="463391" y="337661"/>
                    </a:lnTo>
                    <a:lnTo>
                      <a:pt x="463391" y="7144"/>
                    </a:lnTo>
                    <a:lnTo>
                      <a:pt x="7144" y="7144"/>
                    </a:lnTo>
                    <a:lnTo>
                      <a:pt x="7144" y="337661"/>
                    </a:lnTo>
                    <a:lnTo>
                      <a:pt x="170021" y="337661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7" name="Freeform: Shape 162">
                <a:extLst>
                  <a:ext uri="{FF2B5EF4-FFF2-40B4-BE49-F238E27FC236}">
                    <a16:creationId xmlns:a16="http://schemas.microsoft.com/office/drawing/2014/main" id="{58465872-4F59-4991-BA2B-8381A73D1D81}"/>
                  </a:ext>
                </a:extLst>
              </p:cNvPr>
              <p:cNvSpPr/>
              <p:nvPr/>
            </p:nvSpPr>
            <p:spPr>
              <a:xfrm>
                <a:off x="3634636" y="6090080"/>
                <a:ext cx="9525" cy="142875"/>
              </a:xfrm>
              <a:custGeom>
                <a:avLst/>
                <a:gdLst>
                  <a:gd name="connsiteX0" fmla="*/ 7144 w 9525"/>
                  <a:gd name="connsiteY0" fmla="*/ 7144 h 142875"/>
                  <a:gd name="connsiteX1" fmla="*/ 7144 w 9525"/>
                  <a:gd name="connsiteY1" fmla="*/ 141446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42875">
                    <a:moveTo>
                      <a:pt x="7144" y="7144"/>
                    </a:moveTo>
                    <a:lnTo>
                      <a:pt x="7144" y="141446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8" name="Freeform: Shape 163">
                <a:extLst>
                  <a:ext uri="{FF2B5EF4-FFF2-40B4-BE49-F238E27FC236}">
                    <a16:creationId xmlns:a16="http://schemas.microsoft.com/office/drawing/2014/main" id="{714B0CA3-0720-48C1-BA4F-EF55318B0E97}"/>
                  </a:ext>
                </a:extLst>
              </p:cNvPr>
              <p:cNvSpPr/>
              <p:nvPr/>
            </p:nvSpPr>
            <p:spPr>
              <a:xfrm>
                <a:off x="3418418" y="6090080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0986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0986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: Shape 164">
                <a:extLst>
                  <a:ext uri="{FF2B5EF4-FFF2-40B4-BE49-F238E27FC236}">
                    <a16:creationId xmlns:a16="http://schemas.microsoft.com/office/drawing/2014/main" id="{BBB8DF43-D50A-40A0-B81F-F42BD285184F}"/>
                  </a:ext>
                </a:extLst>
              </p:cNvPr>
              <p:cNvSpPr/>
              <p:nvPr/>
            </p:nvSpPr>
            <p:spPr>
              <a:xfrm>
                <a:off x="3418418" y="6066268"/>
                <a:ext cx="9525" cy="247650"/>
              </a:xfrm>
              <a:custGeom>
                <a:avLst/>
                <a:gdLst>
                  <a:gd name="connsiteX0" fmla="*/ 7144 w 9525"/>
                  <a:gd name="connsiteY0" fmla="*/ 247174 h 247650"/>
                  <a:gd name="connsiteX1" fmla="*/ 7144 w 9525"/>
                  <a:gd name="connsiteY1" fmla="*/ 714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47650">
                    <a:moveTo>
                      <a:pt x="7144" y="247174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0" name="Freeform: Shape 165">
                <a:extLst>
                  <a:ext uri="{FF2B5EF4-FFF2-40B4-BE49-F238E27FC236}">
                    <a16:creationId xmlns:a16="http://schemas.microsoft.com/office/drawing/2014/main" id="{28DBE86B-C6BC-4E18-8051-50D5C5589CA5}"/>
                  </a:ext>
                </a:extLst>
              </p:cNvPr>
              <p:cNvSpPr/>
              <p:nvPr/>
            </p:nvSpPr>
            <p:spPr>
              <a:xfrm>
                <a:off x="3372698" y="6306298"/>
                <a:ext cx="123825" cy="9525"/>
              </a:xfrm>
              <a:custGeom>
                <a:avLst/>
                <a:gdLst>
                  <a:gd name="connsiteX0" fmla="*/ 124301 w 123825"/>
                  <a:gd name="connsiteY0" fmla="*/ 7144 h 9525"/>
                  <a:gd name="connsiteX1" fmla="*/ 7144 w 1238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25" h="9525">
                    <a:moveTo>
                      <a:pt x="124301" y="7144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1" name="Freeform: Shape 166">
                <a:extLst>
                  <a:ext uri="{FF2B5EF4-FFF2-40B4-BE49-F238E27FC236}">
                    <a16:creationId xmlns:a16="http://schemas.microsoft.com/office/drawing/2014/main" id="{E513F1D1-F914-404B-BAE5-790B65E163CE}"/>
                  </a:ext>
                </a:extLst>
              </p:cNvPr>
              <p:cNvSpPr/>
              <p:nvPr/>
            </p:nvSpPr>
            <p:spPr>
              <a:xfrm>
                <a:off x="3418418" y="6090080"/>
                <a:ext cx="190500" cy="228600"/>
              </a:xfrm>
              <a:custGeom>
                <a:avLst/>
                <a:gdLst>
                  <a:gd name="connsiteX0" fmla="*/ 184309 w 190500"/>
                  <a:gd name="connsiteY0" fmla="*/ 145256 h 228600"/>
                  <a:gd name="connsiteX1" fmla="*/ 114776 w 190500"/>
                  <a:gd name="connsiteY1" fmla="*/ 7144 h 228600"/>
                  <a:gd name="connsiteX2" fmla="*/ 7144 w 190500"/>
                  <a:gd name="connsiteY2" fmla="*/ 223361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28600">
                    <a:moveTo>
                      <a:pt x="184309" y="145256"/>
                    </a:moveTo>
                    <a:lnTo>
                      <a:pt x="114776" y="7144"/>
                    </a:lnTo>
                    <a:lnTo>
                      <a:pt x="7144" y="223361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2" name="Freeform: Shape 167">
                <a:extLst>
                  <a:ext uri="{FF2B5EF4-FFF2-40B4-BE49-F238E27FC236}">
                    <a16:creationId xmlns:a16="http://schemas.microsoft.com/office/drawing/2014/main" id="{7C55930F-F7E0-46D1-97AB-8E720D858F5E}"/>
                  </a:ext>
                </a:extLst>
              </p:cNvPr>
              <p:cNvSpPr/>
              <p:nvPr/>
            </p:nvSpPr>
            <p:spPr>
              <a:xfrm>
                <a:off x="3504590" y="6256262"/>
                <a:ext cx="238125" cy="228600"/>
              </a:xfrm>
              <a:custGeom>
                <a:avLst/>
                <a:gdLst>
                  <a:gd name="connsiteX0" fmla="*/ 43845 w 238125"/>
                  <a:gd name="connsiteY0" fmla="*/ 230534 h 228600"/>
                  <a:gd name="connsiteX1" fmla="*/ 47655 w 238125"/>
                  <a:gd name="connsiteY1" fmla="*/ 43845 h 228600"/>
                  <a:gd name="connsiteX2" fmla="*/ 234345 w 238125"/>
                  <a:gd name="connsiteY2" fmla="*/ 47655 h 228600"/>
                  <a:gd name="connsiteX3" fmla="*/ 67657 w 238125"/>
                  <a:gd name="connsiteY3" fmla="*/ 20767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125" h="228600">
                    <a:moveTo>
                      <a:pt x="43845" y="230534"/>
                    </a:moveTo>
                    <a:cubicBezTo>
                      <a:pt x="-6638" y="178147"/>
                      <a:pt x="-4733" y="94327"/>
                      <a:pt x="47655" y="43845"/>
                    </a:cubicBezTo>
                    <a:cubicBezTo>
                      <a:pt x="100042" y="-6638"/>
                      <a:pt x="183862" y="-4733"/>
                      <a:pt x="234345" y="47655"/>
                    </a:cubicBezTo>
                    <a:lnTo>
                      <a:pt x="67657" y="207675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3" name="Freeform: Shape 168">
                <a:extLst>
                  <a:ext uri="{FF2B5EF4-FFF2-40B4-BE49-F238E27FC236}">
                    <a16:creationId xmlns:a16="http://schemas.microsoft.com/office/drawing/2014/main" id="{E84BA5BC-F7D0-4578-9780-55D92FA811EF}"/>
                  </a:ext>
                </a:extLst>
              </p:cNvPr>
              <p:cNvSpPr/>
              <p:nvPr/>
            </p:nvSpPr>
            <p:spPr>
              <a:xfrm>
                <a:off x="3538112" y="6292736"/>
                <a:ext cx="142875" cy="142875"/>
              </a:xfrm>
              <a:custGeom>
                <a:avLst/>
                <a:gdLst>
                  <a:gd name="connsiteX0" fmla="*/ 14132 w 142875"/>
                  <a:gd name="connsiteY0" fmla="*/ 138815 h 142875"/>
                  <a:gd name="connsiteX1" fmla="*/ 36992 w 142875"/>
                  <a:gd name="connsiteY1" fmla="*/ 33088 h 142875"/>
                  <a:gd name="connsiteX2" fmla="*/ 142720 w 142875"/>
                  <a:gd name="connsiteY2" fmla="*/ 14990 h 142875"/>
                  <a:gd name="connsiteX3" fmla="*/ 14132 w 142875"/>
                  <a:gd name="connsiteY3" fmla="*/ 138815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75" h="142875">
                    <a:moveTo>
                      <a:pt x="14132" y="138815"/>
                    </a:moveTo>
                    <a:cubicBezTo>
                      <a:pt x="-155" y="103572"/>
                      <a:pt x="7465" y="61663"/>
                      <a:pt x="36992" y="33088"/>
                    </a:cubicBezTo>
                    <a:cubicBezTo>
                      <a:pt x="65567" y="5465"/>
                      <a:pt x="108430" y="703"/>
                      <a:pt x="142720" y="14990"/>
                    </a:cubicBezTo>
                    <a:lnTo>
                      <a:pt x="14132" y="138815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04" name="Group 278">
              <a:extLst>
                <a:ext uri="{FF2B5EF4-FFF2-40B4-BE49-F238E27FC236}">
                  <a16:creationId xmlns:a16="http://schemas.microsoft.com/office/drawing/2014/main" id="{8BC4EBB4-4078-4F31-9580-65DB9F1912AB}"/>
                </a:ext>
              </a:extLst>
            </p:cNvPr>
            <p:cNvGrpSpPr/>
            <p:nvPr/>
          </p:nvGrpSpPr>
          <p:grpSpPr>
            <a:xfrm>
              <a:off x="1489419" y="5681148"/>
              <a:ext cx="480016" cy="333556"/>
              <a:chOff x="5717278" y="1449024"/>
              <a:chExt cx="522922" cy="375285"/>
            </a:xfrm>
          </p:grpSpPr>
          <p:sp>
            <p:nvSpPr>
              <p:cNvPr id="305" name="Freeform: Shape 186">
                <a:extLst>
                  <a:ext uri="{FF2B5EF4-FFF2-40B4-BE49-F238E27FC236}">
                    <a16:creationId xmlns:a16="http://schemas.microsoft.com/office/drawing/2014/main" id="{D9641D44-0DFF-4FCE-833F-959B4CAF00DA}"/>
                  </a:ext>
                </a:extLst>
              </p:cNvPr>
              <p:cNvSpPr/>
              <p:nvPr/>
            </p:nvSpPr>
            <p:spPr>
              <a:xfrm>
                <a:off x="6040175" y="1662384"/>
                <a:ext cx="200025" cy="161925"/>
              </a:xfrm>
              <a:custGeom>
                <a:avLst/>
                <a:gdLst>
                  <a:gd name="connsiteX0" fmla="*/ 72866 w 200025"/>
                  <a:gd name="connsiteY0" fmla="*/ 7144 h 161925"/>
                  <a:gd name="connsiteX1" fmla="*/ 183356 w 200025"/>
                  <a:gd name="connsiteY1" fmla="*/ 90964 h 161925"/>
                  <a:gd name="connsiteX2" fmla="*/ 195739 w 200025"/>
                  <a:gd name="connsiteY2" fmla="*/ 112871 h 161925"/>
                  <a:gd name="connsiteX3" fmla="*/ 188119 w 200025"/>
                  <a:gd name="connsiteY3" fmla="*/ 136684 h 161925"/>
                  <a:gd name="connsiteX4" fmla="*/ 177641 w 200025"/>
                  <a:gd name="connsiteY4" fmla="*/ 148114 h 161925"/>
                  <a:gd name="connsiteX5" fmla="*/ 155734 w 200025"/>
                  <a:gd name="connsiteY5" fmla="*/ 158591 h 161925"/>
                  <a:gd name="connsiteX6" fmla="*/ 132874 w 200025"/>
                  <a:gd name="connsiteY6" fmla="*/ 150019 h 161925"/>
                  <a:gd name="connsiteX7" fmla="*/ 7144 w 200025"/>
                  <a:gd name="connsiteY7" fmla="*/ 29051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0025" h="161925">
                    <a:moveTo>
                      <a:pt x="72866" y="7144"/>
                    </a:moveTo>
                    <a:lnTo>
                      <a:pt x="183356" y="90964"/>
                    </a:lnTo>
                    <a:cubicBezTo>
                      <a:pt x="190024" y="96679"/>
                      <a:pt x="194786" y="104299"/>
                      <a:pt x="195739" y="112871"/>
                    </a:cubicBezTo>
                    <a:cubicBezTo>
                      <a:pt x="196691" y="121444"/>
                      <a:pt x="193834" y="130016"/>
                      <a:pt x="188119" y="136684"/>
                    </a:cubicBezTo>
                    <a:lnTo>
                      <a:pt x="177641" y="148114"/>
                    </a:lnTo>
                    <a:cubicBezTo>
                      <a:pt x="171926" y="154781"/>
                      <a:pt x="164306" y="158591"/>
                      <a:pt x="155734" y="158591"/>
                    </a:cubicBezTo>
                    <a:cubicBezTo>
                      <a:pt x="147161" y="158591"/>
                      <a:pt x="138589" y="155734"/>
                      <a:pt x="132874" y="150019"/>
                    </a:cubicBezTo>
                    <a:lnTo>
                      <a:pt x="7144" y="29051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6" name="Freeform: Shape 187">
                <a:extLst>
                  <a:ext uri="{FF2B5EF4-FFF2-40B4-BE49-F238E27FC236}">
                    <a16:creationId xmlns:a16="http://schemas.microsoft.com/office/drawing/2014/main" id="{BF7A8EC9-CA0A-42F0-B4CA-C47812A23020}"/>
                  </a:ext>
                </a:extLst>
              </p:cNvPr>
              <p:cNvSpPr/>
              <p:nvPr/>
            </p:nvSpPr>
            <p:spPr>
              <a:xfrm>
                <a:off x="5861538" y="1473269"/>
                <a:ext cx="238125" cy="238125"/>
              </a:xfrm>
              <a:custGeom>
                <a:avLst/>
                <a:gdLst>
                  <a:gd name="connsiteX0" fmla="*/ 196258 w 238125"/>
                  <a:gd name="connsiteY0" fmla="*/ 36238 h 238125"/>
                  <a:gd name="connsiteX1" fmla="*/ 204831 w 238125"/>
                  <a:gd name="connsiteY1" fmla="*/ 196258 h 238125"/>
                  <a:gd name="connsiteX2" fmla="*/ 44811 w 238125"/>
                  <a:gd name="connsiteY2" fmla="*/ 204831 h 238125"/>
                  <a:gd name="connsiteX3" fmla="*/ 36238 w 238125"/>
                  <a:gd name="connsiteY3" fmla="*/ 44811 h 238125"/>
                  <a:gd name="connsiteX4" fmla="*/ 196258 w 238125"/>
                  <a:gd name="connsiteY4" fmla="*/ 36238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125" h="238125">
                    <a:moveTo>
                      <a:pt x="196258" y="36238"/>
                    </a:moveTo>
                    <a:cubicBezTo>
                      <a:pt x="242931" y="78148"/>
                      <a:pt x="246741" y="149586"/>
                      <a:pt x="204831" y="196258"/>
                    </a:cubicBezTo>
                    <a:cubicBezTo>
                      <a:pt x="162921" y="242931"/>
                      <a:pt x="90531" y="246741"/>
                      <a:pt x="44811" y="204831"/>
                    </a:cubicBezTo>
                    <a:cubicBezTo>
                      <a:pt x="-1862" y="162921"/>
                      <a:pt x="-5672" y="91483"/>
                      <a:pt x="36238" y="44811"/>
                    </a:cubicBezTo>
                    <a:cubicBezTo>
                      <a:pt x="78148" y="-1862"/>
                      <a:pt x="149586" y="-5672"/>
                      <a:pt x="196258" y="3623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" name="Freeform: Shape 188">
                <a:extLst>
                  <a:ext uri="{FF2B5EF4-FFF2-40B4-BE49-F238E27FC236}">
                    <a16:creationId xmlns:a16="http://schemas.microsoft.com/office/drawing/2014/main" id="{AF6F20A9-3440-43EC-9048-AFDF65864D9F}"/>
                  </a:ext>
                </a:extLst>
              </p:cNvPr>
              <p:cNvSpPr/>
              <p:nvPr/>
            </p:nvSpPr>
            <p:spPr>
              <a:xfrm>
                <a:off x="5979215" y="1555704"/>
                <a:ext cx="76200" cy="114300"/>
              </a:xfrm>
              <a:custGeom>
                <a:avLst/>
                <a:gdLst>
                  <a:gd name="connsiteX0" fmla="*/ 69056 w 76200"/>
                  <a:gd name="connsiteY0" fmla="*/ 7144 h 114300"/>
                  <a:gd name="connsiteX1" fmla="*/ 57626 w 76200"/>
                  <a:gd name="connsiteY1" fmla="*/ 87154 h 114300"/>
                  <a:gd name="connsiteX2" fmla="*/ 7144 w 76200"/>
                  <a:gd name="connsiteY2" fmla="*/ 11096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200" h="114300">
                    <a:moveTo>
                      <a:pt x="69056" y="7144"/>
                    </a:moveTo>
                    <a:cubicBezTo>
                      <a:pt x="81439" y="32861"/>
                      <a:pt x="77629" y="64294"/>
                      <a:pt x="57626" y="87154"/>
                    </a:cubicBezTo>
                    <a:cubicBezTo>
                      <a:pt x="44291" y="102394"/>
                      <a:pt x="26194" y="110014"/>
                      <a:pt x="7144" y="110966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8" name="Freeform: Shape 189">
                <a:extLst>
                  <a:ext uri="{FF2B5EF4-FFF2-40B4-BE49-F238E27FC236}">
                    <a16:creationId xmlns:a16="http://schemas.microsoft.com/office/drawing/2014/main" id="{55FBA81A-ABA2-4826-8713-F55A2C167525}"/>
                  </a:ext>
                </a:extLst>
              </p:cNvPr>
              <p:cNvSpPr/>
              <p:nvPr/>
            </p:nvSpPr>
            <p:spPr>
              <a:xfrm>
                <a:off x="5717278" y="1449024"/>
                <a:ext cx="352425" cy="352425"/>
              </a:xfrm>
              <a:custGeom>
                <a:avLst/>
                <a:gdLst>
                  <a:gd name="connsiteX0" fmla="*/ 353854 w 352425"/>
                  <a:gd name="connsiteY0" fmla="*/ 353854 h 352425"/>
                  <a:gd name="connsiteX1" fmla="*/ 353854 w 352425"/>
                  <a:gd name="connsiteY1" fmla="*/ 353854 h 352425"/>
                  <a:gd name="connsiteX2" fmla="*/ 342424 w 352425"/>
                  <a:gd name="connsiteY2" fmla="*/ 353854 h 352425"/>
                  <a:gd name="connsiteX3" fmla="*/ 342424 w 352425"/>
                  <a:gd name="connsiteY3" fmla="*/ 353854 h 352425"/>
                  <a:gd name="connsiteX4" fmla="*/ 342424 w 352425"/>
                  <a:gd name="connsiteY4" fmla="*/ 342424 h 352425"/>
                  <a:gd name="connsiteX5" fmla="*/ 342424 w 352425"/>
                  <a:gd name="connsiteY5" fmla="*/ 342424 h 352425"/>
                  <a:gd name="connsiteX6" fmla="*/ 353854 w 352425"/>
                  <a:gd name="connsiteY6" fmla="*/ 342424 h 352425"/>
                  <a:gd name="connsiteX7" fmla="*/ 353854 w 352425"/>
                  <a:gd name="connsiteY7" fmla="*/ 342424 h 352425"/>
                  <a:gd name="connsiteX8" fmla="*/ 353854 w 352425"/>
                  <a:gd name="connsiteY8" fmla="*/ 353854 h 352425"/>
                  <a:gd name="connsiteX9" fmla="*/ 298609 w 352425"/>
                  <a:gd name="connsiteY9" fmla="*/ 353854 h 352425"/>
                  <a:gd name="connsiteX10" fmla="*/ 298609 w 352425"/>
                  <a:gd name="connsiteY10" fmla="*/ 353854 h 352425"/>
                  <a:gd name="connsiteX11" fmla="*/ 287179 w 352425"/>
                  <a:gd name="connsiteY11" fmla="*/ 353854 h 352425"/>
                  <a:gd name="connsiteX12" fmla="*/ 287179 w 352425"/>
                  <a:gd name="connsiteY12" fmla="*/ 353854 h 352425"/>
                  <a:gd name="connsiteX13" fmla="*/ 287179 w 352425"/>
                  <a:gd name="connsiteY13" fmla="*/ 342424 h 352425"/>
                  <a:gd name="connsiteX14" fmla="*/ 287179 w 352425"/>
                  <a:gd name="connsiteY14" fmla="*/ 342424 h 352425"/>
                  <a:gd name="connsiteX15" fmla="*/ 298609 w 352425"/>
                  <a:gd name="connsiteY15" fmla="*/ 342424 h 352425"/>
                  <a:gd name="connsiteX16" fmla="*/ 298609 w 352425"/>
                  <a:gd name="connsiteY16" fmla="*/ 342424 h 352425"/>
                  <a:gd name="connsiteX17" fmla="*/ 298609 w 352425"/>
                  <a:gd name="connsiteY17" fmla="*/ 353854 h 352425"/>
                  <a:gd name="connsiteX18" fmla="*/ 242411 w 352425"/>
                  <a:gd name="connsiteY18" fmla="*/ 353854 h 352425"/>
                  <a:gd name="connsiteX19" fmla="*/ 242411 w 352425"/>
                  <a:gd name="connsiteY19" fmla="*/ 353854 h 352425"/>
                  <a:gd name="connsiteX20" fmla="*/ 230981 w 352425"/>
                  <a:gd name="connsiteY20" fmla="*/ 353854 h 352425"/>
                  <a:gd name="connsiteX21" fmla="*/ 230981 w 352425"/>
                  <a:gd name="connsiteY21" fmla="*/ 353854 h 352425"/>
                  <a:gd name="connsiteX22" fmla="*/ 230981 w 352425"/>
                  <a:gd name="connsiteY22" fmla="*/ 342424 h 352425"/>
                  <a:gd name="connsiteX23" fmla="*/ 230981 w 352425"/>
                  <a:gd name="connsiteY23" fmla="*/ 342424 h 352425"/>
                  <a:gd name="connsiteX24" fmla="*/ 242411 w 352425"/>
                  <a:gd name="connsiteY24" fmla="*/ 342424 h 352425"/>
                  <a:gd name="connsiteX25" fmla="*/ 242411 w 352425"/>
                  <a:gd name="connsiteY25" fmla="*/ 342424 h 352425"/>
                  <a:gd name="connsiteX26" fmla="*/ 242411 w 352425"/>
                  <a:gd name="connsiteY26" fmla="*/ 353854 h 352425"/>
                  <a:gd name="connsiteX27" fmla="*/ 242411 w 352425"/>
                  <a:gd name="connsiteY27" fmla="*/ 298609 h 352425"/>
                  <a:gd name="connsiteX28" fmla="*/ 242411 w 352425"/>
                  <a:gd name="connsiteY28" fmla="*/ 298609 h 352425"/>
                  <a:gd name="connsiteX29" fmla="*/ 230981 w 352425"/>
                  <a:gd name="connsiteY29" fmla="*/ 298609 h 352425"/>
                  <a:gd name="connsiteX30" fmla="*/ 230981 w 352425"/>
                  <a:gd name="connsiteY30" fmla="*/ 298609 h 352425"/>
                  <a:gd name="connsiteX31" fmla="*/ 230981 w 352425"/>
                  <a:gd name="connsiteY31" fmla="*/ 286226 h 352425"/>
                  <a:gd name="connsiteX32" fmla="*/ 230981 w 352425"/>
                  <a:gd name="connsiteY32" fmla="*/ 286226 h 352425"/>
                  <a:gd name="connsiteX33" fmla="*/ 242411 w 352425"/>
                  <a:gd name="connsiteY33" fmla="*/ 286226 h 352425"/>
                  <a:gd name="connsiteX34" fmla="*/ 242411 w 352425"/>
                  <a:gd name="connsiteY34" fmla="*/ 286226 h 352425"/>
                  <a:gd name="connsiteX35" fmla="*/ 242411 w 352425"/>
                  <a:gd name="connsiteY35" fmla="*/ 298609 h 352425"/>
                  <a:gd name="connsiteX36" fmla="*/ 73819 w 352425"/>
                  <a:gd name="connsiteY36" fmla="*/ 353854 h 352425"/>
                  <a:gd name="connsiteX37" fmla="*/ 73819 w 352425"/>
                  <a:gd name="connsiteY37" fmla="*/ 353854 h 352425"/>
                  <a:gd name="connsiteX38" fmla="*/ 62389 w 352425"/>
                  <a:gd name="connsiteY38" fmla="*/ 353854 h 352425"/>
                  <a:gd name="connsiteX39" fmla="*/ 62389 w 352425"/>
                  <a:gd name="connsiteY39" fmla="*/ 353854 h 352425"/>
                  <a:gd name="connsiteX40" fmla="*/ 62389 w 352425"/>
                  <a:gd name="connsiteY40" fmla="*/ 342424 h 352425"/>
                  <a:gd name="connsiteX41" fmla="*/ 62389 w 352425"/>
                  <a:gd name="connsiteY41" fmla="*/ 342424 h 352425"/>
                  <a:gd name="connsiteX42" fmla="*/ 73819 w 352425"/>
                  <a:gd name="connsiteY42" fmla="*/ 342424 h 352425"/>
                  <a:gd name="connsiteX43" fmla="*/ 73819 w 352425"/>
                  <a:gd name="connsiteY43" fmla="*/ 342424 h 352425"/>
                  <a:gd name="connsiteX44" fmla="*/ 73819 w 352425"/>
                  <a:gd name="connsiteY44" fmla="*/ 353854 h 352425"/>
                  <a:gd name="connsiteX45" fmla="*/ 130016 w 352425"/>
                  <a:gd name="connsiteY45" fmla="*/ 298609 h 352425"/>
                  <a:gd name="connsiteX46" fmla="*/ 130016 w 352425"/>
                  <a:gd name="connsiteY46" fmla="*/ 298609 h 352425"/>
                  <a:gd name="connsiteX47" fmla="*/ 118586 w 352425"/>
                  <a:gd name="connsiteY47" fmla="*/ 298609 h 352425"/>
                  <a:gd name="connsiteX48" fmla="*/ 118586 w 352425"/>
                  <a:gd name="connsiteY48" fmla="*/ 298609 h 352425"/>
                  <a:gd name="connsiteX49" fmla="*/ 118586 w 352425"/>
                  <a:gd name="connsiteY49" fmla="*/ 286226 h 352425"/>
                  <a:gd name="connsiteX50" fmla="*/ 118586 w 352425"/>
                  <a:gd name="connsiteY50" fmla="*/ 286226 h 352425"/>
                  <a:gd name="connsiteX51" fmla="*/ 130016 w 352425"/>
                  <a:gd name="connsiteY51" fmla="*/ 286226 h 352425"/>
                  <a:gd name="connsiteX52" fmla="*/ 130016 w 352425"/>
                  <a:gd name="connsiteY52" fmla="*/ 286226 h 352425"/>
                  <a:gd name="connsiteX53" fmla="*/ 130016 w 352425"/>
                  <a:gd name="connsiteY53" fmla="*/ 298609 h 352425"/>
                  <a:gd name="connsiteX54" fmla="*/ 18574 w 352425"/>
                  <a:gd name="connsiteY54" fmla="*/ 298609 h 352425"/>
                  <a:gd name="connsiteX55" fmla="*/ 18574 w 352425"/>
                  <a:gd name="connsiteY55" fmla="*/ 298609 h 352425"/>
                  <a:gd name="connsiteX56" fmla="*/ 7144 w 352425"/>
                  <a:gd name="connsiteY56" fmla="*/ 298609 h 352425"/>
                  <a:gd name="connsiteX57" fmla="*/ 7144 w 352425"/>
                  <a:gd name="connsiteY57" fmla="*/ 298609 h 352425"/>
                  <a:gd name="connsiteX58" fmla="*/ 7144 w 352425"/>
                  <a:gd name="connsiteY58" fmla="*/ 286226 h 352425"/>
                  <a:gd name="connsiteX59" fmla="*/ 7144 w 352425"/>
                  <a:gd name="connsiteY59" fmla="*/ 286226 h 352425"/>
                  <a:gd name="connsiteX60" fmla="*/ 18574 w 352425"/>
                  <a:gd name="connsiteY60" fmla="*/ 286226 h 352425"/>
                  <a:gd name="connsiteX61" fmla="*/ 18574 w 352425"/>
                  <a:gd name="connsiteY61" fmla="*/ 286226 h 352425"/>
                  <a:gd name="connsiteX62" fmla="*/ 18574 w 352425"/>
                  <a:gd name="connsiteY62" fmla="*/ 298609 h 352425"/>
                  <a:gd name="connsiteX63" fmla="*/ 73819 w 352425"/>
                  <a:gd name="connsiteY63" fmla="*/ 242411 h 352425"/>
                  <a:gd name="connsiteX64" fmla="*/ 73819 w 352425"/>
                  <a:gd name="connsiteY64" fmla="*/ 242411 h 352425"/>
                  <a:gd name="connsiteX65" fmla="*/ 62389 w 352425"/>
                  <a:gd name="connsiteY65" fmla="*/ 242411 h 352425"/>
                  <a:gd name="connsiteX66" fmla="*/ 62389 w 352425"/>
                  <a:gd name="connsiteY66" fmla="*/ 242411 h 352425"/>
                  <a:gd name="connsiteX67" fmla="*/ 62389 w 352425"/>
                  <a:gd name="connsiteY67" fmla="*/ 230981 h 352425"/>
                  <a:gd name="connsiteX68" fmla="*/ 62389 w 352425"/>
                  <a:gd name="connsiteY68" fmla="*/ 230981 h 352425"/>
                  <a:gd name="connsiteX69" fmla="*/ 73819 w 352425"/>
                  <a:gd name="connsiteY69" fmla="*/ 230981 h 352425"/>
                  <a:gd name="connsiteX70" fmla="*/ 73819 w 352425"/>
                  <a:gd name="connsiteY70" fmla="*/ 230981 h 352425"/>
                  <a:gd name="connsiteX71" fmla="*/ 73819 w 352425"/>
                  <a:gd name="connsiteY71" fmla="*/ 242411 h 352425"/>
                  <a:gd name="connsiteX72" fmla="*/ 18574 w 352425"/>
                  <a:gd name="connsiteY72" fmla="*/ 186214 h 352425"/>
                  <a:gd name="connsiteX73" fmla="*/ 18574 w 352425"/>
                  <a:gd name="connsiteY73" fmla="*/ 186214 h 352425"/>
                  <a:gd name="connsiteX74" fmla="*/ 7144 w 352425"/>
                  <a:gd name="connsiteY74" fmla="*/ 186214 h 352425"/>
                  <a:gd name="connsiteX75" fmla="*/ 7144 w 352425"/>
                  <a:gd name="connsiteY75" fmla="*/ 186214 h 352425"/>
                  <a:gd name="connsiteX76" fmla="*/ 7144 w 352425"/>
                  <a:gd name="connsiteY76" fmla="*/ 174784 h 352425"/>
                  <a:gd name="connsiteX77" fmla="*/ 7144 w 352425"/>
                  <a:gd name="connsiteY77" fmla="*/ 174784 h 352425"/>
                  <a:gd name="connsiteX78" fmla="*/ 18574 w 352425"/>
                  <a:gd name="connsiteY78" fmla="*/ 174784 h 352425"/>
                  <a:gd name="connsiteX79" fmla="*/ 18574 w 352425"/>
                  <a:gd name="connsiteY79" fmla="*/ 174784 h 352425"/>
                  <a:gd name="connsiteX80" fmla="*/ 18574 w 352425"/>
                  <a:gd name="connsiteY80" fmla="*/ 186214 h 352425"/>
                  <a:gd name="connsiteX81" fmla="*/ 73819 w 352425"/>
                  <a:gd name="connsiteY81" fmla="*/ 186214 h 352425"/>
                  <a:gd name="connsiteX82" fmla="*/ 73819 w 352425"/>
                  <a:gd name="connsiteY82" fmla="*/ 186214 h 352425"/>
                  <a:gd name="connsiteX83" fmla="*/ 62389 w 352425"/>
                  <a:gd name="connsiteY83" fmla="*/ 186214 h 352425"/>
                  <a:gd name="connsiteX84" fmla="*/ 62389 w 352425"/>
                  <a:gd name="connsiteY84" fmla="*/ 186214 h 352425"/>
                  <a:gd name="connsiteX85" fmla="*/ 62389 w 352425"/>
                  <a:gd name="connsiteY85" fmla="*/ 174784 h 352425"/>
                  <a:gd name="connsiteX86" fmla="*/ 62389 w 352425"/>
                  <a:gd name="connsiteY86" fmla="*/ 174784 h 352425"/>
                  <a:gd name="connsiteX87" fmla="*/ 73819 w 352425"/>
                  <a:gd name="connsiteY87" fmla="*/ 174784 h 352425"/>
                  <a:gd name="connsiteX88" fmla="*/ 73819 w 352425"/>
                  <a:gd name="connsiteY88" fmla="*/ 174784 h 352425"/>
                  <a:gd name="connsiteX89" fmla="*/ 73819 w 352425"/>
                  <a:gd name="connsiteY89" fmla="*/ 186214 h 352425"/>
                  <a:gd name="connsiteX90" fmla="*/ 73819 w 352425"/>
                  <a:gd name="connsiteY90" fmla="*/ 130016 h 352425"/>
                  <a:gd name="connsiteX91" fmla="*/ 73819 w 352425"/>
                  <a:gd name="connsiteY91" fmla="*/ 130016 h 352425"/>
                  <a:gd name="connsiteX92" fmla="*/ 62389 w 352425"/>
                  <a:gd name="connsiteY92" fmla="*/ 130016 h 352425"/>
                  <a:gd name="connsiteX93" fmla="*/ 62389 w 352425"/>
                  <a:gd name="connsiteY93" fmla="*/ 130016 h 352425"/>
                  <a:gd name="connsiteX94" fmla="*/ 62389 w 352425"/>
                  <a:gd name="connsiteY94" fmla="*/ 118586 h 352425"/>
                  <a:gd name="connsiteX95" fmla="*/ 62389 w 352425"/>
                  <a:gd name="connsiteY95" fmla="*/ 118586 h 352425"/>
                  <a:gd name="connsiteX96" fmla="*/ 73819 w 352425"/>
                  <a:gd name="connsiteY96" fmla="*/ 118586 h 352425"/>
                  <a:gd name="connsiteX97" fmla="*/ 73819 w 352425"/>
                  <a:gd name="connsiteY97" fmla="*/ 118586 h 352425"/>
                  <a:gd name="connsiteX98" fmla="*/ 73819 w 352425"/>
                  <a:gd name="connsiteY98" fmla="*/ 130016 h 352425"/>
                  <a:gd name="connsiteX99" fmla="*/ 130016 w 352425"/>
                  <a:gd name="connsiteY99" fmla="*/ 73819 h 352425"/>
                  <a:gd name="connsiteX100" fmla="*/ 130016 w 352425"/>
                  <a:gd name="connsiteY100" fmla="*/ 73819 h 352425"/>
                  <a:gd name="connsiteX101" fmla="*/ 118586 w 352425"/>
                  <a:gd name="connsiteY101" fmla="*/ 73819 h 352425"/>
                  <a:gd name="connsiteX102" fmla="*/ 118586 w 352425"/>
                  <a:gd name="connsiteY102" fmla="*/ 73819 h 352425"/>
                  <a:gd name="connsiteX103" fmla="*/ 118586 w 352425"/>
                  <a:gd name="connsiteY103" fmla="*/ 62389 h 352425"/>
                  <a:gd name="connsiteX104" fmla="*/ 118586 w 352425"/>
                  <a:gd name="connsiteY104" fmla="*/ 62389 h 352425"/>
                  <a:gd name="connsiteX105" fmla="*/ 130016 w 352425"/>
                  <a:gd name="connsiteY105" fmla="*/ 62389 h 352425"/>
                  <a:gd name="connsiteX106" fmla="*/ 130016 w 352425"/>
                  <a:gd name="connsiteY106" fmla="*/ 62389 h 352425"/>
                  <a:gd name="connsiteX107" fmla="*/ 130016 w 352425"/>
                  <a:gd name="connsiteY107" fmla="*/ 73819 h 352425"/>
                  <a:gd name="connsiteX108" fmla="*/ 73819 w 352425"/>
                  <a:gd name="connsiteY108" fmla="*/ 18574 h 352425"/>
                  <a:gd name="connsiteX109" fmla="*/ 73819 w 352425"/>
                  <a:gd name="connsiteY109" fmla="*/ 18574 h 352425"/>
                  <a:gd name="connsiteX110" fmla="*/ 62389 w 352425"/>
                  <a:gd name="connsiteY110" fmla="*/ 18574 h 352425"/>
                  <a:gd name="connsiteX111" fmla="*/ 62389 w 352425"/>
                  <a:gd name="connsiteY111" fmla="*/ 18574 h 352425"/>
                  <a:gd name="connsiteX112" fmla="*/ 62389 w 352425"/>
                  <a:gd name="connsiteY112" fmla="*/ 7144 h 352425"/>
                  <a:gd name="connsiteX113" fmla="*/ 62389 w 352425"/>
                  <a:gd name="connsiteY113" fmla="*/ 7144 h 352425"/>
                  <a:gd name="connsiteX114" fmla="*/ 73819 w 352425"/>
                  <a:gd name="connsiteY114" fmla="*/ 7144 h 352425"/>
                  <a:gd name="connsiteX115" fmla="*/ 73819 w 352425"/>
                  <a:gd name="connsiteY115" fmla="*/ 7144 h 352425"/>
                  <a:gd name="connsiteX116" fmla="*/ 73819 w 352425"/>
                  <a:gd name="connsiteY116" fmla="*/ 18574 h 352425"/>
                  <a:gd name="connsiteX117" fmla="*/ 18574 w 352425"/>
                  <a:gd name="connsiteY117" fmla="*/ 73819 h 352425"/>
                  <a:gd name="connsiteX118" fmla="*/ 18574 w 352425"/>
                  <a:gd name="connsiteY118" fmla="*/ 73819 h 352425"/>
                  <a:gd name="connsiteX119" fmla="*/ 7144 w 352425"/>
                  <a:gd name="connsiteY119" fmla="*/ 73819 h 352425"/>
                  <a:gd name="connsiteX120" fmla="*/ 7144 w 352425"/>
                  <a:gd name="connsiteY120" fmla="*/ 73819 h 352425"/>
                  <a:gd name="connsiteX121" fmla="*/ 7144 w 352425"/>
                  <a:gd name="connsiteY121" fmla="*/ 62389 h 352425"/>
                  <a:gd name="connsiteX122" fmla="*/ 7144 w 352425"/>
                  <a:gd name="connsiteY122" fmla="*/ 62389 h 352425"/>
                  <a:gd name="connsiteX123" fmla="*/ 18574 w 352425"/>
                  <a:gd name="connsiteY123" fmla="*/ 62389 h 352425"/>
                  <a:gd name="connsiteX124" fmla="*/ 18574 w 352425"/>
                  <a:gd name="connsiteY124" fmla="*/ 62389 h 352425"/>
                  <a:gd name="connsiteX125" fmla="*/ 18574 w 352425"/>
                  <a:gd name="connsiteY125" fmla="*/ 73819 h 352425"/>
                  <a:gd name="connsiteX126" fmla="*/ 18574 w 352425"/>
                  <a:gd name="connsiteY126" fmla="*/ 18574 h 352425"/>
                  <a:gd name="connsiteX127" fmla="*/ 18574 w 352425"/>
                  <a:gd name="connsiteY127" fmla="*/ 18574 h 352425"/>
                  <a:gd name="connsiteX128" fmla="*/ 7144 w 352425"/>
                  <a:gd name="connsiteY128" fmla="*/ 18574 h 352425"/>
                  <a:gd name="connsiteX129" fmla="*/ 7144 w 352425"/>
                  <a:gd name="connsiteY129" fmla="*/ 18574 h 352425"/>
                  <a:gd name="connsiteX130" fmla="*/ 7144 w 352425"/>
                  <a:gd name="connsiteY130" fmla="*/ 7144 h 352425"/>
                  <a:gd name="connsiteX131" fmla="*/ 7144 w 352425"/>
                  <a:gd name="connsiteY131" fmla="*/ 7144 h 352425"/>
                  <a:gd name="connsiteX132" fmla="*/ 18574 w 352425"/>
                  <a:gd name="connsiteY132" fmla="*/ 7144 h 352425"/>
                  <a:gd name="connsiteX133" fmla="*/ 18574 w 352425"/>
                  <a:gd name="connsiteY133" fmla="*/ 7144 h 352425"/>
                  <a:gd name="connsiteX134" fmla="*/ 18574 w 352425"/>
                  <a:gd name="connsiteY134" fmla="*/ 18574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352425" h="352425">
                    <a:moveTo>
                      <a:pt x="353854" y="353854"/>
                    </a:moveTo>
                    <a:cubicBezTo>
                      <a:pt x="353854" y="353854"/>
                      <a:pt x="353854" y="353854"/>
                      <a:pt x="353854" y="353854"/>
                    </a:cubicBezTo>
                    <a:lnTo>
                      <a:pt x="342424" y="353854"/>
                    </a:lnTo>
                    <a:cubicBezTo>
                      <a:pt x="342424" y="353854"/>
                      <a:pt x="342424" y="353854"/>
                      <a:pt x="342424" y="353854"/>
                    </a:cubicBezTo>
                    <a:lnTo>
                      <a:pt x="342424" y="342424"/>
                    </a:lnTo>
                    <a:cubicBezTo>
                      <a:pt x="342424" y="342424"/>
                      <a:pt x="342424" y="342424"/>
                      <a:pt x="342424" y="342424"/>
                    </a:cubicBezTo>
                    <a:lnTo>
                      <a:pt x="353854" y="342424"/>
                    </a:lnTo>
                    <a:cubicBezTo>
                      <a:pt x="353854" y="342424"/>
                      <a:pt x="353854" y="342424"/>
                      <a:pt x="353854" y="342424"/>
                    </a:cubicBezTo>
                    <a:lnTo>
                      <a:pt x="353854" y="353854"/>
                    </a:lnTo>
                    <a:close/>
                    <a:moveTo>
                      <a:pt x="298609" y="353854"/>
                    </a:moveTo>
                    <a:cubicBezTo>
                      <a:pt x="298609" y="353854"/>
                      <a:pt x="298609" y="353854"/>
                      <a:pt x="298609" y="353854"/>
                    </a:cubicBezTo>
                    <a:lnTo>
                      <a:pt x="287179" y="353854"/>
                    </a:lnTo>
                    <a:cubicBezTo>
                      <a:pt x="287179" y="353854"/>
                      <a:pt x="287179" y="353854"/>
                      <a:pt x="287179" y="353854"/>
                    </a:cubicBezTo>
                    <a:lnTo>
                      <a:pt x="287179" y="342424"/>
                    </a:lnTo>
                    <a:cubicBezTo>
                      <a:pt x="287179" y="342424"/>
                      <a:pt x="287179" y="342424"/>
                      <a:pt x="287179" y="342424"/>
                    </a:cubicBezTo>
                    <a:lnTo>
                      <a:pt x="298609" y="342424"/>
                    </a:lnTo>
                    <a:cubicBezTo>
                      <a:pt x="298609" y="342424"/>
                      <a:pt x="298609" y="342424"/>
                      <a:pt x="298609" y="342424"/>
                    </a:cubicBezTo>
                    <a:lnTo>
                      <a:pt x="298609" y="353854"/>
                    </a:lnTo>
                    <a:close/>
                    <a:moveTo>
                      <a:pt x="242411" y="353854"/>
                    </a:moveTo>
                    <a:cubicBezTo>
                      <a:pt x="242411" y="353854"/>
                      <a:pt x="242411" y="353854"/>
                      <a:pt x="242411" y="353854"/>
                    </a:cubicBezTo>
                    <a:lnTo>
                      <a:pt x="230981" y="353854"/>
                    </a:lnTo>
                    <a:cubicBezTo>
                      <a:pt x="230981" y="353854"/>
                      <a:pt x="230981" y="353854"/>
                      <a:pt x="230981" y="353854"/>
                    </a:cubicBezTo>
                    <a:lnTo>
                      <a:pt x="230981" y="342424"/>
                    </a:lnTo>
                    <a:cubicBezTo>
                      <a:pt x="230981" y="342424"/>
                      <a:pt x="230981" y="342424"/>
                      <a:pt x="230981" y="342424"/>
                    </a:cubicBezTo>
                    <a:lnTo>
                      <a:pt x="242411" y="342424"/>
                    </a:lnTo>
                    <a:cubicBezTo>
                      <a:pt x="242411" y="342424"/>
                      <a:pt x="242411" y="342424"/>
                      <a:pt x="242411" y="342424"/>
                    </a:cubicBezTo>
                    <a:lnTo>
                      <a:pt x="242411" y="353854"/>
                    </a:lnTo>
                    <a:close/>
                    <a:moveTo>
                      <a:pt x="242411" y="298609"/>
                    </a:moveTo>
                    <a:cubicBezTo>
                      <a:pt x="242411" y="298609"/>
                      <a:pt x="242411" y="298609"/>
                      <a:pt x="242411" y="298609"/>
                    </a:cubicBezTo>
                    <a:lnTo>
                      <a:pt x="230981" y="298609"/>
                    </a:lnTo>
                    <a:cubicBezTo>
                      <a:pt x="230981" y="298609"/>
                      <a:pt x="230981" y="298609"/>
                      <a:pt x="230981" y="298609"/>
                    </a:cubicBezTo>
                    <a:lnTo>
                      <a:pt x="230981" y="286226"/>
                    </a:lnTo>
                    <a:cubicBezTo>
                      <a:pt x="230981" y="286226"/>
                      <a:pt x="230981" y="286226"/>
                      <a:pt x="230981" y="286226"/>
                    </a:cubicBezTo>
                    <a:lnTo>
                      <a:pt x="242411" y="286226"/>
                    </a:lnTo>
                    <a:cubicBezTo>
                      <a:pt x="242411" y="286226"/>
                      <a:pt x="242411" y="286226"/>
                      <a:pt x="242411" y="286226"/>
                    </a:cubicBezTo>
                    <a:lnTo>
                      <a:pt x="242411" y="298609"/>
                    </a:lnTo>
                    <a:close/>
                    <a:moveTo>
                      <a:pt x="73819" y="353854"/>
                    </a:moveTo>
                    <a:cubicBezTo>
                      <a:pt x="73819" y="353854"/>
                      <a:pt x="73819" y="353854"/>
                      <a:pt x="73819" y="353854"/>
                    </a:cubicBezTo>
                    <a:lnTo>
                      <a:pt x="62389" y="353854"/>
                    </a:lnTo>
                    <a:cubicBezTo>
                      <a:pt x="62389" y="353854"/>
                      <a:pt x="62389" y="353854"/>
                      <a:pt x="62389" y="353854"/>
                    </a:cubicBezTo>
                    <a:lnTo>
                      <a:pt x="62389" y="342424"/>
                    </a:lnTo>
                    <a:cubicBezTo>
                      <a:pt x="62389" y="342424"/>
                      <a:pt x="62389" y="342424"/>
                      <a:pt x="62389" y="342424"/>
                    </a:cubicBezTo>
                    <a:lnTo>
                      <a:pt x="73819" y="342424"/>
                    </a:lnTo>
                    <a:cubicBezTo>
                      <a:pt x="73819" y="342424"/>
                      <a:pt x="73819" y="342424"/>
                      <a:pt x="73819" y="342424"/>
                    </a:cubicBezTo>
                    <a:lnTo>
                      <a:pt x="73819" y="353854"/>
                    </a:lnTo>
                    <a:close/>
                    <a:moveTo>
                      <a:pt x="130016" y="298609"/>
                    </a:moveTo>
                    <a:cubicBezTo>
                      <a:pt x="130016" y="298609"/>
                      <a:pt x="130016" y="298609"/>
                      <a:pt x="130016" y="298609"/>
                    </a:cubicBezTo>
                    <a:lnTo>
                      <a:pt x="118586" y="298609"/>
                    </a:lnTo>
                    <a:cubicBezTo>
                      <a:pt x="118586" y="298609"/>
                      <a:pt x="118586" y="298609"/>
                      <a:pt x="118586" y="298609"/>
                    </a:cubicBezTo>
                    <a:lnTo>
                      <a:pt x="118586" y="286226"/>
                    </a:lnTo>
                    <a:cubicBezTo>
                      <a:pt x="118586" y="286226"/>
                      <a:pt x="118586" y="286226"/>
                      <a:pt x="118586" y="286226"/>
                    </a:cubicBezTo>
                    <a:lnTo>
                      <a:pt x="130016" y="286226"/>
                    </a:lnTo>
                    <a:cubicBezTo>
                      <a:pt x="130016" y="286226"/>
                      <a:pt x="130016" y="286226"/>
                      <a:pt x="130016" y="286226"/>
                    </a:cubicBezTo>
                    <a:lnTo>
                      <a:pt x="130016" y="298609"/>
                    </a:lnTo>
                    <a:close/>
                    <a:moveTo>
                      <a:pt x="18574" y="298609"/>
                    </a:moveTo>
                    <a:cubicBezTo>
                      <a:pt x="18574" y="298609"/>
                      <a:pt x="18574" y="298609"/>
                      <a:pt x="18574" y="298609"/>
                    </a:cubicBezTo>
                    <a:lnTo>
                      <a:pt x="7144" y="298609"/>
                    </a:lnTo>
                    <a:cubicBezTo>
                      <a:pt x="7144" y="298609"/>
                      <a:pt x="7144" y="298609"/>
                      <a:pt x="7144" y="298609"/>
                    </a:cubicBezTo>
                    <a:lnTo>
                      <a:pt x="7144" y="286226"/>
                    </a:lnTo>
                    <a:cubicBezTo>
                      <a:pt x="7144" y="286226"/>
                      <a:pt x="7144" y="286226"/>
                      <a:pt x="7144" y="286226"/>
                    </a:cubicBezTo>
                    <a:lnTo>
                      <a:pt x="18574" y="286226"/>
                    </a:lnTo>
                    <a:cubicBezTo>
                      <a:pt x="18574" y="286226"/>
                      <a:pt x="18574" y="286226"/>
                      <a:pt x="18574" y="286226"/>
                    </a:cubicBezTo>
                    <a:lnTo>
                      <a:pt x="18574" y="298609"/>
                    </a:lnTo>
                    <a:close/>
                    <a:moveTo>
                      <a:pt x="73819" y="242411"/>
                    </a:moveTo>
                    <a:cubicBezTo>
                      <a:pt x="73819" y="242411"/>
                      <a:pt x="73819" y="242411"/>
                      <a:pt x="73819" y="242411"/>
                    </a:cubicBezTo>
                    <a:lnTo>
                      <a:pt x="62389" y="242411"/>
                    </a:lnTo>
                    <a:cubicBezTo>
                      <a:pt x="62389" y="242411"/>
                      <a:pt x="62389" y="242411"/>
                      <a:pt x="62389" y="242411"/>
                    </a:cubicBezTo>
                    <a:lnTo>
                      <a:pt x="62389" y="230981"/>
                    </a:lnTo>
                    <a:cubicBezTo>
                      <a:pt x="62389" y="230981"/>
                      <a:pt x="62389" y="230981"/>
                      <a:pt x="62389" y="230981"/>
                    </a:cubicBezTo>
                    <a:lnTo>
                      <a:pt x="73819" y="230981"/>
                    </a:lnTo>
                    <a:cubicBezTo>
                      <a:pt x="73819" y="230981"/>
                      <a:pt x="73819" y="230981"/>
                      <a:pt x="73819" y="230981"/>
                    </a:cubicBezTo>
                    <a:lnTo>
                      <a:pt x="73819" y="242411"/>
                    </a:lnTo>
                    <a:close/>
                    <a:moveTo>
                      <a:pt x="18574" y="186214"/>
                    </a:moveTo>
                    <a:cubicBezTo>
                      <a:pt x="18574" y="186214"/>
                      <a:pt x="18574" y="186214"/>
                      <a:pt x="18574" y="186214"/>
                    </a:cubicBezTo>
                    <a:lnTo>
                      <a:pt x="7144" y="186214"/>
                    </a:lnTo>
                    <a:cubicBezTo>
                      <a:pt x="7144" y="186214"/>
                      <a:pt x="7144" y="186214"/>
                      <a:pt x="7144" y="186214"/>
                    </a:cubicBezTo>
                    <a:lnTo>
                      <a:pt x="7144" y="174784"/>
                    </a:lnTo>
                    <a:cubicBezTo>
                      <a:pt x="7144" y="174784"/>
                      <a:pt x="7144" y="174784"/>
                      <a:pt x="7144" y="174784"/>
                    </a:cubicBezTo>
                    <a:lnTo>
                      <a:pt x="18574" y="174784"/>
                    </a:lnTo>
                    <a:cubicBezTo>
                      <a:pt x="18574" y="174784"/>
                      <a:pt x="18574" y="174784"/>
                      <a:pt x="18574" y="174784"/>
                    </a:cubicBezTo>
                    <a:lnTo>
                      <a:pt x="18574" y="186214"/>
                    </a:lnTo>
                    <a:close/>
                    <a:moveTo>
                      <a:pt x="73819" y="186214"/>
                    </a:moveTo>
                    <a:cubicBezTo>
                      <a:pt x="73819" y="186214"/>
                      <a:pt x="73819" y="186214"/>
                      <a:pt x="73819" y="186214"/>
                    </a:cubicBezTo>
                    <a:lnTo>
                      <a:pt x="62389" y="186214"/>
                    </a:lnTo>
                    <a:cubicBezTo>
                      <a:pt x="62389" y="186214"/>
                      <a:pt x="62389" y="186214"/>
                      <a:pt x="62389" y="186214"/>
                    </a:cubicBezTo>
                    <a:lnTo>
                      <a:pt x="62389" y="174784"/>
                    </a:lnTo>
                    <a:cubicBezTo>
                      <a:pt x="62389" y="174784"/>
                      <a:pt x="62389" y="174784"/>
                      <a:pt x="62389" y="174784"/>
                    </a:cubicBezTo>
                    <a:lnTo>
                      <a:pt x="73819" y="174784"/>
                    </a:lnTo>
                    <a:cubicBezTo>
                      <a:pt x="73819" y="174784"/>
                      <a:pt x="73819" y="174784"/>
                      <a:pt x="73819" y="174784"/>
                    </a:cubicBezTo>
                    <a:lnTo>
                      <a:pt x="73819" y="186214"/>
                    </a:lnTo>
                    <a:close/>
                    <a:moveTo>
                      <a:pt x="73819" y="130016"/>
                    </a:moveTo>
                    <a:cubicBezTo>
                      <a:pt x="73819" y="130016"/>
                      <a:pt x="73819" y="130016"/>
                      <a:pt x="73819" y="130016"/>
                    </a:cubicBezTo>
                    <a:lnTo>
                      <a:pt x="62389" y="130016"/>
                    </a:lnTo>
                    <a:cubicBezTo>
                      <a:pt x="62389" y="130016"/>
                      <a:pt x="62389" y="130016"/>
                      <a:pt x="62389" y="130016"/>
                    </a:cubicBezTo>
                    <a:lnTo>
                      <a:pt x="62389" y="118586"/>
                    </a:lnTo>
                    <a:cubicBezTo>
                      <a:pt x="62389" y="118586"/>
                      <a:pt x="62389" y="118586"/>
                      <a:pt x="62389" y="118586"/>
                    </a:cubicBezTo>
                    <a:lnTo>
                      <a:pt x="73819" y="118586"/>
                    </a:lnTo>
                    <a:cubicBezTo>
                      <a:pt x="73819" y="118586"/>
                      <a:pt x="73819" y="118586"/>
                      <a:pt x="73819" y="118586"/>
                    </a:cubicBezTo>
                    <a:lnTo>
                      <a:pt x="73819" y="130016"/>
                    </a:lnTo>
                    <a:close/>
                    <a:moveTo>
                      <a:pt x="130016" y="73819"/>
                    </a:moveTo>
                    <a:cubicBezTo>
                      <a:pt x="130016" y="73819"/>
                      <a:pt x="130016" y="73819"/>
                      <a:pt x="130016" y="73819"/>
                    </a:cubicBezTo>
                    <a:lnTo>
                      <a:pt x="118586" y="73819"/>
                    </a:lnTo>
                    <a:cubicBezTo>
                      <a:pt x="118586" y="73819"/>
                      <a:pt x="118586" y="73819"/>
                      <a:pt x="118586" y="73819"/>
                    </a:cubicBezTo>
                    <a:lnTo>
                      <a:pt x="118586" y="62389"/>
                    </a:lnTo>
                    <a:cubicBezTo>
                      <a:pt x="118586" y="62389"/>
                      <a:pt x="118586" y="62389"/>
                      <a:pt x="118586" y="62389"/>
                    </a:cubicBezTo>
                    <a:lnTo>
                      <a:pt x="130016" y="62389"/>
                    </a:lnTo>
                    <a:cubicBezTo>
                      <a:pt x="130016" y="62389"/>
                      <a:pt x="130016" y="62389"/>
                      <a:pt x="130016" y="62389"/>
                    </a:cubicBezTo>
                    <a:lnTo>
                      <a:pt x="130016" y="73819"/>
                    </a:lnTo>
                    <a:close/>
                    <a:moveTo>
                      <a:pt x="73819" y="18574"/>
                    </a:moveTo>
                    <a:cubicBezTo>
                      <a:pt x="73819" y="18574"/>
                      <a:pt x="73819" y="18574"/>
                      <a:pt x="73819" y="18574"/>
                    </a:cubicBezTo>
                    <a:lnTo>
                      <a:pt x="62389" y="18574"/>
                    </a:lnTo>
                    <a:cubicBezTo>
                      <a:pt x="62389" y="18574"/>
                      <a:pt x="62389" y="18574"/>
                      <a:pt x="62389" y="18574"/>
                    </a:cubicBezTo>
                    <a:lnTo>
                      <a:pt x="62389" y="7144"/>
                    </a:lnTo>
                    <a:cubicBezTo>
                      <a:pt x="62389" y="7144"/>
                      <a:pt x="62389" y="7144"/>
                      <a:pt x="62389" y="7144"/>
                    </a:cubicBezTo>
                    <a:lnTo>
                      <a:pt x="73819" y="7144"/>
                    </a:lnTo>
                    <a:cubicBezTo>
                      <a:pt x="73819" y="7144"/>
                      <a:pt x="73819" y="7144"/>
                      <a:pt x="73819" y="7144"/>
                    </a:cubicBezTo>
                    <a:lnTo>
                      <a:pt x="73819" y="18574"/>
                    </a:lnTo>
                    <a:close/>
                    <a:moveTo>
                      <a:pt x="18574" y="73819"/>
                    </a:moveTo>
                    <a:cubicBezTo>
                      <a:pt x="18574" y="73819"/>
                      <a:pt x="18574" y="73819"/>
                      <a:pt x="18574" y="73819"/>
                    </a:cubicBezTo>
                    <a:lnTo>
                      <a:pt x="7144" y="73819"/>
                    </a:lnTo>
                    <a:cubicBezTo>
                      <a:pt x="7144" y="73819"/>
                      <a:pt x="7144" y="73819"/>
                      <a:pt x="7144" y="73819"/>
                    </a:cubicBezTo>
                    <a:lnTo>
                      <a:pt x="7144" y="62389"/>
                    </a:lnTo>
                    <a:cubicBezTo>
                      <a:pt x="7144" y="62389"/>
                      <a:pt x="7144" y="62389"/>
                      <a:pt x="7144" y="62389"/>
                    </a:cubicBezTo>
                    <a:lnTo>
                      <a:pt x="18574" y="62389"/>
                    </a:lnTo>
                    <a:cubicBezTo>
                      <a:pt x="18574" y="62389"/>
                      <a:pt x="18574" y="62389"/>
                      <a:pt x="18574" y="62389"/>
                    </a:cubicBezTo>
                    <a:lnTo>
                      <a:pt x="18574" y="73819"/>
                    </a:lnTo>
                    <a:close/>
                    <a:moveTo>
                      <a:pt x="18574" y="18574"/>
                    </a:moveTo>
                    <a:cubicBezTo>
                      <a:pt x="18574" y="18574"/>
                      <a:pt x="18574" y="18574"/>
                      <a:pt x="18574" y="18574"/>
                    </a:cubicBezTo>
                    <a:lnTo>
                      <a:pt x="7144" y="18574"/>
                    </a:lnTo>
                    <a:cubicBezTo>
                      <a:pt x="7144" y="18574"/>
                      <a:pt x="7144" y="18574"/>
                      <a:pt x="7144" y="18574"/>
                    </a:cubicBezTo>
                    <a:lnTo>
                      <a:pt x="7144" y="7144"/>
                    </a:lnTo>
                    <a:cubicBezTo>
                      <a:pt x="7144" y="7144"/>
                      <a:pt x="7144" y="7144"/>
                      <a:pt x="7144" y="7144"/>
                    </a:cubicBezTo>
                    <a:lnTo>
                      <a:pt x="18574" y="7144"/>
                    </a:lnTo>
                    <a:cubicBezTo>
                      <a:pt x="18574" y="7144"/>
                      <a:pt x="18574" y="7144"/>
                      <a:pt x="18574" y="7144"/>
                    </a:cubicBezTo>
                    <a:lnTo>
                      <a:pt x="18574" y="18574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F7E5BCB7-5A13-1C73-E0CF-A16020A01ACF}"/>
              </a:ext>
            </a:extLst>
          </p:cNvPr>
          <p:cNvSpPr/>
          <p:nvPr/>
        </p:nvSpPr>
        <p:spPr bwMode="auto">
          <a:xfrm>
            <a:off x="9163124" y="6553041"/>
            <a:ext cx="1296144" cy="78339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7" name="Picture 2" descr="Aon (company) - Wikipedia">
            <a:extLst>
              <a:ext uri="{FF2B5EF4-FFF2-40B4-BE49-F238E27FC236}">
                <a16:creationId xmlns:a16="http://schemas.microsoft.com/office/drawing/2014/main" id="{8E53A97B-D6BC-2457-8DFD-F3C3D944F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35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E874B5FF-E0F8-48A2-A170-3F84513BF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La Formulazione Claims Made 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7A3DFCF6-D945-438C-B4E4-7F5DC4A24151}"/>
              </a:ext>
            </a:extLst>
          </p:cNvPr>
          <p:cNvSpPr txBox="1"/>
          <p:nvPr/>
        </p:nvSpPr>
        <p:spPr>
          <a:xfrm>
            <a:off x="2626112" y="1697515"/>
            <a:ext cx="5452946" cy="2264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dati 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</a:t>
            </a:r>
            <a:r>
              <a:rPr lang="it-IT" sz="2000" b="1" baseline="-25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0</a:t>
            </a: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decorrenza (inizio validità temporale)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</a:t>
            </a:r>
            <a:r>
              <a:rPr lang="it-IT" sz="2000" b="1" baseline="-25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1</a:t>
            </a: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scadenza (fine della validità temporale)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2000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dirty="0" err="1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Ric</a:t>
            </a: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 data richiesta risarcimento </a:t>
            </a:r>
          </a:p>
        </p:txBody>
      </p:sp>
      <p:pic>
        <p:nvPicPr>
          <p:cNvPr id="54" name="Picture 35" descr="MCj04238180000[1]">
            <a:extLst>
              <a:ext uri="{FF2B5EF4-FFF2-40B4-BE49-F238E27FC236}">
                <a16:creationId xmlns:a16="http://schemas.microsoft.com/office/drawing/2014/main" id="{4D5D1FA2-0F91-4491-92A3-6D5853EA6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459" y="3552638"/>
            <a:ext cx="630657" cy="39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754608E5-EA54-4C85-9566-3DEA6A5E17C2}"/>
              </a:ext>
            </a:extLst>
          </p:cNvPr>
          <p:cNvSpPr txBox="1"/>
          <p:nvPr/>
        </p:nvSpPr>
        <p:spPr>
          <a:xfrm>
            <a:off x="2989913" y="4516004"/>
            <a:ext cx="5346700" cy="596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105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 la data Errore/omissione professionale rileva? </a:t>
            </a:r>
          </a:p>
        </p:txBody>
      </p:sp>
      <p:pic>
        <p:nvPicPr>
          <p:cNvPr id="56" name="Picture 2" descr="D:\Utenti\beccuti_federica\AppData\Local\Microsoft\Windows\Temporary Internet Files\Content.IE5\TM6KUXBX\sad-emoticon[1].jpg">
            <a:extLst>
              <a:ext uri="{FF2B5EF4-FFF2-40B4-BE49-F238E27FC236}">
                <a16:creationId xmlns:a16="http://schemas.microsoft.com/office/drawing/2014/main" id="{6B3A0F4F-7A14-4632-9C2D-D128A5589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787" y="4359942"/>
            <a:ext cx="521494" cy="57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7" name="Connettore diritto 56">
            <a:extLst>
              <a:ext uri="{FF2B5EF4-FFF2-40B4-BE49-F238E27FC236}">
                <a16:creationId xmlns:a16="http://schemas.microsoft.com/office/drawing/2014/main" id="{76E9EC12-C740-4783-8390-B7DDDA45814C}"/>
              </a:ext>
            </a:extLst>
          </p:cNvPr>
          <p:cNvCxnSpPr>
            <a:cxnSpLocks/>
          </p:cNvCxnSpPr>
          <p:nvPr/>
        </p:nvCxnSpPr>
        <p:spPr>
          <a:xfrm>
            <a:off x="3198031" y="5499117"/>
            <a:ext cx="3150558" cy="0"/>
          </a:xfrm>
          <a:prstGeom prst="line">
            <a:avLst/>
          </a:prstGeom>
          <a:ln w="1047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C2E8DCEB-E2D2-4BF2-8F95-A4CF4DE73278}"/>
              </a:ext>
            </a:extLst>
          </p:cNvPr>
          <p:cNvSpPr txBox="1"/>
          <p:nvPr/>
        </p:nvSpPr>
        <p:spPr>
          <a:xfrm>
            <a:off x="3112668" y="5631423"/>
            <a:ext cx="465635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9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it-IT" sz="1590" b="1" baseline="-25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0</a:t>
            </a:r>
            <a:endParaRPr lang="it-IT" sz="1908" dirty="0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8F3F8525-D08A-47A6-B47A-7FA6F802F1F2}"/>
              </a:ext>
            </a:extLst>
          </p:cNvPr>
          <p:cNvSpPr/>
          <p:nvPr/>
        </p:nvSpPr>
        <p:spPr>
          <a:xfrm>
            <a:off x="6233465" y="5678743"/>
            <a:ext cx="441146" cy="337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9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it-IT" sz="1590" b="1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159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1908" dirty="0"/>
          </a:p>
        </p:txBody>
      </p:sp>
      <p:pic>
        <p:nvPicPr>
          <p:cNvPr id="60" name="Picture 35" descr="MCj04238180000[1]">
            <a:extLst>
              <a:ext uri="{FF2B5EF4-FFF2-40B4-BE49-F238E27FC236}">
                <a16:creationId xmlns:a16="http://schemas.microsoft.com/office/drawing/2014/main" id="{30FD4A63-0D3E-4F73-AD74-599098160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459" y="5573770"/>
            <a:ext cx="601788" cy="42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68C9AF28-E9B6-40D0-8B2F-ABBAB52087E6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A7AE4662-0AC2-DADC-0319-1AEEF3BF6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27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E874B5FF-E0F8-48A2-A170-3F84513BF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22" y="598412"/>
            <a:ext cx="9833223" cy="574096"/>
          </a:xfrm>
        </p:spPr>
        <p:txBody>
          <a:bodyPr/>
          <a:lstStyle/>
          <a:p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</a:rPr>
            </a:br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</a:rPr>
            </a:br>
            <a:r>
              <a:rPr lang="it-IT" sz="3600" b="1" dirty="0">
                <a:solidFill>
                  <a:schemeClr val="tx1"/>
                </a:solidFill>
                <a:latin typeface="Helvetica Now Text" panose="020B0504030202020204" pitchFamily="34" charset="0"/>
              </a:rPr>
              <a:t>Una Rappresentazione della Retroattività</a:t>
            </a:r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</a:rPr>
            </a:br>
            <a:endParaRPr lang="it-IT" sz="2400" b="1" dirty="0">
              <a:solidFill>
                <a:schemeClr val="tx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35" descr="MCj04238180000[1]">
            <a:extLst>
              <a:ext uri="{FF2B5EF4-FFF2-40B4-BE49-F238E27FC236}">
                <a16:creationId xmlns:a16="http://schemas.microsoft.com/office/drawing/2014/main" id="{4D5D1FA2-0F91-4491-92A3-6D5853EA6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1" y="4008625"/>
            <a:ext cx="630657" cy="39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D:\Utenti\beccuti_federica\AppData\Local\Microsoft\Windows\Temporary Internet Files\Content.IE5\TM6KUXBX\sad-emoticon[1].jpg">
            <a:extLst>
              <a:ext uri="{FF2B5EF4-FFF2-40B4-BE49-F238E27FC236}">
                <a16:creationId xmlns:a16="http://schemas.microsoft.com/office/drawing/2014/main" id="{6B3A0F4F-7A14-4632-9C2D-D128A5589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02" y="3119312"/>
            <a:ext cx="521326" cy="43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D356822F-E23C-45F2-8CE0-1C3861686671}"/>
              </a:ext>
            </a:extLst>
          </p:cNvPr>
          <p:cNvSpPr/>
          <p:nvPr/>
        </p:nvSpPr>
        <p:spPr>
          <a:xfrm>
            <a:off x="534671" y="1269625"/>
            <a:ext cx="7694403" cy="3418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59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I </a:t>
            </a: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dati: 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</a:t>
            </a:r>
            <a:r>
              <a:rPr lang="it-IT" sz="2000" b="1" baseline="-25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0</a:t>
            </a: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decorrenza (inizio validità temporale)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</a:t>
            </a:r>
            <a:r>
              <a:rPr lang="it-IT" sz="2000" b="1" baseline="-25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1</a:t>
            </a: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scadenza (fine della validità temporale)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T_1 </a:t>
            </a: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 retroattività 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2000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           </a:t>
            </a: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</a:t>
            </a:r>
            <a:r>
              <a:rPr lang="it-IT" sz="200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data Errore/omissione professionale 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    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2000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        </a:t>
            </a:r>
            <a:r>
              <a:rPr lang="it-IT" sz="2000" dirty="0" err="1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Ric</a:t>
            </a:r>
            <a:r>
              <a:rPr lang="it-IT" sz="2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 data richiesta risarcimento 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E630A36F-3F8C-4957-BFF9-822FA0071D43}"/>
              </a:ext>
            </a:extLst>
          </p:cNvPr>
          <p:cNvCxnSpPr>
            <a:cxnSpLocks/>
          </p:cNvCxnSpPr>
          <p:nvPr/>
        </p:nvCxnSpPr>
        <p:spPr>
          <a:xfrm flipH="1">
            <a:off x="1566030" y="5499117"/>
            <a:ext cx="1632001" cy="0"/>
          </a:xfrm>
          <a:prstGeom prst="line">
            <a:avLst/>
          </a:prstGeom>
          <a:ln w="412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0E0E4792-B6BA-463D-8D3E-15B5274F0E8F}"/>
              </a:ext>
            </a:extLst>
          </p:cNvPr>
          <p:cNvCxnSpPr>
            <a:cxnSpLocks/>
          </p:cNvCxnSpPr>
          <p:nvPr/>
        </p:nvCxnSpPr>
        <p:spPr>
          <a:xfrm>
            <a:off x="3198031" y="5499117"/>
            <a:ext cx="3150558" cy="0"/>
          </a:xfrm>
          <a:prstGeom prst="line">
            <a:avLst/>
          </a:prstGeom>
          <a:ln w="1047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9FCF0C00-2491-4522-87DD-623A8A6B1742}"/>
              </a:ext>
            </a:extLst>
          </p:cNvPr>
          <p:cNvCxnSpPr>
            <a:cxnSpLocks/>
          </p:cNvCxnSpPr>
          <p:nvPr/>
        </p:nvCxnSpPr>
        <p:spPr>
          <a:xfrm flipH="1">
            <a:off x="6435076" y="5499117"/>
            <a:ext cx="2176749" cy="0"/>
          </a:xfrm>
          <a:prstGeom prst="line">
            <a:avLst/>
          </a:prstGeom>
          <a:ln w="412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>
            <a:extLst>
              <a:ext uri="{FF2B5EF4-FFF2-40B4-BE49-F238E27FC236}">
                <a16:creationId xmlns:a16="http://schemas.microsoft.com/office/drawing/2014/main" id="{5FE50E69-C5D2-44C5-AE06-9D18FEED55D1}"/>
              </a:ext>
            </a:extLst>
          </p:cNvPr>
          <p:cNvSpPr/>
          <p:nvPr/>
        </p:nvSpPr>
        <p:spPr>
          <a:xfrm>
            <a:off x="1094514" y="5611143"/>
            <a:ext cx="535724" cy="337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9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T_1 </a:t>
            </a:r>
            <a:endParaRPr lang="it-IT" sz="1908" dirty="0"/>
          </a:p>
        </p:txBody>
      </p:sp>
      <p:pic>
        <p:nvPicPr>
          <p:cNvPr id="19" name="Picture 2" descr="D:\Utenti\beccuti_federica\AppData\Local\Microsoft\Windows\Temporary Internet Files\Content.IE5\TM6KUXBX\sad-emoticon[1].jpg">
            <a:extLst>
              <a:ext uri="{FF2B5EF4-FFF2-40B4-BE49-F238E27FC236}">
                <a16:creationId xmlns:a16="http://schemas.microsoft.com/office/drawing/2014/main" id="{AE642CE9-8686-47E1-8F62-89092373C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682" y="5645236"/>
            <a:ext cx="422409" cy="441407"/>
          </a:xfrm>
          <a:prstGeom prst="rect">
            <a:avLst/>
          </a:prstGeom>
          <a:noFill/>
          <a:effectLst>
            <a:glow rad="127000">
              <a:srgbClr val="FFC000"/>
            </a:glow>
            <a:outerShdw blurRad="50800" dist="50800" dir="54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D:\Utenti\beccuti_federica\AppData\Local\Microsoft\Windows\Temporary Internet Files\Content.IE5\TM6KUXBX\sad-emoticon[1].jpg">
            <a:extLst>
              <a:ext uri="{FF2B5EF4-FFF2-40B4-BE49-F238E27FC236}">
                <a16:creationId xmlns:a16="http://schemas.microsoft.com/office/drawing/2014/main" id="{B2428AF5-D7FE-4F79-B419-E039B729F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749" y="4975628"/>
            <a:ext cx="488038" cy="47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5" descr="MCj04238180000[1]">
            <a:extLst>
              <a:ext uri="{FF2B5EF4-FFF2-40B4-BE49-F238E27FC236}">
                <a16:creationId xmlns:a16="http://schemas.microsoft.com/office/drawing/2014/main" id="{A08887E0-4C91-4359-842A-F7A463E25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459" y="5573770"/>
            <a:ext cx="601788" cy="42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8223C2B4-67D5-4FDE-AE87-8BD9148783E2}"/>
              </a:ext>
            </a:extLst>
          </p:cNvPr>
          <p:cNvSpPr/>
          <p:nvPr/>
        </p:nvSpPr>
        <p:spPr>
          <a:xfrm>
            <a:off x="6233465" y="5678743"/>
            <a:ext cx="441146" cy="337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9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it-IT" sz="1590" b="1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159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1908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573E66C-26C3-47FC-9C42-6C17B05E0B5F}"/>
              </a:ext>
            </a:extLst>
          </p:cNvPr>
          <p:cNvSpPr/>
          <p:nvPr/>
        </p:nvSpPr>
        <p:spPr>
          <a:xfrm>
            <a:off x="8400168" y="5547651"/>
            <a:ext cx="559769" cy="337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90" b="1" dirty="0">
                <a:latin typeface="Arial" panose="020B0604020202020204" pitchFamily="34" charset="0"/>
                <a:cs typeface="Arial" panose="020B0604020202020204" pitchFamily="34" charset="0"/>
              </a:rPr>
              <a:t>T+</a:t>
            </a:r>
            <a:r>
              <a:rPr lang="it-IT" sz="159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15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1908" dirty="0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52BFBA3-B9BE-4C4F-B63D-5D4356A35073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5A0A4D8C-D768-DBBA-CB06-D0A006459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EFB88E2-F8E4-B1B4-3817-FCE9131EFCEB}"/>
              </a:ext>
            </a:extLst>
          </p:cNvPr>
          <p:cNvSpPr txBox="1"/>
          <p:nvPr/>
        </p:nvSpPr>
        <p:spPr>
          <a:xfrm>
            <a:off x="3249890" y="5645236"/>
            <a:ext cx="224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91AABE5-03C3-B3FB-8562-0F45068767F1}"/>
              </a:ext>
            </a:extLst>
          </p:cNvPr>
          <p:cNvSpPr txBox="1"/>
          <p:nvPr/>
        </p:nvSpPr>
        <p:spPr>
          <a:xfrm>
            <a:off x="3104622" y="5571539"/>
            <a:ext cx="513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it-IT" sz="1800" b="1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it-IT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87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E874B5FF-E0F8-48A2-A170-3F84513BF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22" y="598412"/>
            <a:ext cx="9833223" cy="574096"/>
          </a:xfrm>
        </p:spPr>
        <p:txBody>
          <a:bodyPr/>
          <a:lstStyle/>
          <a:p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</a:rPr>
            </a:br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</a:rPr>
            </a:br>
            <a:r>
              <a:rPr lang="it-IT" sz="3600" b="1" dirty="0">
                <a:solidFill>
                  <a:schemeClr val="tx1"/>
                </a:solidFill>
                <a:latin typeface="Helvetica Now Text" panose="020B0504030202020204" pitchFamily="34" charset="0"/>
              </a:rPr>
              <a:t>Una Rappresentazione della Postuma</a:t>
            </a:r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</a:rPr>
            </a:br>
            <a:endParaRPr lang="it-IT" sz="2400" b="1" dirty="0">
              <a:solidFill>
                <a:schemeClr val="tx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35" descr="MCj04238180000[1]">
            <a:extLst>
              <a:ext uri="{FF2B5EF4-FFF2-40B4-BE49-F238E27FC236}">
                <a16:creationId xmlns:a16="http://schemas.microsoft.com/office/drawing/2014/main" id="{4D5D1FA2-0F91-4491-92A3-6D5853EA6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1" y="4008625"/>
            <a:ext cx="630657" cy="39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D:\Utenti\beccuti_federica\AppData\Local\Microsoft\Windows\Temporary Internet Files\Content.IE5\TM6KUXBX\sad-emoticon[1].jpg">
            <a:extLst>
              <a:ext uri="{FF2B5EF4-FFF2-40B4-BE49-F238E27FC236}">
                <a16:creationId xmlns:a16="http://schemas.microsoft.com/office/drawing/2014/main" id="{6B3A0F4F-7A14-4632-9C2D-D128A5589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02" y="3119312"/>
            <a:ext cx="521326" cy="43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E630A36F-3F8C-4957-BFF9-822FA0071D43}"/>
              </a:ext>
            </a:extLst>
          </p:cNvPr>
          <p:cNvCxnSpPr>
            <a:cxnSpLocks/>
          </p:cNvCxnSpPr>
          <p:nvPr/>
        </p:nvCxnSpPr>
        <p:spPr>
          <a:xfrm flipH="1">
            <a:off x="1566030" y="5499117"/>
            <a:ext cx="1632001" cy="0"/>
          </a:xfrm>
          <a:prstGeom prst="line">
            <a:avLst/>
          </a:prstGeom>
          <a:ln w="412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0E0E4792-B6BA-463D-8D3E-15B5274F0E8F}"/>
              </a:ext>
            </a:extLst>
          </p:cNvPr>
          <p:cNvCxnSpPr>
            <a:cxnSpLocks/>
          </p:cNvCxnSpPr>
          <p:nvPr/>
        </p:nvCxnSpPr>
        <p:spPr>
          <a:xfrm>
            <a:off x="3198031" y="5499117"/>
            <a:ext cx="3150558" cy="0"/>
          </a:xfrm>
          <a:prstGeom prst="line">
            <a:avLst/>
          </a:prstGeom>
          <a:ln w="1047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9FCF0C00-2491-4522-87DD-623A8A6B1742}"/>
              </a:ext>
            </a:extLst>
          </p:cNvPr>
          <p:cNvCxnSpPr>
            <a:cxnSpLocks/>
          </p:cNvCxnSpPr>
          <p:nvPr/>
        </p:nvCxnSpPr>
        <p:spPr>
          <a:xfrm flipH="1">
            <a:off x="6435076" y="5499117"/>
            <a:ext cx="2176749" cy="0"/>
          </a:xfrm>
          <a:prstGeom prst="line">
            <a:avLst/>
          </a:prstGeom>
          <a:ln w="412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>
            <a:extLst>
              <a:ext uri="{FF2B5EF4-FFF2-40B4-BE49-F238E27FC236}">
                <a16:creationId xmlns:a16="http://schemas.microsoft.com/office/drawing/2014/main" id="{5FE50E69-C5D2-44C5-AE06-9D18FEED55D1}"/>
              </a:ext>
            </a:extLst>
          </p:cNvPr>
          <p:cNvSpPr/>
          <p:nvPr/>
        </p:nvSpPr>
        <p:spPr>
          <a:xfrm>
            <a:off x="1094514" y="5611143"/>
            <a:ext cx="535724" cy="337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9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T_1 </a:t>
            </a:r>
            <a:endParaRPr lang="it-IT" sz="1908" dirty="0"/>
          </a:p>
        </p:txBody>
      </p:sp>
      <p:pic>
        <p:nvPicPr>
          <p:cNvPr id="19" name="Picture 2" descr="D:\Utenti\beccuti_federica\AppData\Local\Microsoft\Windows\Temporary Internet Files\Content.IE5\TM6KUXBX\sad-emoticon[1].jpg">
            <a:extLst>
              <a:ext uri="{FF2B5EF4-FFF2-40B4-BE49-F238E27FC236}">
                <a16:creationId xmlns:a16="http://schemas.microsoft.com/office/drawing/2014/main" id="{AE642CE9-8686-47E1-8F62-89092373C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682" y="5645236"/>
            <a:ext cx="422409" cy="441407"/>
          </a:xfrm>
          <a:prstGeom prst="rect">
            <a:avLst/>
          </a:prstGeom>
          <a:noFill/>
          <a:effectLst>
            <a:glow rad="127000">
              <a:srgbClr val="FFC000"/>
            </a:glow>
            <a:outerShdw blurRad="50800" dist="50800" dir="54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D:\Utenti\beccuti_federica\AppData\Local\Microsoft\Windows\Temporary Internet Files\Content.IE5\TM6KUXBX\sad-emoticon[1].jpg">
            <a:extLst>
              <a:ext uri="{FF2B5EF4-FFF2-40B4-BE49-F238E27FC236}">
                <a16:creationId xmlns:a16="http://schemas.microsoft.com/office/drawing/2014/main" id="{B2428AF5-D7FE-4F79-B419-E039B729F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749" y="4975628"/>
            <a:ext cx="488038" cy="47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5" descr="MCj04238180000[1]">
            <a:extLst>
              <a:ext uri="{FF2B5EF4-FFF2-40B4-BE49-F238E27FC236}">
                <a16:creationId xmlns:a16="http://schemas.microsoft.com/office/drawing/2014/main" id="{A08887E0-4C91-4359-842A-F7A463E25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315" y="5551053"/>
            <a:ext cx="601788" cy="42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8223C2B4-67D5-4FDE-AE87-8BD9148783E2}"/>
              </a:ext>
            </a:extLst>
          </p:cNvPr>
          <p:cNvSpPr/>
          <p:nvPr/>
        </p:nvSpPr>
        <p:spPr>
          <a:xfrm>
            <a:off x="6233465" y="5678743"/>
            <a:ext cx="441146" cy="337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9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it-IT" sz="1590" b="1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159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1908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573E66C-26C3-47FC-9C42-6C17B05E0B5F}"/>
              </a:ext>
            </a:extLst>
          </p:cNvPr>
          <p:cNvSpPr/>
          <p:nvPr/>
        </p:nvSpPr>
        <p:spPr>
          <a:xfrm>
            <a:off x="8400168" y="5547651"/>
            <a:ext cx="559769" cy="337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90" b="1" dirty="0">
                <a:latin typeface="Arial" panose="020B0604020202020204" pitchFamily="34" charset="0"/>
                <a:cs typeface="Arial" panose="020B0604020202020204" pitchFamily="34" charset="0"/>
              </a:rPr>
              <a:t>T+</a:t>
            </a:r>
            <a:r>
              <a:rPr lang="it-IT" sz="159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15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1908" dirty="0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49EEBCCC-502F-47DF-A746-3225F055D2FE}"/>
              </a:ext>
            </a:extLst>
          </p:cNvPr>
          <p:cNvSpPr/>
          <p:nvPr/>
        </p:nvSpPr>
        <p:spPr>
          <a:xfrm>
            <a:off x="630977" y="1675398"/>
            <a:ext cx="7694403" cy="3130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59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I </a:t>
            </a: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dati: 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</a:t>
            </a:r>
            <a:r>
              <a:rPr lang="it-IT" sz="1637" b="1" baseline="-25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0</a:t>
            </a: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decorrenza (inizio validità temporale)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</a:t>
            </a:r>
            <a:r>
              <a:rPr lang="it-IT" sz="1637" b="1" baseline="-25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1</a:t>
            </a: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scadenza (fine della validità temporale)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T+1 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 postuma/periodo di osservazione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1637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1637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      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</a:t>
            </a: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data Errore/omissione professionale 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1637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1637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       </a:t>
            </a:r>
            <a:r>
              <a:rPr lang="it-IT" sz="1637" dirty="0" err="1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Ric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 data richiesta risarcimento 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0F6B55E-5803-4FBC-B1BC-7D4E87F68A79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908A2C06-5E3F-D9EF-F79E-89CF24FD4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5F90F9F-5190-FF2C-A152-F0E01CE1A1E0}"/>
              </a:ext>
            </a:extLst>
          </p:cNvPr>
          <p:cNvSpPr txBox="1"/>
          <p:nvPr/>
        </p:nvSpPr>
        <p:spPr>
          <a:xfrm>
            <a:off x="3104622" y="5571539"/>
            <a:ext cx="513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it-IT" sz="1800" b="1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it-IT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1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E874B5FF-E0F8-48A2-A170-3F84513BF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22" y="598412"/>
            <a:ext cx="9833223" cy="574096"/>
          </a:xfrm>
        </p:spPr>
        <p:txBody>
          <a:bodyPr/>
          <a:lstStyle/>
          <a:p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</a:rPr>
            </a:br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</a:rPr>
            </a:br>
            <a:r>
              <a:rPr lang="it-IT" sz="3200" b="1" dirty="0">
                <a:solidFill>
                  <a:schemeClr val="tx1"/>
                </a:solidFill>
                <a:latin typeface="Helvetica Now Text" panose="020B0504030202020204" pitchFamily="34" charset="0"/>
              </a:rPr>
              <a:t>Una Rappresentazione della </a:t>
            </a:r>
            <a:r>
              <a:rPr lang="it-IT" sz="3200" b="1" dirty="0" err="1">
                <a:solidFill>
                  <a:schemeClr val="tx1"/>
                </a:solidFill>
                <a:latin typeface="Helvetica Now Text" panose="020B0504030202020204" pitchFamily="34" charset="0"/>
              </a:rPr>
              <a:t>Deeming</a:t>
            </a:r>
            <a:r>
              <a:rPr lang="it-IT" sz="3200" b="1" dirty="0">
                <a:solidFill>
                  <a:schemeClr val="tx1"/>
                </a:solidFill>
                <a:latin typeface="Helvetica Now Text" panose="020B0504030202020204" pitchFamily="34" charset="0"/>
              </a:rPr>
              <a:t> </a:t>
            </a:r>
            <a:r>
              <a:rPr lang="it-IT" sz="3200" b="1" dirty="0" err="1">
                <a:solidFill>
                  <a:schemeClr val="tx1"/>
                </a:solidFill>
                <a:latin typeface="Helvetica Now Text" panose="020B0504030202020204" pitchFamily="34" charset="0"/>
              </a:rPr>
              <a:t>Clause</a:t>
            </a:r>
            <a:br>
              <a:rPr lang="it-IT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</a:rPr>
            </a:br>
            <a:endParaRPr lang="it-IT" sz="3200" b="1" dirty="0">
              <a:solidFill>
                <a:schemeClr val="tx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35" descr="MCj04238180000[1]">
            <a:extLst>
              <a:ext uri="{FF2B5EF4-FFF2-40B4-BE49-F238E27FC236}">
                <a16:creationId xmlns:a16="http://schemas.microsoft.com/office/drawing/2014/main" id="{4D5D1FA2-0F91-4491-92A3-6D5853EA6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1" y="4008625"/>
            <a:ext cx="630657" cy="39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D:\Utenti\beccuti_federica\AppData\Local\Microsoft\Windows\Temporary Internet Files\Content.IE5\TM6KUXBX\sad-emoticon[1].jpg">
            <a:extLst>
              <a:ext uri="{FF2B5EF4-FFF2-40B4-BE49-F238E27FC236}">
                <a16:creationId xmlns:a16="http://schemas.microsoft.com/office/drawing/2014/main" id="{6B3A0F4F-7A14-4632-9C2D-D128A5589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02" y="3119312"/>
            <a:ext cx="521326" cy="43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E630A36F-3F8C-4957-BFF9-822FA0071D43}"/>
              </a:ext>
            </a:extLst>
          </p:cNvPr>
          <p:cNvCxnSpPr>
            <a:cxnSpLocks/>
          </p:cNvCxnSpPr>
          <p:nvPr/>
        </p:nvCxnSpPr>
        <p:spPr>
          <a:xfrm flipH="1">
            <a:off x="1566030" y="5499117"/>
            <a:ext cx="1632001" cy="0"/>
          </a:xfrm>
          <a:prstGeom prst="line">
            <a:avLst/>
          </a:prstGeom>
          <a:ln w="412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0E0E4792-B6BA-463D-8D3E-15B5274F0E8F}"/>
              </a:ext>
            </a:extLst>
          </p:cNvPr>
          <p:cNvCxnSpPr>
            <a:cxnSpLocks/>
          </p:cNvCxnSpPr>
          <p:nvPr/>
        </p:nvCxnSpPr>
        <p:spPr>
          <a:xfrm>
            <a:off x="3198031" y="5499117"/>
            <a:ext cx="3150558" cy="0"/>
          </a:xfrm>
          <a:prstGeom prst="line">
            <a:avLst/>
          </a:prstGeom>
          <a:ln w="1047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9FCF0C00-2491-4522-87DD-623A8A6B1742}"/>
              </a:ext>
            </a:extLst>
          </p:cNvPr>
          <p:cNvCxnSpPr>
            <a:cxnSpLocks/>
          </p:cNvCxnSpPr>
          <p:nvPr/>
        </p:nvCxnSpPr>
        <p:spPr>
          <a:xfrm flipH="1">
            <a:off x="6435076" y="5499117"/>
            <a:ext cx="2176749" cy="0"/>
          </a:xfrm>
          <a:prstGeom prst="line">
            <a:avLst/>
          </a:prstGeom>
          <a:ln w="41275" cmpd="sng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>
            <a:extLst>
              <a:ext uri="{FF2B5EF4-FFF2-40B4-BE49-F238E27FC236}">
                <a16:creationId xmlns:a16="http://schemas.microsoft.com/office/drawing/2014/main" id="{5FE50E69-C5D2-44C5-AE06-9D18FEED55D1}"/>
              </a:ext>
            </a:extLst>
          </p:cNvPr>
          <p:cNvSpPr/>
          <p:nvPr/>
        </p:nvSpPr>
        <p:spPr>
          <a:xfrm>
            <a:off x="1094514" y="5611143"/>
            <a:ext cx="535724" cy="337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9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T_1 </a:t>
            </a:r>
            <a:endParaRPr lang="it-IT" sz="1908" dirty="0"/>
          </a:p>
        </p:txBody>
      </p:sp>
      <p:pic>
        <p:nvPicPr>
          <p:cNvPr id="19" name="Picture 2" descr="D:\Utenti\beccuti_federica\AppData\Local\Microsoft\Windows\Temporary Internet Files\Content.IE5\TM6KUXBX\sad-emoticon[1].jpg">
            <a:extLst>
              <a:ext uri="{FF2B5EF4-FFF2-40B4-BE49-F238E27FC236}">
                <a16:creationId xmlns:a16="http://schemas.microsoft.com/office/drawing/2014/main" id="{AE642CE9-8686-47E1-8F62-89092373C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682" y="5645236"/>
            <a:ext cx="422409" cy="441407"/>
          </a:xfrm>
          <a:prstGeom prst="rect">
            <a:avLst/>
          </a:prstGeom>
          <a:noFill/>
          <a:effectLst>
            <a:glow rad="127000">
              <a:srgbClr val="FFC000"/>
            </a:glow>
            <a:outerShdw blurRad="50800" dist="50800" dir="54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D:\Utenti\beccuti_federica\AppData\Local\Microsoft\Windows\Temporary Internet Files\Content.IE5\TM6KUXBX\sad-emoticon[1].jpg">
            <a:extLst>
              <a:ext uri="{FF2B5EF4-FFF2-40B4-BE49-F238E27FC236}">
                <a16:creationId xmlns:a16="http://schemas.microsoft.com/office/drawing/2014/main" id="{B2428AF5-D7FE-4F79-B419-E039B729F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749" y="4975628"/>
            <a:ext cx="488038" cy="47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5" descr="MCj04238180000[1]">
            <a:extLst>
              <a:ext uri="{FF2B5EF4-FFF2-40B4-BE49-F238E27FC236}">
                <a16:creationId xmlns:a16="http://schemas.microsoft.com/office/drawing/2014/main" id="{A08887E0-4C91-4359-842A-F7A463E25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315" y="5551053"/>
            <a:ext cx="601788" cy="42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8223C2B4-67D5-4FDE-AE87-8BD9148783E2}"/>
              </a:ext>
            </a:extLst>
          </p:cNvPr>
          <p:cNvSpPr/>
          <p:nvPr/>
        </p:nvSpPr>
        <p:spPr>
          <a:xfrm>
            <a:off x="6233465" y="5678743"/>
            <a:ext cx="441146" cy="337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9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it-IT" sz="1590" b="1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159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1908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573E66C-26C3-47FC-9C42-6C17B05E0B5F}"/>
              </a:ext>
            </a:extLst>
          </p:cNvPr>
          <p:cNvSpPr/>
          <p:nvPr/>
        </p:nvSpPr>
        <p:spPr>
          <a:xfrm>
            <a:off x="8400168" y="5547651"/>
            <a:ext cx="559769" cy="337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90" b="1" dirty="0">
                <a:latin typeface="Arial" panose="020B0604020202020204" pitchFamily="34" charset="0"/>
                <a:cs typeface="Arial" panose="020B0604020202020204" pitchFamily="34" charset="0"/>
              </a:rPr>
              <a:t>T+</a:t>
            </a:r>
            <a:r>
              <a:rPr lang="it-IT" sz="159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15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1908" dirty="0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49EEBCCC-502F-47DF-A746-3225F055D2FE}"/>
              </a:ext>
            </a:extLst>
          </p:cNvPr>
          <p:cNvSpPr/>
          <p:nvPr/>
        </p:nvSpPr>
        <p:spPr>
          <a:xfrm>
            <a:off x="630977" y="1675398"/>
            <a:ext cx="7694403" cy="3130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590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I </a:t>
            </a: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dati: 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</a:t>
            </a:r>
            <a:r>
              <a:rPr lang="it-IT" sz="1637" b="1" baseline="-25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0</a:t>
            </a: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decorrenza (inizio validità temporale)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</a:t>
            </a:r>
            <a:r>
              <a:rPr lang="it-IT" sz="1637" b="1" baseline="-25000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1</a:t>
            </a: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scadenza (fine della validità temporale)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T+1 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=nuovo assicuratore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1637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1637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      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</a:t>
            </a:r>
            <a:r>
              <a:rPr lang="it-IT" sz="1637" b="1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data Errore/omissione professionale 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1637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endParaRPr lang="it-IT" sz="1637" dirty="0">
              <a:solidFill>
                <a:srgbClr val="0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       </a:t>
            </a:r>
            <a:r>
              <a:rPr lang="it-IT" sz="1637" dirty="0" err="1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Ric</a:t>
            </a:r>
            <a:r>
              <a:rPr lang="it-IT" sz="1637" dirty="0">
                <a:solidFill>
                  <a:srgbClr val="0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=  data richiesta risarcimento 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61A42FD0-3788-4D85-856E-25A4471F754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4211" b="17460"/>
          <a:stretch/>
        </p:blipFill>
        <p:spPr>
          <a:xfrm>
            <a:off x="6005449" y="6058684"/>
            <a:ext cx="664929" cy="746903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97A23CD2-03FF-462B-847F-8551233B63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2159" y="4574673"/>
            <a:ext cx="630658" cy="845211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F23F6B9D-C05B-448D-8923-3DA2637F4021}"/>
              </a:ext>
            </a:extLst>
          </p:cNvPr>
          <p:cNvSpPr txBox="1"/>
          <p:nvPr/>
        </p:nvSpPr>
        <p:spPr>
          <a:xfrm>
            <a:off x="4570075" y="5944180"/>
            <a:ext cx="1069340" cy="10693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7000"/>
              </a:lnSpc>
              <a:spcAft>
                <a:spcPts val="1169"/>
              </a:spcAft>
            </a:pPr>
            <a:r>
              <a:rPr lang="it-IT" sz="1637" dirty="0" err="1">
                <a:latin typeface="Helvetica Now Text" panose="020B0504030202020204" pitchFamily="34" charset="77"/>
              </a:rPr>
              <a:t>Deeming</a:t>
            </a:r>
            <a:endParaRPr lang="it-IT" sz="1637" dirty="0">
              <a:latin typeface="Helvetica Now Text" panose="020B0504030202020204" pitchFamily="34" charset="77"/>
            </a:endParaRPr>
          </a:p>
          <a:p>
            <a:pPr>
              <a:lnSpc>
                <a:spcPct val="117000"/>
              </a:lnSpc>
              <a:spcAft>
                <a:spcPts val="1169"/>
              </a:spcAft>
            </a:pPr>
            <a:r>
              <a:rPr lang="it-IT" sz="1637" dirty="0">
                <a:latin typeface="Helvetica Now Text" panose="020B0504030202020204" pitchFamily="34" charset="77"/>
              </a:rPr>
              <a:t>non presente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63536B9E-408D-46EA-A3B2-B85899B74D12}"/>
              </a:ext>
            </a:extLst>
          </p:cNvPr>
          <p:cNvSpPr txBox="1"/>
          <p:nvPr/>
        </p:nvSpPr>
        <p:spPr>
          <a:xfrm>
            <a:off x="7094666" y="4390161"/>
            <a:ext cx="1069340" cy="10693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7000"/>
              </a:lnSpc>
              <a:spcAft>
                <a:spcPts val="1169"/>
              </a:spcAft>
            </a:pPr>
            <a:r>
              <a:rPr lang="it-IT" sz="1637" dirty="0" err="1">
                <a:latin typeface="Helvetica Now Text" panose="020B0504030202020204" pitchFamily="34" charset="77"/>
              </a:rPr>
              <a:t>Deeming</a:t>
            </a:r>
            <a:endParaRPr lang="it-IT" sz="1637" dirty="0">
              <a:latin typeface="Helvetica Now Text" panose="020B0504030202020204" pitchFamily="34" charset="77"/>
            </a:endParaRPr>
          </a:p>
          <a:p>
            <a:pPr>
              <a:lnSpc>
                <a:spcPct val="117000"/>
              </a:lnSpc>
              <a:spcAft>
                <a:spcPts val="1169"/>
              </a:spcAft>
            </a:pPr>
            <a:r>
              <a:rPr lang="it-IT" sz="1637" dirty="0">
                <a:latin typeface="Helvetica Now Text" panose="020B0504030202020204" pitchFamily="34" charset="77"/>
              </a:rPr>
              <a:t>presente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A85670C1-F3C4-4A42-A326-75CC9BFBEC7D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B129516-D4FD-9186-8E77-A8BFB3080F65}"/>
              </a:ext>
            </a:extLst>
          </p:cNvPr>
          <p:cNvSpPr txBox="1"/>
          <p:nvPr/>
        </p:nvSpPr>
        <p:spPr>
          <a:xfrm>
            <a:off x="3104622" y="5571539"/>
            <a:ext cx="513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it-IT" sz="1800" b="1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it-IT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80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ttangolo 55">
            <a:extLst>
              <a:ext uri="{FF2B5EF4-FFF2-40B4-BE49-F238E27FC236}">
                <a16:creationId xmlns:a16="http://schemas.microsoft.com/office/drawing/2014/main" id="{642C5A8D-F74A-4222-BCFA-A20C8BC6BE87}"/>
              </a:ext>
            </a:extLst>
          </p:cNvPr>
          <p:cNvSpPr/>
          <p:nvPr/>
        </p:nvSpPr>
        <p:spPr>
          <a:xfrm>
            <a:off x="6702399" y="3408743"/>
            <a:ext cx="3691242" cy="34778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DEEMING CLAUSE 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notificare una circostanza in corso di copertura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CONTINUOUS CLAUSE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la possibilità, a determinate condizioni, di essere coperti anche per le «richieste di risarcimento» che derivino da «circostanze» note (solitamente causa di esclusione).</a:t>
            </a:r>
          </a:p>
        </p:txBody>
      </p:sp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Immagine 65">
            <a:extLst>
              <a:ext uri="{FF2B5EF4-FFF2-40B4-BE49-F238E27FC236}">
                <a16:creationId xmlns:a16="http://schemas.microsoft.com/office/drawing/2014/main" id="{F07DF454-F7A7-423E-9171-934422AE52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640" y="1623394"/>
            <a:ext cx="1982262" cy="1587389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dirty="0">
                <a:solidFill>
                  <a:schemeClr val="tx1"/>
                </a:solidFill>
                <a:latin typeface="Helvetica Now Text" panose="020B0504030202020204" pitchFamily="34" charset="0"/>
              </a:rPr>
              <a:t>La Validità Temporale di RACING  </a:t>
            </a: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sp>
        <p:nvSpPr>
          <p:cNvPr id="41" name="Titolo 1">
            <a:extLst>
              <a:ext uri="{FF2B5EF4-FFF2-40B4-BE49-F238E27FC236}">
                <a16:creationId xmlns:a16="http://schemas.microsoft.com/office/drawing/2014/main" id="{B219A23E-82E9-45D4-9B8E-A1640F9E4E7F}"/>
              </a:ext>
            </a:extLst>
          </p:cNvPr>
          <p:cNvSpPr txBox="1">
            <a:spLocks/>
          </p:cNvSpPr>
          <p:nvPr/>
        </p:nvSpPr>
        <p:spPr>
          <a:xfrm>
            <a:off x="487261" y="3417806"/>
            <a:ext cx="2448272" cy="81193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vert="horz" lIns="91242" tIns="45621" rIns="91242" bIns="45621" rtlCol="0" anchor="ctr">
            <a:normAutofit/>
          </a:bodyPr>
          <a:lstStyle>
            <a:lvl1pPr algn="ctr" defTabSz="912401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240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kern="0" dirty="0">
                <a:solidFill>
                  <a:prstClr val="black"/>
                </a:solidFill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CLAIMS MADE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C66EDD50-4A26-4D92-9836-84FB4BE0F7D0}"/>
              </a:ext>
            </a:extLst>
          </p:cNvPr>
          <p:cNvSpPr/>
          <p:nvPr/>
        </p:nvSpPr>
        <p:spPr>
          <a:xfrm>
            <a:off x="3582557" y="3400755"/>
            <a:ext cx="2559840" cy="193899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RETROATTIVITA’ 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ILLIMITATA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ULTRATTIVITA’ 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per cessazione di attività  </a:t>
            </a:r>
            <a:r>
              <a:rPr lang="it-IT" sz="2000" kern="0" dirty="0">
                <a:solidFill>
                  <a:srgbClr val="C00000"/>
                </a:solidFill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DECENNALE</a:t>
            </a:r>
          </a:p>
        </p:txBody>
      </p:sp>
      <p:grpSp>
        <p:nvGrpSpPr>
          <p:cNvPr id="57" name="Puzzle_Pieces">
            <a:extLst>
              <a:ext uri="{FF2B5EF4-FFF2-40B4-BE49-F238E27FC236}">
                <a16:creationId xmlns:a16="http://schemas.microsoft.com/office/drawing/2014/main" id="{7995A75F-877E-41FB-A266-F1FDB1FE174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7866980" y="1627464"/>
            <a:ext cx="1584176" cy="1422075"/>
            <a:chOff x="32" y="54"/>
            <a:chExt cx="430" cy="386"/>
          </a:xfrm>
          <a:solidFill>
            <a:srgbClr val="C00000"/>
          </a:solidFill>
        </p:grpSpPr>
        <p:sp>
          <p:nvSpPr>
            <p:cNvPr id="58" name="Puzzle_Pieces">
              <a:extLst>
                <a:ext uri="{FF2B5EF4-FFF2-40B4-BE49-F238E27FC236}">
                  <a16:creationId xmlns:a16="http://schemas.microsoft.com/office/drawing/2014/main" id="{497ECA44-1D18-48BB-9E03-9D659754F6B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32" y="213"/>
              <a:ext cx="226" cy="227"/>
            </a:xfrm>
            <a:custGeom>
              <a:avLst/>
              <a:gdLst>
                <a:gd name="T0" fmla="*/ 1046 w 2093"/>
                <a:gd name="T1" fmla="*/ 0 h 2101"/>
                <a:gd name="T2" fmla="*/ 837 w 2093"/>
                <a:gd name="T3" fmla="*/ 106 h 2101"/>
                <a:gd name="T4" fmla="*/ 888 w 2093"/>
                <a:gd name="T5" fmla="*/ 217 h 2101"/>
                <a:gd name="T6" fmla="*/ 906 w 2093"/>
                <a:gd name="T7" fmla="*/ 339 h 2101"/>
                <a:gd name="T8" fmla="*/ 335 w 2093"/>
                <a:gd name="T9" fmla="*/ 339 h 2101"/>
                <a:gd name="T10" fmla="*/ 335 w 2093"/>
                <a:gd name="T11" fmla="*/ 340 h 2101"/>
                <a:gd name="T12" fmla="*/ 334 w 2093"/>
                <a:gd name="T13" fmla="*/ 340 h 2101"/>
                <a:gd name="T14" fmla="*/ 334 w 2093"/>
                <a:gd name="T15" fmla="*/ 914 h 2101"/>
                <a:gd name="T16" fmla="*/ 217 w 2093"/>
                <a:gd name="T17" fmla="*/ 895 h 2101"/>
                <a:gd name="T18" fmla="*/ 107 w 2093"/>
                <a:gd name="T19" fmla="*/ 843 h 2101"/>
                <a:gd name="T20" fmla="*/ 0 w 2093"/>
                <a:gd name="T21" fmla="*/ 1052 h 2101"/>
                <a:gd name="T22" fmla="*/ 107 w 2093"/>
                <a:gd name="T23" fmla="*/ 1261 h 2101"/>
                <a:gd name="T24" fmla="*/ 217 w 2093"/>
                <a:gd name="T25" fmla="*/ 1210 h 2101"/>
                <a:gd name="T26" fmla="*/ 334 w 2093"/>
                <a:gd name="T27" fmla="*/ 1191 h 2101"/>
                <a:gd name="T28" fmla="*/ 334 w 2093"/>
                <a:gd name="T29" fmla="*/ 1758 h 2101"/>
                <a:gd name="T30" fmla="*/ 335 w 2093"/>
                <a:gd name="T31" fmla="*/ 1758 h 2101"/>
                <a:gd name="T32" fmla="*/ 335 w 2093"/>
                <a:gd name="T33" fmla="*/ 1762 h 2101"/>
                <a:gd name="T34" fmla="*/ 336 w 2093"/>
                <a:gd name="T35" fmla="*/ 1762 h 2101"/>
                <a:gd name="T36" fmla="*/ 340 w 2093"/>
                <a:gd name="T37" fmla="*/ 1762 h 2101"/>
                <a:gd name="T38" fmla="*/ 340 w 2093"/>
                <a:gd name="T39" fmla="*/ 1764 h 2101"/>
                <a:gd name="T40" fmla="*/ 908 w 2093"/>
                <a:gd name="T41" fmla="*/ 1764 h 2101"/>
                <a:gd name="T42" fmla="*/ 890 w 2093"/>
                <a:gd name="T43" fmla="*/ 1885 h 2101"/>
                <a:gd name="T44" fmla="*/ 838 w 2093"/>
                <a:gd name="T45" fmla="*/ 1995 h 2101"/>
                <a:gd name="T46" fmla="*/ 1047 w 2093"/>
                <a:gd name="T47" fmla="*/ 2101 h 2101"/>
                <a:gd name="T48" fmla="*/ 1256 w 2093"/>
                <a:gd name="T49" fmla="*/ 1995 h 2101"/>
                <a:gd name="T50" fmla="*/ 1205 w 2093"/>
                <a:gd name="T51" fmla="*/ 1885 h 2101"/>
                <a:gd name="T52" fmla="*/ 1187 w 2093"/>
                <a:gd name="T53" fmla="*/ 1764 h 2101"/>
                <a:gd name="T54" fmla="*/ 1758 w 2093"/>
                <a:gd name="T55" fmla="*/ 1764 h 2101"/>
                <a:gd name="T56" fmla="*/ 1758 w 2093"/>
                <a:gd name="T57" fmla="*/ 1762 h 2101"/>
                <a:gd name="T58" fmla="*/ 1759 w 2093"/>
                <a:gd name="T59" fmla="*/ 1762 h 2101"/>
                <a:gd name="T60" fmla="*/ 1759 w 2093"/>
                <a:gd name="T61" fmla="*/ 1189 h 2101"/>
                <a:gd name="T62" fmla="*/ 1876 w 2093"/>
                <a:gd name="T63" fmla="*/ 1208 h 2101"/>
                <a:gd name="T64" fmla="*/ 1987 w 2093"/>
                <a:gd name="T65" fmla="*/ 1259 h 2101"/>
                <a:gd name="T66" fmla="*/ 2093 w 2093"/>
                <a:gd name="T67" fmla="*/ 1050 h 2101"/>
                <a:gd name="T68" fmla="*/ 1987 w 2093"/>
                <a:gd name="T69" fmla="*/ 841 h 2101"/>
                <a:gd name="T70" fmla="*/ 1876 w 2093"/>
                <a:gd name="T71" fmla="*/ 893 h 2101"/>
                <a:gd name="T72" fmla="*/ 1759 w 2093"/>
                <a:gd name="T73" fmla="*/ 912 h 2101"/>
                <a:gd name="T74" fmla="*/ 1759 w 2093"/>
                <a:gd name="T75" fmla="*/ 344 h 2101"/>
                <a:gd name="T76" fmla="*/ 1758 w 2093"/>
                <a:gd name="T77" fmla="*/ 344 h 2101"/>
                <a:gd name="T78" fmla="*/ 1758 w 2093"/>
                <a:gd name="T79" fmla="*/ 341 h 2101"/>
                <a:gd name="T80" fmla="*/ 1758 w 2093"/>
                <a:gd name="T81" fmla="*/ 341 h 2101"/>
                <a:gd name="T82" fmla="*/ 1758 w 2093"/>
                <a:gd name="T83" fmla="*/ 340 h 2101"/>
                <a:gd name="T84" fmla="*/ 1753 w 2093"/>
                <a:gd name="T85" fmla="*/ 340 h 2101"/>
                <a:gd name="T86" fmla="*/ 1753 w 2093"/>
                <a:gd name="T87" fmla="*/ 339 h 2101"/>
                <a:gd name="T88" fmla="*/ 1186 w 2093"/>
                <a:gd name="T89" fmla="*/ 339 h 2101"/>
                <a:gd name="T90" fmla="*/ 1203 w 2093"/>
                <a:gd name="T91" fmla="*/ 217 h 2101"/>
                <a:gd name="T92" fmla="*/ 1255 w 2093"/>
                <a:gd name="T93" fmla="*/ 106 h 2101"/>
                <a:gd name="T94" fmla="*/ 1046 w 2093"/>
                <a:gd name="T95" fmla="*/ 0 h 2101"/>
                <a:gd name="T96" fmla="*/ 1046 w 2093"/>
                <a:gd name="T97" fmla="*/ 0 h 2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3" h="2101">
                  <a:moveTo>
                    <a:pt x="1046" y="0"/>
                  </a:moveTo>
                  <a:cubicBezTo>
                    <a:pt x="954" y="0"/>
                    <a:pt x="852" y="20"/>
                    <a:pt x="837" y="106"/>
                  </a:cubicBezTo>
                  <a:cubicBezTo>
                    <a:pt x="830" y="148"/>
                    <a:pt x="859" y="185"/>
                    <a:pt x="888" y="217"/>
                  </a:cubicBezTo>
                  <a:cubicBezTo>
                    <a:pt x="918" y="248"/>
                    <a:pt x="922" y="292"/>
                    <a:pt x="906" y="339"/>
                  </a:cubicBezTo>
                  <a:lnTo>
                    <a:pt x="335" y="339"/>
                  </a:lnTo>
                  <a:lnTo>
                    <a:pt x="335" y="340"/>
                  </a:lnTo>
                  <a:lnTo>
                    <a:pt x="334" y="340"/>
                  </a:lnTo>
                  <a:lnTo>
                    <a:pt x="334" y="914"/>
                  </a:lnTo>
                  <a:cubicBezTo>
                    <a:pt x="289" y="928"/>
                    <a:pt x="247" y="924"/>
                    <a:pt x="217" y="895"/>
                  </a:cubicBezTo>
                  <a:cubicBezTo>
                    <a:pt x="185" y="865"/>
                    <a:pt x="148" y="836"/>
                    <a:pt x="107" y="843"/>
                  </a:cubicBezTo>
                  <a:cubicBezTo>
                    <a:pt x="20" y="858"/>
                    <a:pt x="0" y="960"/>
                    <a:pt x="0" y="1052"/>
                  </a:cubicBezTo>
                  <a:cubicBezTo>
                    <a:pt x="0" y="1144"/>
                    <a:pt x="20" y="1246"/>
                    <a:pt x="107" y="1261"/>
                  </a:cubicBezTo>
                  <a:cubicBezTo>
                    <a:pt x="148" y="1268"/>
                    <a:pt x="185" y="1239"/>
                    <a:pt x="217" y="1210"/>
                  </a:cubicBezTo>
                  <a:cubicBezTo>
                    <a:pt x="247" y="1181"/>
                    <a:pt x="289" y="1177"/>
                    <a:pt x="334" y="1191"/>
                  </a:cubicBezTo>
                  <a:lnTo>
                    <a:pt x="334" y="1758"/>
                  </a:lnTo>
                  <a:lnTo>
                    <a:pt x="335" y="1758"/>
                  </a:lnTo>
                  <a:lnTo>
                    <a:pt x="335" y="1762"/>
                  </a:lnTo>
                  <a:lnTo>
                    <a:pt x="336" y="1762"/>
                  </a:lnTo>
                  <a:lnTo>
                    <a:pt x="340" y="1762"/>
                  </a:lnTo>
                  <a:lnTo>
                    <a:pt x="340" y="1764"/>
                  </a:lnTo>
                  <a:lnTo>
                    <a:pt x="908" y="1764"/>
                  </a:lnTo>
                  <a:cubicBezTo>
                    <a:pt x="923" y="1810"/>
                    <a:pt x="919" y="1854"/>
                    <a:pt x="890" y="1885"/>
                  </a:cubicBezTo>
                  <a:cubicBezTo>
                    <a:pt x="860" y="1916"/>
                    <a:pt x="831" y="1953"/>
                    <a:pt x="838" y="1995"/>
                  </a:cubicBezTo>
                  <a:cubicBezTo>
                    <a:pt x="853" y="2082"/>
                    <a:pt x="955" y="2101"/>
                    <a:pt x="1047" y="2101"/>
                  </a:cubicBezTo>
                  <a:cubicBezTo>
                    <a:pt x="1139" y="2101"/>
                    <a:pt x="1241" y="2082"/>
                    <a:pt x="1256" y="1995"/>
                  </a:cubicBezTo>
                  <a:cubicBezTo>
                    <a:pt x="1263" y="1953"/>
                    <a:pt x="1234" y="1916"/>
                    <a:pt x="1205" y="1885"/>
                  </a:cubicBezTo>
                  <a:cubicBezTo>
                    <a:pt x="1175" y="1854"/>
                    <a:pt x="1171" y="1810"/>
                    <a:pt x="1187" y="1764"/>
                  </a:cubicBezTo>
                  <a:lnTo>
                    <a:pt x="1758" y="1764"/>
                  </a:lnTo>
                  <a:lnTo>
                    <a:pt x="1758" y="1762"/>
                  </a:lnTo>
                  <a:lnTo>
                    <a:pt x="1759" y="1762"/>
                  </a:lnTo>
                  <a:lnTo>
                    <a:pt x="1759" y="1189"/>
                  </a:lnTo>
                  <a:cubicBezTo>
                    <a:pt x="1804" y="1174"/>
                    <a:pt x="1846" y="1179"/>
                    <a:pt x="1876" y="1208"/>
                  </a:cubicBezTo>
                  <a:cubicBezTo>
                    <a:pt x="1908" y="1237"/>
                    <a:pt x="1945" y="1266"/>
                    <a:pt x="1987" y="1259"/>
                  </a:cubicBezTo>
                  <a:cubicBezTo>
                    <a:pt x="2073" y="1244"/>
                    <a:pt x="2093" y="1142"/>
                    <a:pt x="2093" y="1050"/>
                  </a:cubicBezTo>
                  <a:cubicBezTo>
                    <a:pt x="2093" y="958"/>
                    <a:pt x="2073" y="856"/>
                    <a:pt x="1987" y="841"/>
                  </a:cubicBezTo>
                  <a:cubicBezTo>
                    <a:pt x="1945" y="834"/>
                    <a:pt x="1908" y="863"/>
                    <a:pt x="1876" y="893"/>
                  </a:cubicBezTo>
                  <a:cubicBezTo>
                    <a:pt x="1846" y="921"/>
                    <a:pt x="1804" y="926"/>
                    <a:pt x="1759" y="912"/>
                  </a:cubicBezTo>
                  <a:lnTo>
                    <a:pt x="1759" y="344"/>
                  </a:lnTo>
                  <a:lnTo>
                    <a:pt x="1758" y="344"/>
                  </a:lnTo>
                  <a:lnTo>
                    <a:pt x="1758" y="341"/>
                  </a:lnTo>
                  <a:lnTo>
                    <a:pt x="1758" y="341"/>
                  </a:lnTo>
                  <a:lnTo>
                    <a:pt x="1758" y="340"/>
                  </a:lnTo>
                  <a:lnTo>
                    <a:pt x="1753" y="340"/>
                  </a:lnTo>
                  <a:lnTo>
                    <a:pt x="1753" y="339"/>
                  </a:lnTo>
                  <a:lnTo>
                    <a:pt x="1186" y="339"/>
                  </a:lnTo>
                  <a:cubicBezTo>
                    <a:pt x="1170" y="292"/>
                    <a:pt x="1174" y="248"/>
                    <a:pt x="1203" y="217"/>
                  </a:cubicBezTo>
                  <a:cubicBezTo>
                    <a:pt x="1233" y="185"/>
                    <a:pt x="1262" y="148"/>
                    <a:pt x="1255" y="106"/>
                  </a:cubicBezTo>
                  <a:cubicBezTo>
                    <a:pt x="1240" y="20"/>
                    <a:pt x="1138" y="0"/>
                    <a:pt x="1046" y="0"/>
                  </a:cubicBezTo>
                  <a:lnTo>
                    <a:pt x="1046" y="0"/>
                  </a:ln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9" name="Puzzle_Pieces">
              <a:extLst>
                <a:ext uri="{FF2B5EF4-FFF2-40B4-BE49-F238E27FC236}">
                  <a16:creationId xmlns:a16="http://schemas.microsoft.com/office/drawing/2014/main" id="{F5AE26FF-64F3-4B97-970A-A305D77D06AE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271" y="247"/>
              <a:ext cx="153" cy="153"/>
            </a:xfrm>
            <a:custGeom>
              <a:avLst/>
              <a:gdLst>
                <a:gd name="T0" fmla="*/ 1418 w 1418"/>
                <a:gd name="T1" fmla="*/ 0 h 1423"/>
                <a:gd name="T2" fmla="*/ 853 w 1418"/>
                <a:gd name="T3" fmla="*/ 0 h 1423"/>
                <a:gd name="T4" fmla="*/ 870 w 1418"/>
                <a:gd name="T5" fmla="*/ 123 h 1423"/>
                <a:gd name="T6" fmla="*/ 921 w 1418"/>
                <a:gd name="T7" fmla="*/ 234 h 1423"/>
                <a:gd name="T8" fmla="*/ 713 w 1418"/>
                <a:gd name="T9" fmla="*/ 340 h 1423"/>
                <a:gd name="T10" fmla="*/ 504 w 1418"/>
                <a:gd name="T11" fmla="*/ 234 h 1423"/>
                <a:gd name="T12" fmla="*/ 555 w 1418"/>
                <a:gd name="T13" fmla="*/ 123 h 1423"/>
                <a:gd name="T14" fmla="*/ 572 w 1418"/>
                <a:gd name="T15" fmla="*/ 0 h 1423"/>
                <a:gd name="T16" fmla="*/ 1 w 1418"/>
                <a:gd name="T17" fmla="*/ 0 h 1423"/>
                <a:gd name="T18" fmla="*/ 1 w 1418"/>
                <a:gd name="T19" fmla="*/ 0 h 1423"/>
                <a:gd name="T20" fmla="*/ 0 w 1418"/>
                <a:gd name="T21" fmla="*/ 0 h 1423"/>
                <a:gd name="T22" fmla="*/ 0 w 1418"/>
                <a:gd name="T23" fmla="*/ 571 h 1423"/>
                <a:gd name="T24" fmla="*/ 123 w 1418"/>
                <a:gd name="T25" fmla="*/ 554 h 1423"/>
                <a:gd name="T26" fmla="*/ 233 w 1418"/>
                <a:gd name="T27" fmla="*/ 503 h 1423"/>
                <a:gd name="T28" fmla="*/ 340 w 1418"/>
                <a:gd name="T29" fmla="*/ 711 h 1423"/>
                <a:gd name="T30" fmla="*/ 233 w 1418"/>
                <a:gd name="T31" fmla="*/ 920 h 1423"/>
                <a:gd name="T32" fmla="*/ 123 w 1418"/>
                <a:gd name="T33" fmla="*/ 869 h 1423"/>
                <a:gd name="T34" fmla="*/ 0 w 1418"/>
                <a:gd name="T35" fmla="*/ 852 h 1423"/>
                <a:gd name="T36" fmla="*/ 0 w 1418"/>
                <a:gd name="T37" fmla="*/ 1423 h 1423"/>
                <a:gd name="T38" fmla="*/ 568 w 1418"/>
                <a:gd name="T39" fmla="*/ 1423 h 1423"/>
                <a:gd name="T40" fmla="*/ 551 w 1418"/>
                <a:gd name="T41" fmla="*/ 1298 h 1423"/>
                <a:gd name="T42" fmla="*/ 500 w 1418"/>
                <a:gd name="T43" fmla="*/ 1188 h 1423"/>
                <a:gd name="T44" fmla="*/ 709 w 1418"/>
                <a:gd name="T45" fmla="*/ 1081 h 1423"/>
                <a:gd name="T46" fmla="*/ 917 w 1418"/>
                <a:gd name="T47" fmla="*/ 1188 h 1423"/>
                <a:gd name="T48" fmla="*/ 866 w 1418"/>
                <a:gd name="T49" fmla="*/ 1298 h 1423"/>
                <a:gd name="T50" fmla="*/ 849 w 1418"/>
                <a:gd name="T51" fmla="*/ 1421 h 1423"/>
                <a:gd name="T52" fmla="*/ 1416 w 1418"/>
                <a:gd name="T53" fmla="*/ 1423 h 1423"/>
                <a:gd name="T54" fmla="*/ 1416 w 1418"/>
                <a:gd name="T55" fmla="*/ 1423 h 1423"/>
                <a:gd name="T56" fmla="*/ 1415 w 1418"/>
                <a:gd name="T57" fmla="*/ 1423 h 1423"/>
                <a:gd name="T58" fmla="*/ 1415 w 1418"/>
                <a:gd name="T59" fmla="*/ 853 h 1423"/>
                <a:gd name="T60" fmla="*/ 1293 w 1418"/>
                <a:gd name="T61" fmla="*/ 870 h 1423"/>
                <a:gd name="T62" fmla="*/ 1183 w 1418"/>
                <a:gd name="T63" fmla="*/ 922 h 1423"/>
                <a:gd name="T64" fmla="*/ 1076 w 1418"/>
                <a:gd name="T65" fmla="*/ 713 h 1423"/>
                <a:gd name="T66" fmla="*/ 1183 w 1418"/>
                <a:gd name="T67" fmla="*/ 504 h 1423"/>
                <a:gd name="T68" fmla="*/ 1293 w 1418"/>
                <a:gd name="T69" fmla="*/ 555 h 1423"/>
                <a:gd name="T70" fmla="*/ 1415 w 1418"/>
                <a:gd name="T71" fmla="*/ 573 h 1423"/>
                <a:gd name="T72" fmla="*/ 1415 w 1418"/>
                <a:gd name="T73" fmla="*/ 5 h 1423"/>
                <a:gd name="T74" fmla="*/ 1416 w 1418"/>
                <a:gd name="T75" fmla="*/ 5 h 1423"/>
                <a:gd name="T76" fmla="*/ 1416 w 1418"/>
                <a:gd name="T77" fmla="*/ 1 h 1423"/>
                <a:gd name="T78" fmla="*/ 1418 w 1418"/>
                <a:gd name="T79" fmla="*/ 1 h 1423"/>
                <a:gd name="T80" fmla="*/ 1418 w 1418"/>
                <a:gd name="T81" fmla="*/ 0 h 1423"/>
                <a:gd name="T82" fmla="*/ 1418 w 1418"/>
                <a:gd name="T83" fmla="*/ 0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18" h="1423">
                  <a:moveTo>
                    <a:pt x="1418" y="0"/>
                  </a:moveTo>
                  <a:lnTo>
                    <a:pt x="853" y="0"/>
                  </a:lnTo>
                  <a:cubicBezTo>
                    <a:pt x="837" y="48"/>
                    <a:pt x="840" y="92"/>
                    <a:pt x="870" y="123"/>
                  </a:cubicBezTo>
                  <a:cubicBezTo>
                    <a:pt x="900" y="155"/>
                    <a:pt x="929" y="192"/>
                    <a:pt x="921" y="234"/>
                  </a:cubicBezTo>
                  <a:cubicBezTo>
                    <a:pt x="906" y="320"/>
                    <a:pt x="805" y="340"/>
                    <a:pt x="713" y="340"/>
                  </a:cubicBezTo>
                  <a:cubicBezTo>
                    <a:pt x="621" y="340"/>
                    <a:pt x="519" y="320"/>
                    <a:pt x="504" y="234"/>
                  </a:cubicBezTo>
                  <a:cubicBezTo>
                    <a:pt x="497" y="192"/>
                    <a:pt x="526" y="155"/>
                    <a:pt x="555" y="123"/>
                  </a:cubicBezTo>
                  <a:cubicBezTo>
                    <a:pt x="585" y="92"/>
                    <a:pt x="589" y="48"/>
                    <a:pt x="572" y="0"/>
                  </a:cubicBez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571"/>
                  </a:lnTo>
                  <a:cubicBezTo>
                    <a:pt x="47" y="587"/>
                    <a:pt x="91" y="584"/>
                    <a:pt x="123" y="554"/>
                  </a:cubicBezTo>
                  <a:cubicBezTo>
                    <a:pt x="155" y="524"/>
                    <a:pt x="192" y="495"/>
                    <a:pt x="233" y="503"/>
                  </a:cubicBezTo>
                  <a:cubicBezTo>
                    <a:pt x="320" y="518"/>
                    <a:pt x="340" y="619"/>
                    <a:pt x="340" y="711"/>
                  </a:cubicBezTo>
                  <a:cubicBezTo>
                    <a:pt x="340" y="803"/>
                    <a:pt x="320" y="905"/>
                    <a:pt x="233" y="920"/>
                  </a:cubicBezTo>
                  <a:cubicBezTo>
                    <a:pt x="192" y="927"/>
                    <a:pt x="155" y="898"/>
                    <a:pt x="123" y="869"/>
                  </a:cubicBezTo>
                  <a:cubicBezTo>
                    <a:pt x="91" y="839"/>
                    <a:pt x="47" y="835"/>
                    <a:pt x="0" y="852"/>
                  </a:cubicBezTo>
                  <a:lnTo>
                    <a:pt x="0" y="1423"/>
                  </a:lnTo>
                  <a:lnTo>
                    <a:pt x="568" y="1423"/>
                  </a:lnTo>
                  <a:cubicBezTo>
                    <a:pt x="584" y="1375"/>
                    <a:pt x="581" y="1330"/>
                    <a:pt x="551" y="1298"/>
                  </a:cubicBezTo>
                  <a:cubicBezTo>
                    <a:pt x="522" y="1267"/>
                    <a:pt x="493" y="1229"/>
                    <a:pt x="500" y="1188"/>
                  </a:cubicBezTo>
                  <a:cubicBezTo>
                    <a:pt x="515" y="1101"/>
                    <a:pt x="616" y="1081"/>
                    <a:pt x="709" y="1081"/>
                  </a:cubicBezTo>
                  <a:cubicBezTo>
                    <a:pt x="801" y="1081"/>
                    <a:pt x="902" y="1101"/>
                    <a:pt x="917" y="1188"/>
                  </a:cubicBezTo>
                  <a:cubicBezTo>
                    <a:pt x="925" y="1229"/>
                    <a:pt x="896" y="1267"/>
                    <a:pt x="866" y="1298"/>
                  </a:cubicBezTo>
                  <a:cubicBezTo>
                    <a:pt x="836" y="1330"/>
                    <a:pt x="833" y="1374"/>
                    <a:pt x="849" y="1421"/>
                  </a:cubicBezTo>
                  <a:lnTo>
                    <a:pt x="1416" y="1423"/>
                  </a:lnTo>
                  <a:lnTo>
                    <a:pt x="1416" y="1423"/>
                  </a:lnTo>
                  <a:lnTo>
                    <a:pt x="1415" y="1423"/>
                  </a:lnTo>
                  <a:lnTo>
                    <a:pt x="1415" y="853"/>
                  </a:lnTo>
                  <a:cubicBezTo>
                    <a:pt x="1368" y="837"/>
                    <a:pt x="1324" y="840"/>
                    <a:pt x="1293" y="870"/>
                  </a:cubicBezTo>
                  <a:cubicBezTo>
                    <a:pt x="1261" y="900"/>
                    <a:pt x="1224" y="929"/>
                    <a:pt x="1183" y="922"/>
                  </a:cubicBezTo>
                  <a:cubicBezTo>
                    <a:pt x="1096" y="907"/>
                    <a:pt x="1076" y="805"/>
                    <a:pt x="1076" y="713"/>
                  </a:cubicBezTo>
                  <a:cubicBezTo>
                    <a:pt x="1076" y="621"/>
                    <a:pt x="1096" y="519"/>
                    <a:pt x="1183" y="504"/>
                  </a:cubicBezTo>
                  <a:cubicBezTo>
                    <a:pt x="1224" y="497"/>
                    <a:pt x="1261" y="526"/>
                    <a:pt x="1293" y="555"/>
                  </a:cubicBezTo>
                  <a:cubicBezTo>
                    <a:pt x="1324" y="585"/>
                    <a:pt x="1368" y="589"/>
                    <a:pt x="1415" y="573"/>
                  </a:cubicBezTo>
                  <a:lnTo>
                    <a:pt x="1415" y="5"/>
                  </a:lnTo>
                  <a:lnTo>
                    <a:pt x="1416" y="5"/>
                  </a:lnTo>
                  <a:lnTo>
                    <a:pt x="1416" y="1"/>
                  </a:lnTo>
                  <a:lnTo>
                    <a:pt x="1418" y="1"/>
                  </a:lnTo>
                  <a:lnTo>
                    <a:pt x="1418" y="0"/>
                  </a:lnTo>
                  <a:lnTo>
                    <a:pt x="141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0" name="Puzzle_Pieces">
              <a:extLst>
                <a:ext uri="{FF2B5EF4-FFF2-40B4-BE49-F238E27FC236}">
                  <a16:creationId xmlns:a16="http://schemas.microsoft.com/office/drawing/2014/main" id="{3B1B0534-9D27-4A17-802A-7D69B86833EE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0" y="54"/>
              <a:ext cx="190" cy="154"/>
            </a:xfrm>
            <a:custGeom>
              <a:avLst/>
              <a:gdLst>
                <a:gd name="T0" fmla="*/ 0 w 1758"/>
                <a:gd name="T1" fmla="*/ 1421 h 1423"/>
                <a:gd name="T2" fmla="*/ 563 w 1758"/>
                <a:gd name="T3" fmla="*/ 1421 h 1423"/>
                <a:gd name="T4" fmla="*/ 545 w 1758"/>
                <a:gd name="T5" fmla="*/ 1298 h 1423"/>
                <a:gd name="T6" fmla="*/ 494 w 1758"/>
                <a:gd name="T7" fmla="*/ 1188 h 1423"/>
                <a:gd name="T8" fmla="*/ 703 w 1758"/>
                <a:gd name="T9" fmla="*/ 1081 h 1423"/>
                <a:gd name="T10" fmla="*/ 912 w 1758"/>
                <a:gd name="T11" fmla="*/ 1188 h 1423"/>
                <a:gd name="T12" fmla="*/ 860 w 1758"/>
                <a:gd name="T13" fmla="*/ 1298 h 1423"/>
                <a:gd name="T14" fmla="*/ 843 w 1758"/>
                <a:gd name="T15" fmla="*/ 1421 h 1423"/>
                <a:gd name="T16" fmla="*/ 1414 w 1758"/>
                <a:gd name="T17" fmla="*/ 1421 h 1423"/>
                <a:gd name="T18" fmla="*/ 1414 w 1758"/>
                <a:gd name="T19" fmla="*/ 1423 h 1423"/>
                <a:gd name="T20" fmla="*/ 1418 w 1758"/>
                <a:gd name="T21" fmla="*/ 1423 h 1423"/>
                <a:gd name="T22" fmla="*/ 1418 w 1758"/>
                <a:gd name="T23" fmla="*/ 851 h 1423"/>
                <a:gd name="T24" fmla="*/ 1541 w 1758"/>
                <a:gd name="T25" fmla="*/ 869 h 1423"/>
                <a:gd name="T26" fmla="*/ 1651 w 1758"/>
                <a:gd name="T27" fmla="*/ 920 h 1423"/>
                <a:gd name="T28" fmla="*/ 1758 w 1758"/>
                <a:gd name="T29" fmla="*/ 711 h 1423"/>
                <a:gd name="T30" fmla="*/ 1651 w 1758"/>
                <a:gd name="T31" fmla="*/ 502 h 1423"/>
                <a:gd name="T32" fmla="*/ 1541 w 1758"/>
                <a:gd name="T33" fmla="*/ 554 h 1423"/>
                <a:gd name="T34" fmla="*/ 1418 w 1758"/>
                <a:gd name="T35" fmla="*/ 571 h 1423"/>
                <a:gd name="T36" fmla="*/ 1418 w 1758"/>
                <a:gd name="T37" fmla="*/ 0 h 1423"/>
                <a:gd name="T38" fmla="*/ 849 w 1758"/>
                <a:gd name="T39" fmla="*/ 0 h 1423"/>
                <a:gd name="T40" fmla="*/ 866 w 1758"/>
                <a:gd name="T41" fmla="*/ 122 h 1423"/>
                <a:gd name="T42" fmla="*/ 917 w 1758"/>
                <a:gd name="T43" fmla="*/ 232 h 1423"/>
                <a:gd name="T44" fmla="*/ 709 w 1758"/>
                <a:gd name="T45" fmla="*/ 339 h 1423"/>
                <a:gd name="T46" fmla="*/ 500 w 1758"/>
                <a:gd name="T47" fmla="*/ 232 h 1423"/>
                <a:gd name="T48" fmla="*/ 551 w 1758"/>
                <a:gd name="T49" fmla="*/ 122 h 1423"/>
                <a:gd name="T50" fmla="*/ 569 w 1758"/>
                <a:gd name="T51" fmla="*/ 0 h 1423"/>
                <a:gd name="T52" fmla="*/ 0 w 1758"/>
                <a:gd name="T53" fmla="*/ 0 h 1423"/>
                <a:gd name="T54" fmla="*/ 0 w 1758"/>
                <a:gd name="T55" fmla="*/ 571 h 1423"/>
                <a:gd name="T56" fmla="*/ 123 w 1758"/>
                <a:gd name="T57" fmla="*/ 554 h 1423"/>
                <a:gd name="T58" fmla="*/ 233 w 1758"/>
                <a:gd name="T59" fmla="*/ 502 h 1423"/>
                <a:gd name="T60" fmla="*/ 340 w 1758"/>
                <a:gd name="T61" fmla="*/ 711 h 1423"/>
                <a:gd name="T62" fmla="*/ 233 w 1758"/>
                <a:gd name="T63" fmla="*/ 920 h 1423"/>
                <a:gd name="T64" fmla="*/ 123 w 1758"/>
                <a:gd name="T65" fmla="*/ 869 h 1423"/>
                <a:gd name="T66" fmla="*/ 0 w 1758"/>
                <a:gd name="T67" fmla="*/ 851 h 1423"/>
                <a:gd name="T68" fmla="*/ 0 w 1758"/>
                <a:gd name="T69" fmla="*/ 1421 h 1423"/>
                <a:gd name="T70" fmla="*/ 0 w 1758"/>
                <a:gd name="T71" fmla="*/ 1421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58" h="1423">
                  <a:moveTo>
                    <a:pt x="0" y="1421"/>
                  </a:moveTo>
                  <a:lnTo>
                    <a:pt x="563" y="1421"/>
                  </a:lnTo>
                  <a:cubicBezTo>
                    <a:pt x="579" y="1374"/>
                    <a:pt x="575" y="1330"/>
                    <a:pt x="545" y="1298"/>
                  </a:cubicBezTo>
                  <a:cubicBezTo>
                    <a:pt x="516" y="1266"/>
                    <a:pt x="487" y="1229"/>
                    <a:pt x="494" y="1188"/>
                  </a:cubicBezTo>
                  <a:cubicBezTo>
                    <a:pt x="509" y="1101"/>
                    <a:pt x="611" y="1081"/>
                    <a:pt x="703" y="1081"/>
                  </a:cubicBezTo>
                  <a:cubicBezTo>
                    <a:pt x="795" y="1081"/>
                    <a:pt x="897" y="1101"/>
                    <a:pt x="912" y="1188"/>
                  </a:cubicBezTo>
                  <a:cubicBezTo>
                    <a:pt x="919" y="1229"/>
                    <a:pt x="890" y="1266"/>
                    <a:pt x="860" y="1298"/>
                  </a:cubicBezTo>
                  <a:cubicBezTo>
                    <a:pt x="830" y="1330"/>
                    <a:pt x="827" y="1374"/>
                    <a:pt x="843" y="1421"/>
                  </a:cubicBezTo>
                  <a:lnTo>
                    <a:pt x="1414" y="1421"/>
                  </a:lnTo>
                  <a:lnTo>
                    <a:pt x="1414" y="1423"/>
                  </a:lnTo>
                  <a:lnTo>
                    <a:pt x="1418" y="1423"/>
                  </a:lnTo>
                  <a:lnTo>
                    <a:pt x="1418" y="851"/>
                  </a:lnTo>
                  <a:cubicBezTo>
                    <a:pt x="1465" y="835"/>
                    <a:pt x="1509" y="839"/>
                    <a:pt x="1541" y="869"/>
                  </a:cubicBezTo>
                  <a:cubicBezTo>
                    <a:pt x="1573" y="898"/>
                    <a:pt x="1610" y="927"/>
                    <a:pt x="1651" y="920"/>
                  </a:cubicBezTo>
                  <a:cubicBezTo>
                    <a:pt x="1738" y="905"/>
                    <a:pt x="1758" y="803"/>
                    <a:pt x="1758" y="711"/>
                  </a:cubicBezTo>
                  <a:cubicBezTo>
                    <a:pt x="1758" y="619"/>
                    <a:pt x="1738" y="517"/>
                    <a:pt x="1651" y="502"/>
                  </a:cubicBezTo>
                  <a:cubicBezTo>
                    <a:pt x="1610" y="495"/>
                    <a:pt x="1573" y="524"/>
                    <a:pt x="1541" y="554"/>
                  </a:cubicBezTo>
                  <a:cubicBezTo>
                    <a:pt x="1509" y="584"/>
                    <a:pt x="1465" y="587"/>
                    <a:pt x="1418" y="571"/>
                  </a:cubicBezTo>
                  <a:lnTo>
                    <a:pt x="1418" y="0"/>
                  </a:lnTo>
                  <a:lnTo>
                    <a:pt x="849" y="0"/>
                  </a:lnTo>
                  <a:cubicBezTo>
                    <a:pt x="833" y="47"/>
                    <a:pt x="836" y="90"/>
                    <a:pt x="866" y="122"/>
                  </a:cubicBezTo>
                  <a:cubicBezTo>
                    <a:pt x="896" y="153"/>
                    <a:pt x="925" y="190"/>
                    <a:pt x="917" y="232"/>
                  </a:cubicBezTo>
                  <a:cubicBezTo>
                    <a:pt x="902" y="319"/>
                    <a:pt x="801" y="339"/>
                    <a:pt x="709" y="339"/>
                  </a:cubicBezTo>
                  <a:cubicBezTo>
                    <a:pt x="617" y="339"/>
                    <a:pt x="515" y="319"/>
                    <a:pt x="500" y="232"/>
                  </a:cubicBezTo>
                  <a:cubicBezTo>
                    <a:pt x="493" y="190"/>
                    <a:pt x="522" y="153"/>
                    <a:pt x="551" y="122"/>
                  </a:cubicBezTo>
                  <a:cubicBezTo>
                    <a:pt x="581" y="90"/>
                    <a:pt x="585" y="47"/>
                    <a:pt x="569" y="0"/>
                  </a:cubicBezTo>
                  <a:lnTo>
                    <a:pt x="0" y="0"/>
                  </a:lnTo>
                  <a:lnTo>
                    <a:pt x="0" y="571"/>
                  </a:lnTo>
                  <a:cubicBezTo>
                    <a:pt x="47" y="587"/>
                    <a:pt x="91" y="584"/>
                    <a:pt x="123" y="554"/>
                  </a:cubicBezTo>
                  <a:cubicBezTo>
                    <a:pt x="155" y="524"/>
                    <a:pt x="192" y="495"/>
                    <a:pt x="233" y="502"/>
                  </a:cubicBezTo>
                  <a:cubicBezTo>
                    <a:pt x="320" y="517"/>
                    <a:pt x="340" y="619"/>
                    <a:pt x="340" y="711"/>
                  </a:cubicBezTo>
                  <a:cubicBezTo>
                    <a:pt x="340" y="803"/>
                    <a:pt x="320" y="905"/>
                    <a:pt x="233" y="920"/>
                  </a:cubicBezTo>
                  <a:cubicBezTo>
                    <a:pt x="192" y="927"/>
                    <a:pt x="155" y="898"/>
                    <a:pt x="123" y="869"/>
                  </a:cubicBezTo>
                  <a:cubicBezTo>
                    <a:pt x="91" y="839"/>
                    <a:pt x="47" y="835"/>
                    <a:pt x="0" y="851"/>
                  </a:cubicBezTo>
                  <a:lnTo>
                    <a:pt x="0" y="1421"/>
                  </a:lnTo>
                  <a:lnTo>
                    <a:pt x="0" y="1421"/>
                  </a:ln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1" name="Puzzle_Pieces">
              <a:extLst>
                <a:ext uri="{FF2B5EF4-FFF2-40B4-BE49-F238E27FC236}">
                  <a16:creationId xmlns:a16="http://schemas.microsoft.com/office/drawing/2014/main" id="{02C71233-9822-4027-8C6A-BF905749AC40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272" y="54"/>
              <a:ext cx="190" cy="191"/>
            </a:xfrm>
            <a:custGeom>
              <a:avLst/>
              <a:gdLst>
                <a:gd name="T0" fmla="*/ 0 w 1763"/>
                <a:gd name="T1" fmla="*/ 1422 h 1762"/>
                <a:gd name="T2" fmla="*/ 5 w 1763"/>
                <a:gd name="T3" fmla="*/ 1422 h 1762"/>
                <a:gd name="T4" fmla="*/ 5 w 1763"/>
                <a:gd name="T5" fmla="*/ 1423 h 1762"/>
                <a:gd name="T6" fmla="*/ 569 w 1763"/>
                <a:gd name="T7" fmla="*/ 1423 h 1762"/>
                <a:gd name="T8" fmla="*/ 551 w 1763"/>
                <a:gd name="T9" fmla="*/ 1545 h 1762"/>
                <a:gd name="T10" fmla="*/ 500 w 1763"/>
                <a:gd name="T11" fmla="*/ 1655 h 1762"/>
                <a:gd name="T12" fmla="*/ 709 w 1763"/>
                <a:gd name="T13" fmla="*/ 1762 h 1762"/>
                <a:gd name="T14" fmla="*/ 918 w 1763"/>
                <a:gd name="T15" fmla="*/ 1655 h 1762"/>
                <a:gd name="T16" fmla="*/ 866 w 1763"/>
                <a:gd name="T17" fmla="*/ 1545 h 1762"/>
                <a:gd name="T18" fmla="*/ 849 w 1763"/>
                <a:gd name="T19" fmla="*/ 1423 h 1762"/>
                <a:gd name="T20" fmla="*/ 1423 w 1763"/>
                <a:gd name="T21" fmla="*/ 1423 h 1762"/>
                <a:gd name="T22" fmla="*/ 1423 w 1763"/>
                <a:gd name="T23" fmla="*/ 851 h 1762"/>
                <a:gd name="T24" fmla="*/ 1546 w 1763"/>
                <a:gd name="T25" fmla="*/ 869 h 1762"/>
                <a:gd name="T26" fmla="*/ 1656 w 1763"/>
                <a:gd name="T27" fmla="*/ 920 h 1762"/>
                <a:gd name="T28" fmla="*/ 1763 w 1763"/>
                <a:gd name="T29" fmla="*/ 711 h 1762"/>
                <a:gd name="T30" fmla="*/ 1656 w 1763"/>
                <a:gd name="T31" fmla="*/ 502 h 1762"/>
                <a:gd name="T32" fmla="*/ 1546 w 1763"/>
                <a:gd name="T33" fmla="*/ 554 h 1762"/>
                <a:gd name="T34" fmla="*/ 1423 w 1763"/>
                <a:gd name="T35" fmla="*/ 571 h 1762"/>
                <a:gd name="T36" fmla="*/ 1423 w 1763"/>
                <a:gd name="T37" fmla="*/ 0 h 1762"/>
                <a:gd name="T38" fmla="*/ 848 w 1763"/>
                <a:gd name="T39" fmla="*/ 0 h 1762"/>
                <a:gd name="T40" fmla="*/ 866 w 1763"/>
                <a:gd name="T41" fmla="*/ 118 h 1762"/>
                <a:gd name="T42" fmla="*/ 918 w 1763"/>
                <a:gd name="T43" fmla="*/ 229 h 1762"/>
                <a:gd name="T44" fmla="*/ 709 w 1763"/>
                <a:gd name="T45" fmla="*/ 335 h 1762"/>
                <a:gd name="T46" fmla="*/ 500 w 1763"/>
                <a:gd name="T47" fmla="*/ 229 h 1762"/>
                <a:gd name="T48" fmla="*/ 551 w 1763"/>
                <a:gd name="T49" fmla="*/ 118 h 1762"/>
                <a:gd name="T50" fmla="*/ 570 w 1763"/>
                <a:gd name="T51" fmla="*/ 0 h 1762"/>
                <a:gd name="T52" fmla="*/ 5 w 1763"/>
                <a:gd name="T53" fmla="*/ 0 h 1762"/>
                <a:gd name="T54" fmla="*/ 5 w 1763"/>
                <a:gd name="T55" fmla="*/ 4 h 1762"/>
                <a:gd name="T56" fmla="*/ 0 w 1763"/>
                <a:gd name="T57" fmla="*/ 4 h 1762"/>
                <a:gd name="T58" fmla="*/ 0 w 1763"/>
                <a:gd name="T59" fmla="*/ 570 h 1762"/>
                <a:gd name="T60" fmla="*/ 124 w 1763"/>
                <a:gd name="T61" fmla="*/ 553 h 1762"/>
                <a:gd name="T62" fmla="*/ 234 w 1763"/>
                <a:gd name="T63" fmla="*/ 502 h 1762"/>
                <a:gd name="T64" fmla="*/ 340 w 1763"/>
                <a:gd name="T65" fmla="*/ 710 h 1762"/>
                <a:gd name="T66" fmla="*/ 234 w 1763"/>
                <a:gd name="T67" fmla="*/ 919 h 1762"/>
                <a:gd name="T68" fmla="*/ 124 w 1763"/>
                <a:gd name="T69" fmla="*/ 868 h 1762"/>
                <a:gd name="T70" fmla="*/ 0 w 1763"/>
                <a:gd name="T71" fmla="*/ 851 h 1762"/>
                <a:gd name="T72" fmla="*/ 0 w 1763"/>
                <a:gd name="T73" fmla="*/ 1422 h 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63" h="1762">
                  <a:moveTo>
                    <a:pt x="0" y="1422"/>
                  </a:moveTo>
                  <a:lnTo>
                    <a:pt x="5" y="1422"/>
                  </a:lnTo>
                  <a:lnTo>
                    <a:pt x="5" y="1423"/>
                  </a:lnTo>
                  <a:lnTo>
                    <a:pt x="569" y="1423"/>
                  </a:lnTo>
                  <a:cubicBezTo>
                    <a:pt x="585" y="1470"/>
                    <a:pt x="581" y="1513"/>
                    <a:pt x="551" y="1545"/>
                  </a:cubicBezTo>
                  <a:cubicBezTo>
                    <a:pt x="522" y="1576"/>
                    <a:pt x="493" y="1614"/>
                    <a:pt x="500" y="1655"/>
                  </a:cubicBezTo>
                  <a:cubicBezTo>
                    <a:pt x="515" y="1742"/>
                    <a:pt x="617" y="1762"/>
                    <a:pt x="709" y="1762"/>
                  </a:cubicBezTo>
                  <a:cubicBezTo>
                    <a:pt x="801" y="1762"/>
                    <a:pt x="903" y="1742"/>
                    <a:pt x="918" y="1655"/>
                  </a:cubicBezTo>
                  <a:cubicBezTo>
                    <a:pt x="925" y="1614"/>
                    <a:pt x="896" y="1576"/>
                    <a:pt x="866" y="1545"/>
                  </a:cubicBezTo>
                  <a:cubicBezTo>
                    <a:pt x="837" y="1513"/>
                    <a:pt x="833" y="1470"/>
                    <a:pt x="849" y="1423"/>
                  </a:cubicBezTo>
                  <a:lnTo>
                    <a:pt x="1423" y="1423"/>
                  </a:lnTo>
                  <a:lnTo>
                    <a:pt x="1423" y="851"/>
                  </a:lnTo>
                  <a:cubicBezTo>
                    <a:pt x="1470" y="835"/>
                    <a:pt x="1514" y="839"/>
                    <a:pt x="1546" y="869"/>
                  </a:cubicBezTo>
                  <a:cubicBezTo>
                    <a:pt x="1578" y="898"/>
                    <a:pt x="1615" y="927"/>
                    <a:pt x="1656" y="920"/>
                  </a:cubicBezTo>
                  <a:cubicBezTo>
                    <a:pt x="1743" y="905"/>
                    <a:pt x="1763" y="803"/>
                    <a:pt x="1763" y="711"/>
                  </a:cubicBezTo>
                  <a:cubicBezTo>
                    <a:pt x="1763" y="619"/>
                    <a:pt x="1743" y="517"/>
                    <a:pt x="1656" y="502"/>
                  </a:cubicBezTo>
                  <a:cubicBezTo>
                    <a:pt x="1615" y="495"/>
                    <a:pt x="1578" y="524"/>
                    <a:pt x="1546" y="554"/>
                  </a:cubicBezTo>
                  <a:cubicBezTo>
                    <a:pt x="1514" y="584"/>
                    <a:pt x="1470" y="587"/>
                    <a:pt x="1423" y="571"/>
                  </a:cubicBezTo>
                  <a:lnTo>
                    <a:pt x="1423" y="0"/>
                  </a:lnTo>
                  <a:lnTo>
                    <a:pt x="848" y="0"/>
                  </a:lnTo>
                  <a:cubicBezTo>
                    <a:pt x="833" y="45"/>
                    <a:pt x="837" y="88"/>
                    <a:pt x="866" y="118"/>
                  </a:cubicBezTo>
                  <a:cubicBezTo>
                    <a:pt x="896" y="150"/>
                    <a:pt x="925" y="187"/>
                    <a:pt x="918" y="229"/>
                  </a:cubicBezTo>
                  <a:cubicBezTo>
                    <a:pt x="903" y="315"/>
                    <a:pt x="801" y="335"/>
                    <a:pt x="709" y="335"/>
                  </a:cubicBezTo>
                  <a:cubicBezTo>
                    <a:pt x="617" y="335"/>
                    <a:pt x="515" y="315"/>
                    <a:pt x="500" y="229"/>
                  </a:cubicBezTo>
                  <a:cubicBezTo>
                    <a:pt x="493" y="187"/>
                    <a:pt x="522" y="150"/>
                    <a:pt x="551" y="118"/>
                  </a:cubicBezTo>
                  <a:cubicBezTo>
                    <a:pt x="580" y="88"/>
                    <a:pt x="585" y="45"/>
                    <a:pt x="570" y="0"/>
                  </a:cubicBezTo>
                  <a:lnTo>
                    <a:pt x="5" y="0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570"/>
                  </a:lnTo>
                  <a:cubicBezTo>
                    <a:pt x="48" y="586"/>
                    <a:pt x="92" y="583"/>
                    <a:pt x="124" y="553"/>
                  </a:cubicBezTo>
                  <a:cubicBezTo>
                    <a:pt x="155" y="523"/>
                    <a:pt x="192" y="494"/>
                    <a:pt x="234" y="502"/>
                  </a:cubicBezTo>
                  <a:cubicBezTo>
                    <a:pt x="320" y="517"/>
                    <a:pt x="340" y="618"/>
                    <a:pt x="340" y="710"/>
                  </a:cubicBezTo>
                  <a:cubicBezTo>
                    <a:pt x="340" y="802"/>
                    <a:pt x="320" y="904"/>
                    <a:pt x="234" y="919"/>
                  </a:cubicBezTo>
                  <a:cubicBezTo>
                    <a:pt x="192" y="926"/>
                    <a:pt x="155" y="898"/>
                    <a:pt x="124" y="868"/>
                  </a:cubicBezTo>
                  <a:cubicBezTo>
                    <a:pt x="92" y="838"/>
                    <a:pt x="48" y="835"/>
                    <a:pt x="0" y="851"/>
                  </a:cubicBezTo>
                  <a:lnTo>
                    <a:pt x="0" y="1422"/>
                  </a:ln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62" name="Crossroads">
            <a:extLst>
              <a:ext uri="{FF2B5EF4-FFF2-40B4-BE49-F238E27FC236}">
                <a16:creationId xmlns:a16="http://schemas.microsoft.com/office/drawing/2014/main" id="{A732BE85-C427-4B09-B84D-A40EBFC12F1C}"/>
              </a:ext>
            </a:extLst>
          </p:cNvPr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4299514" y="1706088"/>
            <a:ext cx="1427709" cy="1343451"/>
          </a:xfrm>
          <a:custGeom>
            <a:avLst/>
            <a:gdLst>
              <a:gd name="T0" fmla="*/ 626 w 736"/>
              <a:gd name="T1" fmla="*/ 300 h 800"/>
              <a:gd name="T2" fmla="*/ 368 w 736"/>
              <a:gd name="T3" fmla="*/ 300 h 800"/>
              <a:gd name="T4" fmla="*/ 368 w 736"/>
              <a:gd name="T5" fmla="*/ 266 h 800"/>
              <a:gd name="T6" fmla="*/ 455 w 736"/>
              <a:gd name="T7" fmla="*/ 266 h 800"/>
              <a:gd name="T8" fmla="*/ 468 w 736"/>
              <a:gd name="T9" fmla="*/ 253 h 800"/>
              <a:gd name="T10" fmla="*/ 468 w 736"/>
              <a:gd name="T11" fmla="*/ 80 h 800"/>
              <a:gd name="T12" fmla="*/ 455 w 736"/>
              <a:gd name="T13" fmla="*/ 66 h 800"/>
              <a:gd name="T14" fmla="*/ 368 w 736"/>
              <a:gd name="T15" fmla="*/ 66 h 800"/>
              <a:gd name="T16" fmla="*/ 368 w 736"/>
              <a:gd name="T17" fmla="*/ 33 h 800"/>
              <a:gd name="T18" fmla="*/ 334 w 736"/>
              <a:gd name="T19" fmla="*/ 0 h 800"/>
              <a:gd name="T20" fmla="*/ 301 w 736"/>
              <a:gd name="T21" fmla="*/ 33 h 800"/>
              <a:gd name="T22" fmla="*/ 301 w 736"/>
              <a:gd name="T23" fmla="*/ 66 h 800"/>
              <a:gd name="T24" fmla="*/ 109 w 736"/>
              <a:gd name="T25" fmla="*/ 66 h 800"/>
              <a:gd name="T26" fmla="*/ 87 w 736"/>
              <a:gd name="T27" fmla="*/ 75 h 800"/>
              <a:gd name="T28" fmla="*/ 5 w 736"/>
              <a:gd name="T29" fmla="*/ 157 h 800"/>
              <a:gd name="T30" fmla="*/ 5 w 736"/>
              <a:gd name="T31" fmla="*/ 175 h 800"/>
              <a:gd name="T32" fmla="*/ 87 w 736"/>
              <a:gd name="T33" fmla="*/ 257 h 800"/>
              <a:gd name="T34" fmla="*/ 109 w 736"/>
              <a:gd name="T35" fmla="*/ 266 h 800"/>
              <a:gd name="T36" fmla="*/ 301 w 736"/>
              <a:gd name="T37" fmla="*/ 266 h 800"/>
              <a:gd name="T38" fmla="*/ 301 w 736"/>
              <a:gd name="T39" fmla="*/ 300 h 800"/>
              <a:gd name="T40" fmla="*/ 214 w 736"/>
              <a:gd name="T41" fmla="*/ 300 h 800"/>
              <a:gd name="T42" fmla="*/ 201 w 736"/>
              <a:gd name="T43" fmla="*/ 313 h 800"/>
              <a:gd name="T44" fmla="*/ 201 w 736"/>
              <a:gd name="T45" fmla="*/ 486 h 800"/>
              <a:gd name="T46" fmla="*/ 214 w 736"/>
              <a:gd name="T47" fmla="*/ 500 h 800"/>
              <a:gd name="T48" fmla="*/ 301 w 736"/>
              <a:gd name="T49" fmla="*/ 500 h 800"/>
              <a:gd name="T50" fmla="*/ 301 w 736"/>
              <a:gd name="T51" fmla="*/ 766 h 800"/>
              <a:gd name="T52" fmla="*/ 334 w 736"/>
              <a:gd name="T53" fmla="*/ 800 h 800"/>
              <a:gd name="T54" fmla="*/ 368 w 736"/>
              <a:gd name="T55" fmla="*/ 766 h 800"/>
              <a:gd name="T56" fmla="*/ 368 w 736"/>
              <a:gd name="T57" fmla="*/ 500 h 800"/>
              <a:gd name="T58" fmla="*/ 626 w 736"/>
              <a:gd name="T59" fmla="*/ 500 h 800"/>
              <a:gd name="T60" fmla="*/ 648 w 736"/>
              <a:gd name="T61" fmla="*/ 491 h 800"/>
              <a:gd name="T62" fmla="*/ 731 w 736"/>
              <a:gd name="T63" fmla="*/ 409 h 800"/>
              <a:gd name="T64" fmla="*/ 731 w 736"/>
              <a:gd name="T65" fmla="*/ 391 h 800"/>
              <a:gd name="T66" fmla="*/ 648 w 736"/>
              <a:gd name="T67" fmla="*/ 309 h 800"/>
              <a:gd name="T68" fmla="*/ 626 w 736"/>
              <a:gd name="T69" fmla="*/ 30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6" h="800">
                <a:moveTo>
                  <a:pt x="626" y="300"/>
                </a:moveTo>
                <a:lnTo>
                  <a:pt x="368" y="300"/>
                </a:lnTo>
                <a:lnTo>
                  <a:pt x="368" y="266"/>
                </a:lnTo>
                <a:lnTo>
                  <a:pt x="455" y="266"/>
                </a:lnTo>
                <a:cubicBezTo>
                  <a:pt x="462" y="266"/>
                  <a:pt x="468" y="260"/>
                  <a:pt x="468" y="253"/>
                </a:cubicBezTo>
                <a:lnTo>
                  <a:pt x="468" y="80"/>
                </a:lnTo>
                <a:cubicBezTo>
                  <a:pt x="468" y="72"/>
                  <a:pt x="462" y="66"/>
                  <a:pt x="455" y="66"/>
                </a:cubicBezTo>
                <a:lnTo>
                  <a:pt x="368" y="66"/>
                </a:lnTo>
                <a:lnTo>
                  <a:pt x="368" y="33"/>
                </a:lnTo>
                <a:cubicBezTo>
                  <a:pt x="368" y="15"/>
                  <a:pt x="353" y="0"/>
                  <a:pt x="334" y="0"/>
                </a:cubicBezTo>
                <a:cubicBezTo>
                  <a:pt x="316" y="0"/>
                  <a:pt x="301" y="15"/>
                  <a:pt x="301" y="33"/>
                </a:cubicBezTo>
                <a:lnTo>
                  <a:pt x="301" y="66"/>
                </a:lnTo>
                <a:lnTo>
                  <a:pt x="109" y="66"/>
                </a:lnTo>
                <a:cubicBezTo>
                  <a:pt x="102" y="66"/>
                  <a:pt x="92" y="70"/>
                  <a:pt x="87" y="75"/>
                </a:cubicBezTo>
                <a:lnTo>
                  <a:pt x="5" y="157"/>
                </a:lnTo>
                <a:cubicBezTo>
                  <a:pt x="0" y="162"/>
                  <a:pt x="0" y="170"/>
                  <a:pt x="5" y="175"/>
                </a:cubicBezTo>
                <a:lnTo>
                  <a:pt x="87" y="257"/>
                </a:lnTo>
                <a:cubicBezTo>
                  <a:pt x="92" y="262"/>
                  <a:pt x="102" y="266"/>
                  <a:pt x="109" y="266"/>
                </a:cubicBezTo>
                <a:lnTo>
                  <a:pt x="301" y="266"/>
                </a:lnTo>
                <a:lnTo>
                  <a:pt x="301" y="300"/>
                </a:lnTo>
                <a:lnTo>
                  <a:pt x="214" y="300"/>
                </a:lnTo>
                <a:cubicBezTo>
                  <a:pt x="207" y="300"/>
                  <a:pt x="201" y="306"/>
                  <a:pt x="201" y="313"/>
                </a:cubicBezTo>
                <a:lnTo>
                  <a:pt x="201" y="486"/>
                </a:lnTo>
                <a:cubicBezTo>
                  <a:pt x="201" y="494"/>
                  <a:pt x="207" y="500"/>
                  <a:pt x="214" y="500"/>
                </a:cubicBezTo>
                <a:lnTo>
                  <a:pt x="301" y="500"/>
                </a:lnTo>
                <a:lnTo>
                  <a:pt x="301" y="766"/>
                </a:lnTo>
                <a:cubicBezTo>
                  <a:pt x="301" y="785"/>
                  <a:pt x="316" y="800"/>
                  <a:pt x="334" y="800"/>
                </a:cubicBezTo>
                <a:cubicBezTo>
                  <a:pt x="353" y="800"/>
                  <a:pt x="368" y="785"/>
                  <a:pt x="368" y="766"/>
                </a:cubicBezTo>
                <a:lnTo>
                  <a:pt x="368" y="500"/>
                </a:lnTo>
                <a:lnTo>
                  <a:pt x="626" y="500"/>
                </a:lnTo>
                <a:cubicBezTo>
                  <a:pt x="633" y="500"/>
                  <a:pt x="643" y="496"/>
                  <a:pt x="648" y="491"/>
                </a:cubicBezTo>
                <a:lnTo>
                  <a:pt x="731" y="409"/>
                </a:lnTo>
                <a:cubicBezTo>
                  <a:pt x="736" y="404"/>
                  <a:pt x="736" y="396"/>
                  <a:pt x="731" y="391"/>
                </a:cubicBezTo>
                <a:lnTo>
                  <a:pt x="648" y="309"/>
                </a:lnTo>
                <a:cubicBezTo>
                  <a:pt x="643" y="304"/>
                  <a:pt x="633" y="300"/>
                  <a:pt x="626" y="300"/>
                </a:cubicBezTo>
              </a:path>
            </a:pathLst>
          </a:custGeom>
          <a:solidFill>
            <a:srgbClr val="4F81B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0EC2A5A7-F8D6-4069-9907-6D677D92295C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CCEEAA16-2B63-6A3D-1237-749C1555D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3689" y="6673810"/>
            <a:ext cx="1072984" cy="42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69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VALUTA IL TUO PREMIO RACING quale</a:t>
            </a:r>
            <a:br>
              <a:rPr lang="it-IT" sz="24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</a:br>
            <a:r>
              <a:rPr lang="it-IT" sz="24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LIBERO PROFESSIONISTA O STUDIO/SOCIETA’</a:t>
            </a:r>
            <a:endParaRPr lang="it-IT" sz="2400" b="1" dirty="0">
              <a:solidFill>
                <a:schemeClr val="tx1"/>
              </a:solidFill>
              <a:latin typeface="Helvetica Now Text" panose="020B050403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AD0F0F0F-40CA-468E-8FA8-DB7A01038612}"/>
              </a:ext>
            </a:extLst>
          </p:cNvPr>
          <p:cNvGrpSpPr/>
          <p:nvPr/>
        </p:nvGrpSpPr>
        <p:grpSpPr>
          <a:xfrm>
            <a:off x="345340" y="1278276"/>
            <a:ext cx="10202864" cy="2339335"/>
            <a:chOff x="345340" y="1278276"/>
            <a:chExt cx="10202864" cy="2339335"/>
          </a:xfrm>
        </p:grpSpPr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3164CCDB-F5CF-492F-926F-A3D2EB42BC94}"/>
                </a:ext>
              </a:extLst>
            </p:cNvPr>
            <p:cNvSpPr/>
            <p:nvPr/>
          </p:nvSpPr>
          <p:spPr>
            <a:xfrm>
              <a:off x="866767" y="1278276"/>
              <a:ext cx="92890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800" dirty="0">
                  <a:solidFill>
                    <a:srgbClr val="000000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Racing RC offre </a:t>
              </a:r>
              <a:r>
                <a:rPr lang="it-IT" sz="1800" b="1" dirty="0">
                  <a:solidFill>
                    <a:srgbClr val="C00000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MASSIMALI</a:t>
              </a:r>
              <a:r>
                <a:rPr lang="it-IT" sz="1800" dirty="0">
                  <a:solidFill>
                    <a:srgbClr val="000000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fino a 5.000.000 euro in aggregato annuo e assume rischi fino a 2.500.000 euro di fatturato </a:t>
              </a:r>
            </a:p>
          </p:txBody>
        </p:sp>
        <p:grpSp>
          <p:nvGrpSpPr>
            <p:cNvPr id="39" name="Group 281">
              <a:extLst>
                <a:ext uri="{FF2B5EF4-FFF2-40B4-BE49-F238E27FC236}">
                  <a16:creationId xmlns:a16="http://schemas.microsoft.com/office/drawing/2014/main" id="{E8C78DD8-D41B-480D-AAC9-92ADE1CA3EAF}"/>
                </a:ext>
              </a:extLst>
            </p:cNvPr>
            <p:cNvGrpSpPr/>
            <p:nvPr/>
          </p:nvGrpSpPr>
          <p:grpSpPr>
            <a:xfrm>
              <a:off x="345340" y="1636452"/>
              <a:ext cx="707565" cy="660655"/>
              <a:chOff x="723319" y="2927471"/>
              <a:chExt cx="371475" cy="371475"/>
            </a:xfrm>
          </p:grpSpPr>
          <p:sp>
            <p:nvSpPr>
              <p:cNvPr id="40" name="Freeform: Shape 116">
                <a:extLst>
                  <a:ext uri="{FF2B5EF4-FFF2-40B4-BE49-F238E27FC236}">
                    <a16:creationId xmlns:a16="http://schemas.microsoft.com/office/drawing/2014/main" id="{A964107B-C718-4AEE-9502-1D08A3F1B8F4}"/>
                  </a:ext>
                </a:extLst>
              </p:cNvPr>
              <p:cNvSpPr/>
              <p:nvPr/>
            </p:nvSpPr>
            <p:spPr>
              <a:xfrm>
                <a:off x="723319" y="2927471"/>
                <a:ext cx="371475" cy="371475"/>
              </a:xfrm>
              <a:custGeom>
                <a:avLst/>
                <a:gdLst>
                  <a:gd name="connsiteX0" fmla="*/ 359093 w 371475"/>
                  <a:gd name="connsiteY0" fmla="*/ 141923 h 371475"/>
                  <a:gd name="connsiteX1" fmla="*/ 364808 w 371475"/>
                  <a:gd name="connsiteY1" fmla="*/ 186690 h 371475"/>
                  <a:gd name="connsiteX2" fmla="*/ 186690 w 371475"/>
                  <a:gd name="connsiteY2" fmla="*/ 364807 h 371475"/>
                  <a:gd name="connsiteX3" fmla="*/ 8573 w 371475"/>
                  <a:gd name="connsiteY3" fmla="*/ 186690 h 371475"/>
                  <a:gd name="connsiteX4" fmla="*/ 186690 w 371475"/>
                  <a:gd name="connsiteY4" fmla="*/ 8573 h 371475"/>
                  <a:gd name="connsiteX5" fmla="*/ 285750 w 371475"/>
                  <a:gd name="connsiteY5" fmla="*/ 39052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1475" h="371475">
                    <a:moveTo>
                      <a:pt x="359093" y="141923"/>
                    </a:moveTo>
                    <a:cubicBezTo>
                      <a:pt x="362903" y="156210"/>
                      <a:pt x="364808" y="171450"/>
                      <a:pt x="364808" y="186690"/>
                    </a:cubicBezTo>
                    <a:cubicBezTo>
                      <a:pt x="364808" y="284798"/>
                      <a:pt x="284798" y="364807"/>
                      <a:pt x="186690" y="364807"/>
                    </a:cubicBezTo>
                    <a:cubicBezTo>
                      <a:pt x="88583" y="364807"/>
                      <a:pt x="8573" y="284798"/>
                      <a:pt x="8573" y="186690"/>
                    </a:cubicBezTo>
                    <a:cubicBezTo>
                      <a:pt x="8573" y="88582"/>
                      <a:pt x="88583" y="8573"/>
                      <a:pt x="186690" y="8573"/>
                    </a:cubicBezTo>
                    <a:cubicBezTo>
                      <a:pt x="223838" y="8573"/>
                      <a:pt x="258128" y="20002"/>
                      <a:pt x="285750" y="39052"/>
                    </a:cubicBezTo>
                  </a:path>
                </a:pathLst>
              </a:custGeom>
              <a:noFill/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1" name="Freeform: Shape 117">
                <a:extLst>
                  <a:ext uri="{FF2B5EF4-FFF2-40B4-BE49-F238E27FC236}">
                    <a16:creationId xmlns:a16="http://schemas.microsoft.com/office/drawing/2014/main" id="{94E12C65-1611-46C8-B437-712ECDF7BC16}"/>
                  </a:ext>
                </a:extLst>
              </p:cNvPr>
              <p:cNvSpPr/>
              <p:nvPr/>
            </p:nvSpPr>
            <p:spPr>
              <a:xfrm>
                <a:off x="854764" y="3032092"/>
                <a:ext cx="104775" cy="152400"/>
              </a:xfrm>
              <a:custGeom>
                <a:avLst/>
                <a:gdLst>
                  <a:gd name="connsiteX0" fmla="*/ 100013 w 104775"/>
                  <a:gd name="connsiteY0" fmla="*/ 30634 h 152400"/>
                  <a:gd name="connsiteX1" fmla="*/ 13335 w 104775"/>
                  <a:gd name="connsiteY1" fmla="*/ 31587 h 152400"/>
                  <a:gd name="connsiteX2" fmla="*/ 60960 w 104775"/>
                  <a:gd name="connsiteY2" fmla="*/ 76354 h 152400"/>
                  <a:gd name="connsiteX3" fmla="*/ 104775 w 104775"/>
                  <a:gd name="connsiteY3" fmla="*/ 110644 h 152400"/>
                  <a:gd name="connsiteX4" fmla="*/ 66675 w 104775"/>
                  <a:gd name="connsiteY4" fmla="*/ 147792 h 152400"/>
                  <a:gd name="connsiteX5" fmla="*/ 8573 w 104775"/>
                  <a:gd name="connsiteY5" fmla="*/ 120169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4775" h="152400">
                    <a:moveTo>
                      <a:pt x="100013" y="30634"/>
                    </a:moveTo>
                    <a:cubicBezTo>
                      <a:pt x="84773" y="3964"/>
                      <a:pt x="25718" y="-1751"/>
                      <a:pt x="13335" y="31587"/>
                    </a:cubicBezTo>
                    <a:cubicBezTo>
                      <a:pt x="1905" y="61114"/>
                      <a:pt x="38100" y="75402"/>
                      <a:pt x="60960" y="76354"/>
                    </a:cubicBezTo>
                    <a:cubicBezTo>
                      <a:pt x="80010" y="78259"/>
                      <a:pt x="105728" y="86832"/>
                      <a:pt x="104775" y="110644"/>
                    </a:cubicBezTo>
                    <a:cubicBezTo>
                      <a:pt x="103823" y="129694"/>
                      <a:pt x="84773" y="146839"/>
                      <a:pt x="66675" y="147792"/>
                    </a:cubicBezTo>
                    <a:cubicBezTo>
                      <a:pt x="24765" y="150649"/>
                      <a:pt x="8573" y="120169"/>
                      <a:pt x="8573" y="120169"/>
                    </a:cubicBezTo>
                  </a:path>
                </a:pathLst>
              </a:custGeom>
              <a:noFill/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118">
                <a:extLst>
                  <a:ext uri="{FF2B5EF4-FFF2-40B4-BE49-F238E27FC236}">
                    <a16:creationId xmlns:a16="http://schemas.microsoft.com/office/drawing/2014/main" id="{AB35C2C4-E2DC-4146-9E9E-81661B3567C9}"/>
                  </a:ext>
                </a:extLst>
              </p:cNvPr>
              <p:cNvSpPr/>
              <p:nvPr/>
            </p:nvSpPr>
            <p:spPr>
              <a:xfrm>
                <a:off x="903342" y="3013196"/>
                <a:ext cx="9525" cy="95250"/>
              </a:xfrm>
              <a:custGeom>
                <a:avLst/>
                <a:gdLst>
                  <a:gd name="connsiteX0" fmla="*/ 8573 w 9525"/>
                  <a:gd name="connsiteY0" fmla="*/ 8573 h 95250"/>
                  <a:gd name="connsiteX1" fmla="*/ 8573 w 9525"/>
                  <a:gd name="connsiteY1" fmla="*/ 952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5250">
                    <a:moveTo>
                      <a:pt x="8573" y="8573"/>
                    </a:moveTo>
                    <a:lnTo>
                      <a:pt x="8573" y="95250"/>
                    </a:lnTo>
                  </a:path>
                </a:pathLst>
              </a:custGeom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119">
                <a:extLst>
                  <a:ext uri="{FF2B5EF4-FFF2-40B4-BE49-F238E27FC236}">
                    <a16:creationId xmlns:a16="http://schemas.microsoft.com/office/drawing/2014/main" id="{CB70E0B2-DF85-4551-902F-53C90674524E}"/>
                  </a:ext>
                </a:extLst>
              </p:cNvPr>
              <p:cNvSpPr/>
              <p:nvPr/>
            </p:nvSpPr>
            <p:spPr>
              <a:xfrm>
                <a:off x="903342" y="3095111"/>
                <a:ext cx="9525" cy="104775"/>
              </a:xfrm>
              <a:custGeom>
                <a:avLst/>
                <a:gdLst>
                  <a:gd name="connsiteX0" fmla="*/ 8573 w 9525"/>
                  <a:gd name="connsiteY0" fmla="*/ 8572 h 104775"/>
                  <a:gd name="connsiteX1" fmla="*/ 8573 w 9525"/>
                  <a:gd name="connsiteY1" fmla="*/ 105728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8573" y="8572"/>
                    </a:moveTo>
                    <a:lnTo>
                      <a:pt x="8573" y="105728"/>
                    </a:lnTo>
                  </a:path>
                </a:pathLst>
              </a:custGeom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4837AFE3-886C-43F4-A04A-BC8D8E7F9AE2}"/>
                </a:ext>
              </a:extLst>
            </p:cNvPr>
            <p:cNvSpPr/>
            <p:nvPr/>
          </p:nvSpPr>
          <p:spPr>
            <a:xfrm>
              <a:off x="2267284" y="2080267"/>
              <a:ext cx="828092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800" b="1" dirty="0">
                  <a:solidFill>
                    <a:srgbClr val="C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PREMI</a:t>
              </a:r>
              <a:r>
                <a:rPr lang="it-IT" sz="2000" dirty="0">
                  <a:solidFill>
                    <a:srgbClr val="0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 a partire da 185 euro per </a:t>
              </a:r>
              <a:r>
                <a:rPr lang="it-IT" sz="2000" u="sng" dirty="0">
                  <a:solidFill>
                    <a:srgbClr val="0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iscritti da meno di 5 anni </a:t>
              </a:r>
            </a:p>
          </p:txBody>
        </p:sp>
        <p:grpSp>
          <p:nvGrpSpPr>
            <p:cNvPr id="44" name="Group 151">
              <a:extLst>
                <a:ext uri="{FF2B5EF4-FFF2-40B4-BE49-F238E27FC236}">
                  <a16:creationId xmlns:a16="http://schemas.microsoft.com/office/drawing/2014/main" id="{A2CAD7D9-2689-479C-8773-BEA810AB6302}"/>
                </a:ext>
              </a:extLst>
            </p:cNvPr>
            <p:cNvGrpSpPr/>
            <p:nvPr/>
          </p:nvGrpSpPr>
          <p:grpSpPr>
            <a:xfrm>
              <a:off x="1553815" y="2214113"/>
              <a:ext cx="898061" cy="660655"/>
              <a:chOff x="663221" y="2548952"/>
              <a:chExt cx="487295" cy="361950"/>
            </a:xfrm>
          </p:grpSpPr>
          <p:sp>
            <p:nvSpPr>
              <p:cNvPr id="45" name="Freeform: Shape 105">
                <a:extLst>
                  <a:ext uri="{FF2B5EF4-FFF2-40B4-BE49-F238E27FC236}">
                    <a16:creationId xmlns:a16="http://schemas.microsoft.com/office/drawing/2014/main" id="{FF6C5736-910C-48C6-B1C2-ACB3188C621B}"/>
                  </a:ext>
                </a:extLst>
              </p:cNvPr>
              <p:cNvSpPr/>
              <p:nvPr/>
            </p:nvSpPr>
            <p:spPr>
              <a:xfrm>
                <a:off x="931441" y="2767094"/>
                <a:ext cx="219075" cy="142875"/>
              </a:xfrm>
              <a:custGeom>
                <a:avLst/>
                <a:gdLst>
                  <a:gd name="connsiteX0" fmla="*/ 7144 w 219075"/>
                  <a:gd name="connsiteY0" fmla="*/ 143351 h 142875"/>
                  <a:gd name="connsiteX1" fmla="*/ 24289 w 219075"/>
                  <a:gd name="connsiteY1" fmla="*/ 18574 h 142875"/>
                  <a:gd name="connsiteX2" fmla="*/ 37624 w 219075"/>
                  <a:gd name="connsiteY2" fmla="*/ 7144 h 142875"/>
                  <a:gd name="connsiteX3" fmla="*/ 186214 w 219075"/>
                  <a:gd name="connsiteY3" fmla="*/ 7144 h 142875"/>
                  <a:gd name="connsiteX4" fmla="*/ 199549 w 219075"/>
                  <a:gd name="connsiteY4" fmla="*/ 18574 h 142875"/>
                  <a:gd name="connsiteX5" fmla="*/ 219551 w 219075"/>
                  <a:gd name="connsiteY5" fmla="*/ 143351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075" h="142875">
                    <a:moveTo>
                      <a:pt x="7144" y="143351"/>
                    </a:moveTo>
                    <a:lnTo>
                      <a:pt x="24289" y="18574"/>
                    </a:lnTo>
                    <a:cubicBezTo>
                      <a:pt x="25241" y="11906"/>
                      <a:pt x="30956" y="7144"/>
                      <a:pt x="37624" y="7144"/>
                    </a:cubicBezTo>
                    <a:lnTo>
                      <a:pt x="186214" y="7144"/>
                    </a:lnTo>
                    <a:cubicBezTo>
                      <a:pt x="192881" y="7144"/>
                      <a:pt x="198596" y="11906"/>
                      <a:pt x="199549" y="18574"/>
                    </a:cubicBezTo>
                    <a:cubicBezTo>
                      <a:pt x="205264" y="51911"/>
                      <a:pt x="219551" y="143351"/>
                      <a:pt x="219551" y="14335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106">
                <a:extLst>
                  <a:ext uri="{FF2B5EF4-FFF2-40B4-BE49-F238E27FC236}">
                    <a16:creationId xmlns:a16="http://schemas.microsoft.com/office/drawing/2014/main" id="{AE8A3812-6345-4100-9F22-5452C6DA23D2}"/>
                  </a:ext>
                </a:extLst>
              </p:cNvPr>
              <p:cNvSpPr/>
              <p:nvPr/>
            </p:nvSpPr>
            <p:spPr>
              <a:xfrm>
                <a:off x="663221" y="2548952"/>
                <a:ext cx="314325" cy="361950"/>
              </a:xfrm>
              <a:custGeom>
                <a:avLst/>
                <a:gdLst>
                  <a:gd name="connsiteX0" fmla="*/ 232501 w 314325"/>
                  <a:gd name="connsiteY0" fmla="*/ 356731 h 361950"/>
                  <a:gd name="connsiteX1" fmla="*/ 29619 w 314325"/>
                  <a:gd name="connsiteY1" fmla="*/ 271959 h 361950"/>
                  <a:gd name="connsiteX2" fmla="*/ 98199 w 314325"/>
                  <a:gd name="connsiteY2" fmla="*/ 30024 h 361950"/>
                  <a:gd name="connsiteX3" fmla="*/ 309654 w 314325"/>
                  <a:gd name="connsiteY3" fmla="*/ 58599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325" h="361950">
                    <a:moveTo>
                      <a:pt x="232501" y="356731"/>
                    </a:moveTo>
                    <a:cubicBezTo>
                      <a:pt x="155349" y="378639"/>
                      <a:pt x="70576" y="345301"/>
                      <a:pt x="29619" y="271959"/>
                    </a:cubicBezTo>
                    <a:cubicBezTo>
                      <a:pt x="-18006" y="186234"/>
                      <a:pt x="12474" y="77649"/>
                      <a:pt x="98199" y="30024"/>
                    </a:cubicBezTo>
                    <a:cubicBezTo>
                      <a:pt x="168684" y="-9981"/>
                      <a:pt x="255361" y="4306"/>
                      <a:pt x="309654" y="5859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107">
                <a:extLst>
                  <a:ext uri="{FF2B5EF4-FFF2-40B4-BE49-F238E27FC236}">
                    <a16:creationId xmlns:a16="http://schemas.microsoft.com/office/drawing/2014/main" id="{B9F62D3B-6449-45B9-886A-00C06AFB917C}"/>
                  </a:ext>
                </a:extLst>
              </p:cNvPr>
              <p:cNvSpPr/>
              <p:nvPr/>
            </p:nvSpPr>
            <p:spPr>
              <a:xfrm>
                <a:off x="791423" y="2646690"/>
                <a:ext cx="114300" cy="161925"/>
              </a:xfrm>
              <a:custGeom>
                <a:avLst/>
                <a:gdLst>
                  <a:gd name="connsiteX0" fmla="*/ 106204 w 114300"/>
                  <a:gd name="connsiteY0" fmla="*/ 31346 h 161925"/>
                  <a:gd name="connsiteX1" fmla="*/ 12859 w 114300"/>
                  <a:gd name="connsiteY1" fmla="*/ 32298 h 161925"/>
                  <a:gd name="connsiteX2" fmla="*/ 64294 w 114300"/>
                  <a:gd name="connsiteY2" fmla="*/ 80876 h 161925"/>
                  <a:gd name="connsiteX3" fmla="*/ 111919 w 114300"/>
                  <a:gd name="connsiteY3" fmla="*/ 118023 h 161925"/>
                  <a:gd name="connsiteX4" fmla="*/ 70009 w 114300"/>
                  <a:gd name="connsiteY4" fmla="*/ 158028 h 161925"/>
                  <a:gd name="connsiteX5" fmla="*/ 7144 w 114300"/>
                  <a:gd name="connsiteY5" fmla="*/ 128501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0" h="161925">
                    <a:moveTo>
                      <a:pt x="106204" y="31346"/>
                    </a:moveTo>
                    <a:cubicBezTo>
                      <a:pt x="89059" y="1818"/>
                      <a:pt x="26194" y="-3897"/>
                      <a:pt x="12859" y="32298"/>
                    </a:cubicBezTo>
                    <a:cubicBezTo>
                      <a:pt x="1429" y="64683"/>
                      <a:pt x="39529" y="78971"/>
                      <a:pt x="64294" y="80876"/>
                    </a:cubicBezTo>
                    <a:cubicBezTo>
                      <a:pt x="85249" y="82781"/>
                      <a:pt x="112871" y="92306"/>
                      <a:pt x="111919" y="118023"/>
                    </a:cubicBezTo>
                    <a:cubicBezTo>
                      <a:pt x="110966" y="138978"/>
                      <a:pt x="90011" y="157076"/>
                      <a:pt x="70009" y="158028"/>
                    </a:cubicBezTo>
                    <a:cubicBezTo>
                      <a:pt x="24289" y="160886"/>
                      <a:pt x="7144" y="128501"/>
                      <a:pt x="7144" y="12850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108">
                <a:extLst>
                  <a:ext uri="{FF2B5EF4-FFF2-40B4-BE49-F238E27FC236}">
                    <a16:creationId xmlns:a16="http://schemas.microsoft.com/office/drawing/2014/main" id="{49EC1BF2-F0C2-45F6-829C-100927ADF037}"/>
                  </a:ext>
                </a:extLst>
              </p:cNvPr>
              <p:cNvSpPr/>
              <p:nvPr/>
            </p:nvSpPr>
            <p:spPr>
              <a:xfrm>
                <a:off x="843811" y="2627077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048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048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109">
                <a:extLst>
                  <a:ext uri="{FF2B5EF4-FFF2-40B4-BE49-F238E27FC236}">
                    <a16:creationId xmlns:a16="http://schemas.microsoft.com/office/drawing/2014/main" id="{5505AB5E-3F7C-48CE-9CEF-385312CAB7A4}"/>
                  </a:ext>
                </a:extLst>
              </p:cNvPr>
              <p:cNvSpPr/>
              <p:nvPr/>
            </p:nvSpPr>
            <p:spPr>
              <a:xfrm>
                <a:off x="843811" y="2715659"/>
                <a:ext cx="9525" cy="114300"/>
              </a:xfrm>
              <a:custGeom>
                <a:avLst/>
                <a:gdLst>
                  <a:gd name="connsiteX0" fmla="*/ 7144 w 9525"/>
                  <a:gd name="connsiteY0" fmla="*/ 7144 h 114300"/>
                  <a:gd name="connsiteX1" fmla="*/ 7144 w 9525"/>
                  <a:gd name="connsiteY1" fmla="*/ 11191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4300">
                    <a:moveTo>
                      <a:pt x="7144" y="7144"/>
                    </a:moveTo>
                    <a:lnTo>
                      <a:pt x="7144" y="11191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110">
                <a:extLst>
                  <a:ext uri="{FF2B5EF4-FFF2-40B4-BE49-F238E27FC236}">
                    <a16:creationId xmlns:a16="http://schemas.microsoft.com/office/drawing/2014/main" id="{DC4C7975-BAE8-462F-AA63-E31100AAF732}"/>
                  </a:ext>
                </a:extLst>
              </p:cNvPr>
              <p:cNvSpPr/>
              <p:nvPr/>
            </p:nvSpPr>
            <p:spPr>
              <a:xfrm>
                <a:off x="981923" y="2622314"/>
                <a:ext cx="114300" cy="114300"/>
              </a:xfrm>
              <a:custGeom>
                <a:avLst/>
                <a:gdLst>
                  <a:gd name="connsiteX0" fmla="*/ 60484 w 114300"/>
                  <a:gd name="connsiteY0" fmla="*/ 7144 h 114300"/>
                  <a:gd name="connsiteX1" fmla="*/ 113824 w 114300"/>
                  <a:gd name="connsiteY1" fmla="*/ 60484 h 114300"/>
                  <a:gd name="connsiteX2" fmla="*/ 60484 w 114300"/>
                  <a:gd name="connsiteY2" fmla="*/ 113824 h 114300"/>
                  <a:gd name="connsiteX3" fmla="*/ 7144 w 114300"/>
                  <a:gd name="connsiteY3" fmla="*/ 60484 h 114300"/>
                  <a:gd name="connsiteX4" fmla="*/ 60484 w 114300"/>
                  <a:gd name="connsiteY4" fmla="*/ 714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60484" y="7144"/>
                    </a:moveTo>
                    <a:cubicBezTo>
                      <a:pt x="90011" y="7144"/>
                      <a:pt x="113824" y="30956"/>
                      <a:pt x="113824" y="60484"/>
                    </a:cubicBezTo>
                    <a:cubicBezTo>
                      <a:pt x="113824" y="90011"/>
                      <a:pt x="90011" y="113824"/>
                      <a:pt x="60484" y="113824"/>
                    </a:cubicBezTo>
                    <a:cubicBezTo>
                      <a:pt x="30956" y="113824"/>
                      <a:pt x="7144" y="90011"/>
                      <a:pt x="7144" y="60484"/>
                    </a:cubicBezTo>
                    <a:cubicBezTo>
                      <a:pt x="7144" y="30956"/>
                      <a:pt x="30956" y="7144"/>
                      <a:pt x="60484" y="714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8D2550E5-4DBB-4091-9AEB-553FF2CC5644}"/>
                </a:ext>
              </a:extLst>
            </p:cNvPr>
            <p:cNvSpPr/>
            <p:nvPr/>
          </p:nvSpPr>
          <p:spPr>
            <a:xfrm>
              <a:off x="3387751" y="2722896"/>
              <a:ext cx="6874327" cy="660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8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FRANCHIGIE MODULABILI </a:t>
              </a:r>
              <a:r>
                <a:rPr lang="it-IT" sz="1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base al massimale con possibilità di scontistica per applicazione doppia </a:t>
              </a:r>
            </a:p>
          </p:txBody>
        </p:sp>
        <p:grpSp>
          <p:nvGrpSpPr>
            <p:cNvPr id="51" name="Group 361">
              <a:extLst>
                <a:ext uri="{FF2B5EF4-FFF2-40B4-BE49-F238E27FC236}">
                  <a16:creationId xmlns:a16="http://schemas.microsoft.com/office/drawing/2014/main" id="{BB0ABA76-93C1-4647-BACF-C54449E66AF6}"/>
                </a:ext>
              </a:extLst>
            </p:cNvPr>
            <p:cNvGrpSpPr/>
            <p:nvPr/>
          </p:nvGrpSpPr>
          <p:grpSpPr>
            <a:xfrm>
              <a:off x="2549015" y="2935208"/>
              <a:ext cx="771038" cy="682403"/>
              <a:chOff x="4094427" y="5341061"/>
              <a:chExt cx="499110" cy="384782"/>
            </a:xfrm>
          </p:grpSpPr>
          <p:sp>
            <p:nvSpPr>
              <p:cNvPr id="52" name="Freeform: Shape 335">
                <a:extLst>
                  <a:ext uri="{FF2B5EF4-FFF2-40B4-BE49-F238E27FC236}">
                    <a16:creationId xmlns:a16="http://schemas.microsoft.com/office/drawing/2014/main" id="{6A6A7C0C-0790-41B9-9F28-3A3CB83DDA50}"/>
                  </a:ext>
                </a:extLst>
              </p:cNvPr>
              <p:cNvSpPr/>
              <p:nvPr/>
            </p:nvSpPr>
            <p:spPr>
              <a:xfrm>
                <a:off x="4094427" y="5611543"/>
                <a:ext cx="114300" cy="114300"/>
              </a:xfrm>
              <a:custGeom>
                <a:avLst/>
                <a:gdLst>
                  <a:gd name="connsiteX0" fmla="*/ 113824 w 114300"/>
                  <a:gd name="connsiteY0" fmla="*/ 60511 h 114300"/>
                  <a:gd name="connsiteX1" fmla="*/ 60484 w 114300"/>
                  <a:gd name="connsiteY1" fmla="*/ 113851 h 114300"/>
                  <a:gd name="connsiteX2" fmla="*/ 7144 w 114300"/>
                  <a:gd name="connsiteY2" fmla="*/ 60511 h 114300"/>
                  <a:gd name="connsiteX3" fmla="*/ 60484 w 114300"/>
                  <a:gd name="connsiteY3" fmla="*/ 7171 h 114300"/>
                  <a:gd name="connsiteX4" fmla="*/ 113824 w 114300"/>
                  <a:gd name="connsiteY4" fmla="*/ 60511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3824" y="60511"/>
                    </a:moveTo>
                    <a:cubicBezTo>
                      <a:pt x="113824" y="90039"/>
                      <a:pt x="90011" y="113851"/>
                      <a:pt x="60484" y="113851"/>
                    </a:cubicBezTo>
                    <a:cubicBezTo>
                      <a:pt x="30956" y="113851"/>
                      <a:pt x="7144" y="90039"/>
                      <a:pt x="7144" y="60511"/>
                    </a:cubicBezTo>
                    <a:cubicBezTo>
                      <a:pt x="7144" y="30984"/>
                      <a:pt x="30956" y="7171"/>
                      <a:pt x="60484" y="7171"/>
                    </a:cubicBezTo>
                    <a:cubicBezTo>
                      <a:pt x="90011" y="6219"/>
                      <a:pt x="113824" y="30031"/>
                      <a:pt x="113824" y="6051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3" name="Freeform: Shape 336">
                <a:extLst>
                  <a:ext uri="{FF2B5EF4-FFF2-40B4-BE49-F238E27FC236}">
                    <a16:creationId xmlns:a16="http://schemas.microsoft.com/office/drawing/2014/main" id="{68188CF1-249C-41E0-8E4D-E53F65578191}"/>
                  </a:ext>
                </a:extLst>
              </p:cNvPr>
              <p:cNvSpPr/>
              <p:nvPr/>
            </p:nvSpPr>
            <p:spPr>
              <a:xfrm>
                <a:off x="4208727" y="5488698"/>
                <a:ext cx="371475" cy="190500"/>
              </a:xfrm>
              <a:custGeom>
                <a:avLst/>
                <a:gdLst>
                  <a:gd name="connsiteX0" fmla="*/ 7144 w 371475"/>
                  <a:gd name="connsiteY0" fmla="*/ 183356 h 190500"/>
                  <a:gd name="connsiteX1" fmla="*/ 91916 w 371475"/>
                  <a:gd name="connsiteY1" fmla="*/ 183356 h 190500"/>
                  <a:gd name="connsiteX2" fmla="*/ 91916 w 371475"/>
                  <a:gd name="connsiteY2" fmla="*/ 7144 h 190500"/>
                  <a:gd name="connsiteX3" fmla="*/ 370046 w 371475"/>
                  <a:gd name="connsiteY3" fmla="*/ 7144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475" h="190500">
                    <a:moveTo>
                      <a:pt x="7144" y="183356"/>
                    </a:moveTo>
                    <a:lnTo>
                      <a:pt x="91916" y="183356"/>
                    </a:lnTo>
                    <a:lnTo>
                      <a:pt x="91916" y="7144"/>
                    </a:lnTo>
                    <a:lnTo>
                      <a:pt x="370046" y="7144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4" name="Freeform: Shape 337">
                <a:extLst>
                  <a:ext uri="{FF2B5EF4-FFF2-40B4-BE49-F238E27FC236}">
                    <a16:creationId xmlns:a16="http://schemas.microsoft.com/office/drawing/2014/main" id="{6325CB09-4EC6-47BF-94F4-71CC76047CFC}"/>
                  </a:ext>
                </a:extLst>
              </p:cNvPr>
              <p:cNvSpPr/>
              <p:nvPr/>
            </p:nvSpPr>
            <p:spPr>
              <a:xfrm>
                <a:off x="4371604" y="5562993"/>
                <a:ext cx="85725" cy="85725"/>
              </a:xfrm>
              <a:custGeom>
                <a:avLst/>
                <a:gdLst>
                  <a:gd name="connsiteX0" fmla="*/ 7144 w 85725"/>
                  <a:gd name="connsiteY0" fmla="*/ 7144 h 85725"/>
                  <a:gd name="connsiteX1" fmla="*/ 86201 w 85725"/>
                  <a:gd name="connsiteY1" fmla="*/ 8715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7144" y="7144"/>
                    </a:moveTo>
                    <a:lnTo>
                      <a:pt x="86201" y="8715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5" name="Freeform: Shape 338">
                <a:extLst>
                  <a:ext uri="{FF2B5EF4-FFF2-40B4-BE49-F238E27FC236}">
                    <a16:creationId xmlns:a16="http://schemas.microsoft.com/office/drawing/2014/main" id="{780ADDA4-AD09-4B87-B4D2-9FD7C2E559E5}"/>
                  </a:ext>
                </a:extLst>
              </p:cNvPr>
              <p:cNvSpPr/>
              <p:nvPr/>
            </p:nvSpPr>
            <p:spPr>
              <a:xfrm>
                <a:off x="4371604" y="5562993"/>
                <a:ext cx="85725" cy="85725"/>
              </a:xfrm>
              <a:custGeom>
                <a:avLst/>
                <a:gdLst>
                  <a:gd name="connsiteX0" fmla="*/ 86201 w 85725"/>
                  <a:gd name="connsiteY0" fmla="*/ 7144 h 85725"/>
                  <a:gd name="connsiteX1" fmla="*/ 7144 w 85725"/>
                  <a:gd name="connsiteY1" fmla="*/ 8715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86201" y="7144"/>
                    </a:moveTo>
                    <a:lnTo>
                      <a:pt x="7144" y="8715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6" name="Freeform: Shape 339">
                <a:extLst>
                  <a:ext uri="{FF2B5EF4-FFF2-40B4-BE49-F238E27FC236}">
                    <a16:creationId xmlns:a16="http://schemas.microsoft.com/office/drawing/2014/main" id="{C6BA4892-F166-4FC3-8DD8-834088814B67}"/>
                  </a:ext>
                </a:extLst>
              </p:cNvPr>
              <p:cNvSpPr/>
              <p:nvPr/>
            </p:nvSpPr>
            <p:spPr>
              <a:xfrm>
                <a:off x="4371604" y="5341061"/>
                <a:ext cx="85725" cy="85725"/>
              </a:xfrm>
              <a:custGeom>
                <a:avLst/>
                <a:gdLst>
                  <a:gd name="connsiteX0" fmla="*/ 7144 w 85725"/>
                  <a:gd name="connsiteY0" fmla="*/ 7144 h 85725"/>
                  <a:gd name="connsiteX1" fmla="*/ 86201 w 85725"/>
                  <a:gd name="connsiteY1" fmla="*/ 8620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7144" y="7144"/>
                    </a:moveTo>
                    <a:lnTo>
                      <a:pt x="86201" y="8620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7" name="Freeform: Shape 340">
                <a:extLst>
                  <a:ext uri="{FF2B5EF4-FFF2-40B4-BE49-F238E27FC236}">
                    <a16:creationId xmlns:a16="http://schemas.microsoft.com/office/drawing/2014/main" id="{7210E2A3-7E58-44CF-BECF-715949B54BA8}"/>
                  </a:ext>
                </a:extLst>
              </p:cNvPr>
              <p:cNvSpPr/>
              <p:nvPr/>
            </p:nvSpPr>
            <p:spPr>
              <a:xfrm>
                <a:off x="4371604" y="5341061"/>
                <a:ext cx="85725" cy="85725"/>
              </a:xfrm>
              <a:custGeom>
                <a:avLst/>
                <a:gdLst>
                  <a:gd name="connsiteX0" fmla="*/ 86201 w 85725"/>
                  <a:gd name="connsiteY0" fmla="*/ 7144 h 85725"/>
                  <a:gd name="connsiteX1" fmla="*/ 7144 w 85725"/>
                  <a:gd name="connsiteY1" fmla="*/ 8620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86201" y="7144"/>
                    </a:moveTo>
                    <a:lnTo>
                      <a:pt x="7144" y="8620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8" name="Freeform: Shape 341">
                <a:extLst>
                  <a:ext uri="{FF2B5EF4-FFF2-40B4-BE49-F238E27FC236}">
                    <a16:creationId xmlns:a16="http://schemas.microsoft.com/office/drawing/2014/main" id="{41035620-252A-40D2-BC8C-93C9963BF884}"/>
                  </a:ext>
                </a:extLst>
              </p:cNvPr>
              <p:cNvSpPr/>
              <p:nvPr/>
            </p:nvSpPr>
            <p:spPr>
              <a:xfrm>
                <a:off x="4122049" y="5420118"/>
                <a:ext cx="85725" cy="85725"/>
              </a:xfrm>
              <a:custGeom>
                <a:avLst/>
                <a:gdLst>
                  <a:gd name="connsiteX0" fmla="*/ 7144 w 85725"/>
                  <a:gd name="connsiteY0" fmla="*/ 7144 h 85725"/>
                  <a:gd name="connsiteX1" fmla="*/ 86201 w 85725"/>
                  <a:gd name="connsiteY1" fmla="*/ 8620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7144" y="7144"/>
                    </a:moveTo>
                    <a:lnTo>
                      <a:pt x="86201" y="8620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9" name="Freeform: Shape 342">
                <a:extLst>
                  <a:ext uri="{FF2B5EF4-FFF2-40B4-BE49-F238E27FC236}">
                    <a16:creationId xmlns:a16="http://schemas.microsoft.com/office/drawing/2014/main" id="{52602695-CF03-413A-AA13-E79054B1B1C1}"/>
                  </a:ext>
                </a:extLst>
              </p:cNvPr>
              <p:cNvSpPr/>
              <p:nvPr/>
            </p:nvSpPr>
            <p:spPr>
              <a:xfrm>
                <a:off x="4122049" y="5420118"/>
                <a:ext cx="85725" cy="85725"/>
              </a:xfrm>
              <a:custGeom>
                <a:avLst/>
                <a:gdLst>
                  <a:gd name="connsiteX0" fmla="*/ 86201 w 85725"/>
                  <a:gd name="connsiteY0" fmla="*/ 7144 h 85725"/>
                  <a:gd name="connsiteX1" fmla="*/ 7144 w 85725"/>
                  <a:gd name="connsiteY1" fmla="*/ 8620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86201" y="7144"/>
                    </a:moveTo>
                    <a:lnTo>
                      <a:pt x="7144" y="8620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60" name="Freeform: Shape 343">
                <a:extLst>
                  <a:ext uri="{FF2B5EF4-FFF2-40B4-BE49-F238E27FC236}">
                    <a16:creationId xmlns:a16="http://schemas.microsoft.com/office/drawing/2014/main" id="{2C7CADC8-2435-4379-A560-3BEFFDFD8DDC}"/>
                  </a:ext>
                </a:extLst>
              </p:cNvPr>
              <p:cNvSpPr/>
              <p:nvPr/>
            </p:nvSpPr>
            <p:spPr>
              <a:xfrm>
                <a:off x="4536387" y="5444883"/>
                <a:ext cx="57150" cy="57150"/>
              </a:xfrm>
              <a:custGeom>
                <a:avLst/>
                <a:gdLst>
                  <a:gd name="connsiteX0" fmla="*/ 7144 w 57150"/>
                  <a:gd name="connsiteY0" fmla="*/ 7144 h 57150"/>
                  <a:gd name="connsiteX1" fmla="*/ 53816 w 57150"/>
                  <a:gd name="connsiteY1" fmla="*/ 5191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57150">
                    <a:moveTo>
                      <a:pt x="7144" y="7144"/>
                    </a:moveTo>
                    <a:lnTo>
                      <a:pt x="53816" y="5191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61" name="Freeform: Shape 344">
                <a:extLst>
                  <a:ext uri="{FF2B5EF4-FFF2-40B4-BE49-F238E27FC236}">
                    <a16:creationId xmlns:a16="http://schemas.microsoft.com/office/drawing/2014/main" id="{9C6072EA-DE24-4322-A1C7-B22508188788}"/>
                  </a:ext>
                </a:extLst>
              </p:cNvPr>
              <p:cNvSpPr/>
              <p:nvPr/>
            </p:nvSpPr>
            <p:spPr>
              <a:xfrm>
                <a:off x="4536387" y="5489651"/>
                <a:ext cx="57150" cy="57150"/>
              </a:xfrm>
              <a:custGeom>
                <a:avLst/>
                <a:gdLst>
                  <a:gd name="connsiteX0" fmla="*/ 7144 w 57150"/>
                  <a:gd name="connsiteY0" fmla="*/ 50959 h 57150"/>
                  <a:gd name="connsiteX1" fmla="*/ 53816 w 57150"/>
                  <a:gd name="connsiteY1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57150">
                    <a:moveTo>
                      <a:pt x="7144" y="50959"/>
                    </a:moveTo>
                    <a:lnTo>
                      <a:pt x="53816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C6D27D93-D3F9-4F8A-B559-92F5132A2C94}"/>
              </a:ext>
            </a:extLst>
          </p:cNvPr>
          <p:cNvGrpSpPr/>
          <p:nvPr/>
        </p:nvGrpSpPr>
        <p:grpSpPr>
          <a:xfrm>
            <a:off x="595709" y="3862304"/>
            <a:ext cx="7621839" cy="2911484"/>
            <a:chOff x="318183" y="3819964"/>
            <a:chExt cx="7621839" cy="2911484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1A87858D-0A05-4858-9475-7D1EC0DCAA22}"/>
                </a:ext>
              </a:extLst>
            </p:cNvPr>
            <p:cNvSpPr/>
            <p:nvPr/>
          </p:nvSpPr>
          <p:spPr>
            <a:xfrm>
              <a:off x="318183" y="3819964"/>
              <a:ext cx="6914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2400" b="1" dirty="0">
                  <a:solidFill>
                    <a:srgbClr val="C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Garanzie opzionali per i liberi professionisti (individuo o forma organizzata)  </a:t>
              </a:r>
            </a:p>
          </p:txBody>
        </p: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1CC91762-B8FB-4ED9-A9C0-1754D18AE9BA}"/>
                </a:ext>
              </a:extLst>
            </p:cNvPr>
            <p:cNvSpPr/>
            <p:nvPr/>
          </p:nvSpPr>
          <p:spPr>
            <a:xfrm>
              <a:off x="1161233" y="4586565"/>
              <a:ext cx="36375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800" dirty="0">
                  <a:solidFill>
                    <a:srgbClr val="0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Estensione P.IVA professionisti </a:t>
              </a:r>
            </a:p>
          </p:txBody>
        </p:sp>
        <p:pic>
          <p:nvPicPr>
            <p:cNvPr id="62" name="Elemento grafico 61" descr="Pubblico di riferimento">
              <a:extLst>
                <a:ext uri="{FF2B5EF4-FFF2-40B4-BE49-F238E27FC236}">
                  <a16:creationId xmlns:a16="http://schemas.microsoft.com/office/drawing/2014/main" id="{EA02EE77-C0DE-4B5A-96AD-24998693F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79031" y="4453739"/>
              <a:ext cx="682202" cy="682202"/>
            </a:xfrm>
            <a:prstGeom prst="rect">
              <a:avLst/>
            </a:prstGeom>
          </p:spPr>
        </p:pic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92530EFE-E6EE-43B9-AD18-26E98C89A69E}"/>
                </a:ext>
              </a:extLst>
            </p:cNvPr>
            <p:cNvSpPr/>
            <p:nvPr/>
          </p:nvSpPr>
          <p:spPr>
            <a:xfrm>
              <a:off x="1436454" y="5109677"/>
              <a:ext cx="50623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800" b="1" dirty="0">
                  <a:solidFill>
                    <a:srgbClr val="C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Retro illimitata </a:t>
              </a:r>
              <a:r>
                <a:rPr lang="it-IT" sz="1800" dirty="0">
                  <a:solidFill>
                    <a:srgbClr val="0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per attività in forma organizzata</a:t>
              </a:r>
            </a:p>
          </p:txBody>
        </p:sp>
        <p:sp>
          <p:nvSpPr>
            <p:cNvPr id="63" name="Crossroads">
              <a:extLst>
                <a:ext uri="{FF2B5EF4-FFF2-40B4-BE49-F238E27FC236}">
                  <a16:creationId xmlns:a16="http://schemas.microsoft.com/office/drawing/2014/main" id="{A3F77BCE-46A1-40F1-BFDB-111B3DBC2511}"/>
                </a:ext>
              </a:extLst>
            </p:cNvPr>
            <p:cNvSpPr>
              <a:spLocks noChangeAspect="1"/>
            </p:cNvSpPr>
            <p:nvPr>
              <p:custDataLst>
                <p:tags r:id="rId1"/>
              </p:custDataLst>
            </p:nvPr>
          </p:nvSpPr>
          <p:spPr bwMode="auto">
            <a:xfrm>
              <a:off x="7232935" y="4874557"/>
              <a:ext cx="707087" cy="665357"/>
            </a:xfrm>
            <a:custGeom>
              <a:avLst/>
              <a:gdLst>
                <a:gd name="T0" fmla="*/ 626 w 736"/>
                <a:gd name="T1" fmla="*/ 300 h 800"/>
                <a:gd name="T2" fmla="*/ 368 w 736"/>
                <a:gd name="T3" fmla="*/ 300 h 800"/>
                <a:gd name="T4" fmla="*/ 368 w 736"/>
                <a:gd name="T5" fmla="*/ 266 h 800"/>
                <a:gd name="T6" fmla="*/ 455 w 736"/>
                <a:gd name="T7" fmla="*/ 266 h 800"/>
                <a:gd name="T8" fmla="*/ 468 w 736"/>
                <a:gd name="T9" fmla="*/ 253 h 800"/>
                <a:gd name="T10" fmla="*/ 468 w 736"/>
                <a:gd name="T11" fmla="*/ 80 h 800"/>
                <a:gd name="T12" fmla="*/ 455 w 736"/>
                <a:gd name="T13" fmla="*/ 66 h 800"/>
                <a:gd name="T14" fmla="*/ 368 w 736"/>
                <a:gd name="T15" fmla="*/ 66 h 800"/>
                <a:gd name="T16" fmla="*/ 368 w 736"/>
                <a:gd name="T17" fmla="*/ 33 h 800"/>
                <a:gd name="T18" fmla="*/ 334 w 736"/>
                <a:gd name="T19" fmla="*/ 0 h 800"/>
                <a:gd name="T20" fmla="*/ 301 w 736"/>
                <a:gd name="T21" fmla="*/ 33 h 800"/>
                <a:gd name="T22" fmla="*/ 301 w 736"/>
                <a:gd name="T23" fmla="*/ 66 h 800"/>
                <a:gd name="T24" fmla="*/ 109 w 736"/>
                <a:gd name="T25" fmla="*/ 66 h 800"/>
                <a:gd name="T26" fmla="*/ 87 w 736"/>
                <a:gd name="T27" fmla="*/ 75 h 800"/>
                <a:gd name="T28" fmla="*/ 5 w 736"/>
                <a:gd name="T29" fmla="*/ 157 h 800"/>
                <a:gd name="T30" fmla="*/ 5 w 736"/>
                <a:gd name="T31" fmla="*/ 175 h 800"/>
                <a:gd name="T32" fmla="*/ 87 w 736"/>
                <a:gd name="T33" fmla="*/ 257 h 800"/>
                <a:gd name="T34" fmla="*/ 109 w 736"/>
                <a:gd name="T35" fmla="*/ 266 h 800"/>
                <a:gd name="T36" fmla="*/ 301 w 736"/>
                <a:gd name="T37" fmla="*/ 266 h 800"/>
                <a:gd name="T38" fmla="*/ 301 w 736"/>
                <a:gd name="T39" fmla="*/ 300 h 800"/>
                <a:gd name="T40" fmla="*/ 214 w 736"/>
                <a:gd name="T41" fmla="*/ 300 h 800"/>
                <a:gd name="T42" fmla="*/ 201 w 736"/>
                <a:gd name="T43" fmla="*/ 313 h 800"/>
                <a:gd name="T44" fmla="*/ 201 w 736"/>
                <a:gd name="T45" fmla="*/ 486 h 800"/>
                <a:gd name="T46" fmla="*/ 214 w 736"/>
                <a:gd name="T47" fmla="*/ 500 h 800"/>
                <a:gd name="T48" fmla="*/ 301 w 736"/>
                <a:gd name="T49" fmla="*/ 500 h 800"/>
                <a:gd name="T50" fmla="*/ 301 w 736"/>
                <a:gd name="T51" fmla="*/ 766 h 800"/>
                <a:gd name="T52" fmla="*/ 334 w 736"/>
                <a:gd name="T53" fmla="*/ 800 h 800"/>
                <a:gd name="T54" fmla="*/ 368 w 736"/>
                <a:gd name="T55" fmla="*/ 766 h 800"/>
                <a:gd name="T56" fmla="*/ 368 w 736"/>
                <a:gd name="T57" fmla="*/ 500 h 800"/>
                <a:gd name="T58" fmla="*/ 626 w 736"/>
                <a:gd name="T59" fmla="*/ 500 h 800"/>
                <a:gd name="T60" fmla="*/ 648 w 736"/>
                <a:gd name="T61" fmla="*/ 491 h 800"/>
                <a:gd name="T62" fmla="*/ 731 w 736"/>
                <a:gd name="T63" fmla="*/ 409 h 800"/>
                <a:gd name="T64" fmla="*/ 731 w 736"/>
                <a:gd name="T65" fmla="*/ 391 h 800"/>
                <a:gd name="T66" fmla="*/ 648 w 736"/>
                <a:gd name="T67" fmla="*/ 309 h 800"/>
                <a:gd name="T68" fmla="*/ 626 w 736"/>
                <a:gd name="T69" fmla="*/ 3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6" h="800">
                  <a:moveTo>
                    <a:pt x="626" y="300"/>
                  </a:moveTo>
                  <a:lnTo>
                    <a:pt x="368" y="300"/>
                  </a:lnTo>
                  <a:lnTo>
                    <a:pt x="368" y="266"/>
                  </a:lnTo>
                  <a:lnTo>
                    <a:pt x="455" y="266"/>
                  </a:lnTo>
                  <a:cubicBezTo>
                    <a:pt x="462" y="266"/>
                    <a:pt x="468" y="260"/>
                    <a:pt x="468" y="253"/>
                  </a:cubicBezTo>
                  <a:lnTo>
                    <a:pt x="468" y="80"/>
                  </a:lnTo>
                  <a:cubicBezTo>
                    <a:pt x="468" y="72"/>
                    <a:pt x="462" y="66"/>
                    <a:pt x="455" y="66"/>
                  </a:cubicBezTo>
                  <a:lnTo>
                    <a:pt x="368" y="66"/>
                  </a:lnTo>
                  <a:lnTo>
                    <a:pt x="368" y="33"/>
                  </a:lnTo>
                  <a:cubicBezTo>
                    <a:pt x="368" y="15"/>
                    <a:pt x="353" y="0"/>
                    <a:pt x="334" y="0"/>
                  </a:cubicBezTo>
                  <a:cubicBezTo>
                    <a:pt x="316" y="0"/>
                    <a:pt x="301" y="15"/>
                    <a:pt x="301" y="33"/>
                  </a:cubicBezTo>
                  <a:lnTo>
                    <a:pt x="301" y="66"/>
                  </a:lnTo>
                  <a:lnTo>
                    <a:pt x="109" y="66"/>
                  </a:lnTo>
                  <a:cubicBezTo>
                    <a:pt x="102" y="66"/>
                    <a:pt x="92" y="70"/>
                    <a:pt x="87" y="75"/>
                  </a:cubicBezTo>
                  <a:lnTo>
                    <a:pt x="5" y="157"/>
                  </a:lnTo>
                  <a:cubicBezTo>
                    <a:pt x="0" y="162"/>
                    <a:pt x="0" y="170"/>
                    <a:pt x="5" y="175"/>
                  </a:cubicBezTo>
                  <a:lnTo>
                    <a:pt x="87" y="257"/>
                  </a:lnTo>
                  <a:cubicBezTo>
                    <a:pt x="92" y="262"/>
                    <a:pt x="102" y="266"/>
                    <a:pt x="109" y="266"/>
                  </a:cubicBezTo>
                  <a:lnTo>
                    <a:pt x="301" y="266"/>
                  </a:lnTo>
                  <a:lnTo>
                    <a:pt x="301" y="300"/>
                  </a:lnTo>
                  <a:lnTo>
                    <a:pt x="214" y="300"/>
                  </a:lnTo>
                  <a:cubicBezTo>
                    <a:pt x="207" y="300"/>
                    <a:pt x="201" y="306"/>
                    <a:pt x="201" y="313"/>
                  </a:cubicBezTo>
                  <a:lnTo>
                    <a:pt x="201" y="486"/>
                  </a:lnTo>
                  <a:cubicBezTo>
                    <a:pt x="201" y="494"/>
                    <a:pt x="207" y="500"/>
                    <a:pt x="214" y="500"/>
                  </a:cubicBezTo>
                  <a:lnTo>
                    <a:pt x="301" y="500"/>
                  </a:lnTo>
                  <a:lnTo>
                    <a:pt x="301" y="766"/>
                  </a:lnTo>
                  <a:cubicBezTo>
                    <a:pt x="301" y="785"/>
                    <a:pt x="316" y="800"/>
                    <a:pt x="334" y="800"/>
                  </a:cubicBezTo>
                  <a:cubicBezTo>
                    <a:pt x="353" y="800"/>
                    <a:pt x="368" y="785"/>
                    <a:pt x="368" y="766"/>
                  </a:cubicBezTo>
                  <a:lnTo>
                    <a:pt x="368" y="500"/>
                  </a:lnTo>
                  <a:lnTo>
                    <a:pt x="626" y="500"/>
                  </a:lnTo>
                  <a:cubicBezTo>
                    <a:pt x="633" y="500"/>
                    <a:pt x="643" y="496"/>
                    <a:pt x="648" y="491"/>
                  </a:cubicBezTo>
                  <a:lnTo>
                    <a:pt x="731" y="409"/>
                  </a:lnTo>
                  <a:cubicBezTo>
                    <a:pt x="736" y="404"/>
                    <a:pt x="736" y="396"/>
                    <a:pt x="731" y="391"/>
                  </a:cubicBezTo>
                  <a:lnTo>
                    <a:pt x="648" y="309"/>
                  </a:lnTo>
                  <a:cubicBezTo>
                    <a:pt x="643" y="304"/>
                    <a:pt x="633" y="300"/>
                    <a:pt x="626" y="30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65" name="Group 143">
              <a:extLst>
                <a:ext uri="{FF2B5EF4-FFF2-40B4-BE49-F238E27FC236}">
                  <a16:creationId xmlns:a16="http://schemas.microsoft.com/office/drawing/2014/main" id="{6AE9DCFC-BC53-4D6B-814F-206E48B8D4B4}"/>
                </a:ext>
              </a:extLst>
            </p:cNvPr>
            <p:cNvGrpSpPr/>
            <p:nvPr/>
          </p:nvGrpSpPr>
          <p:grpSpPr>
            <a:xfrm>
              <a:off x="6439813" y="4937051"/>
              <a:ext cx="707087" cy="660655"/>
              <a:chOff x="2437343" y="3472897"/>
              <a:chExt cx="401003" cy="369570"/>
            </a:xfrm>
          </p:grpSpPr>
          <p:sp>
            <p:nvSpPr>
              <p:cNvPr id="66" name="Freeform: Shape 121">
                <a:extLst>
                  <a:ext uri="{FF2B5EF4-FFF2-40B4-BE49-F238E27FC236}">
                    <a16:creationId xmlns:a16="http://schemas.microsoft.com/office/drawing/2014/main" id="{3C9DD429-019D-4703-96E7-BC5EF3A3DAC1}"/>
                  </a:ext>
                </a:extLst>
              </p:cNvPr>
              <p:cNvSpPr/>
              <p:nvPr/>
            </p:nvSpPr>
            <p:spPr>
              <a:xfrm>
                <a:off x="2437343" y="3472897"/>
                <a:ext cx="361950" cy="361950"/>
              </a:xfrm>
              <a:custGeom>
                <a:avLst/>
                <a:gdLst>
                  <a:gd name="connsiteX0" fmla="*/ 357664 w 361950"/>
                  <a:gd name="connsiteY0" fmla="*/ 140494 h 361950"/>
                  <a:gd name="connsiteX1" fmla="*/ 363379 w 361950"/>
                  <a:gd name="connsiteY1" fmla="*/ 185261 h 361950"/>
                  <a:gd name="connsiteX2" fmla="*/ 185261 w 361950"/>
                  <a:gd name="connsiteY2" fmla="*/ 363379 h 361950"/>
                  <a:gd name="connsiteX3" fmla="*/ 7144 w 361950"/>
                  <a:gd name="connsiteY3" fmla="*/ 185261 h 361950"/>
                  <a:gd name="connsiteX4" fmla="*/ 185261 w 361950"/>
                  <a:gd name="connsiteY4" fmla="*/ 7144 h 361950"/>
                  <a:gd name="connsiteX5" fmla="*/ 284321 w 361950"/>
                  <a:gd name="connsiteY5" fmla="*/ 37624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361950">
                    <a:moveTo>
                      <a:pt x="357664" y="140494"/>
                    </a:moveTo>
                    <a:cubicBezTo>
                      <a:pt x="361474" y="154781"/>
                      <a:pt x="363379" y="170021"/>
                      <a:pt x="363379" y="185261"/>
                    </a:cubicBezTo>
                    <a:cubicBezTo>
                      <a:pt x="363379" y="283369"/>
                      <a:pt x="283369" y="363379"/>
                      <a:pt x="185261" y="363379"/>
                    </a:cubicBezTo>
                    <a:cubicBezTo>
                      <a:pt x="87154" y="363379"/>
                      <a:pt x="7144" y="283369"/>
                      <a:pt x="7144" y="185261"/>
                    </a:cubicBezTo>
                    <a:cubicBezTo>
                      <a:pt x="7144" y="87154"/>
                      <a:pt x="87154" y="7144"/>
                      <a:pt x="185261" y="7144"/>
                    </a:cubicBezTo>
                    <a:cubicBezTo>
                      <a:pt x="222409" y="7144"/>
                      <a:pt x="256699" y="18574"/>
                      <a:pt x="284321" y="37624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122">
                <a:extLst>
                  <a:ext uri="{FF2B5EF4-FFF2-40B4-BE49-F238E27FC236}">
                    <a16:creationId xmlns:a16="http://schemas.microsoft.com/office/drawing/2014/main" id="{EC20858C-592E-49EB-A96C-FF0FD700AD6B}"/>
                  </a:ext>
                </a:extLst>
              </p:cNvPr>
              <p:cNvSpPr/>
              <p:nvPr/>
            </p:nvSpPr>
            <p:spPr>
              <a:xfrm>
                <a:off x="2779291" y="3484327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9858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9858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123">
                <a:extLst>
                  <a:ext uri="{FF2B5EF4-FFF2-40B4-BE49-F238E27FC236}">
                    <a16:creationId xmlns:a16="http://schemas.microsoft.com/office/drawing/2014/main" id="{6E4950EC-CDC9-4861-A88F-5AAA9801568C}"/>
                  </a:ext>
                </a:extLst>
              </p:cNvPr>
              <p:cNvSpPr/>
              <p:nvPr/>
            </p:nvSpPr>
            <p:spPr>
              <a:xfrm>
                <a:off x="2733571" y="3530047"/>
                <a:ext cx="104775" cy="9525"/>
              </a:xfrm>
              <a:custGeom>
                <a:avLst/>
                <a:gdLst>
                  <a:gd name="connsiteX0" fmla="*/ 97631 w 104775"/>
                  <a:gd name="connsiteY0" fmla="*/ 7144 h 9525"/>
                  <a:gd name="connsiteX1" fmla="*/ 7144 w 10477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775" h="9525">
                    <a:moveTo>
                      <a:pt x="97631" y="7144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124">
                <a:extLst>
                  <a:ext uri="{FF2B5EF4-FFF2-40B4-BE49-F238E27FC236}">
                    <a16:creationId xmlns:a16="http://schemas.microsoft.com/office/drawing/2014/main" id="{10C8823D-0746-4ADC-8DE1-DE8C0C4F8B9C}"/>
                  </a:ext>
                </a:extLst>
              </p:cNvPr>
              <p:cNvSpPr/>
              <p:nvPr/>
            </p:nvSpPr>
            <p:spPr>
              <a:xfrm>
                <a:off x="2555453" y="3642442"/>
                <a:ext cx="133350" cy="200025"/>
              </a:xfrm>
              <a:custGeom>
                <a:avLst/>
                <a:gdLst>
                  <a:gd name="connsiteX0" fmla="*/ 41434 w 133350"/>
                  <a:gd name="connsiteY0" fmla="*/ 191929 h 200025"/>
                  <a:gd name="connsiteX1" fmla="*/ 33814 w 133350"/>
                  <a:gd name="connsiteY1" fmla="*/ 117634 h 200025"/>
                  <a:gd name="connsiteX2" fmla="*/ 14764 w 133350"/>
                  <a:gd name="connsiteY2" fmla="*/ 117634 h 200025"/>
                  <a:gd name="connsiteX3" fmla="*/ 9049 w 133350"/>
                  <a:gd name="connsiteY3" fmla="*/ 114776 h 200025"/>
                  <a:gd name="connsiteX4" fmla="*/ 7144 w 133350"/>
                  <a:gd name="connsiteY4" fmla="*/ 109061 h 200025"/>
                  <a:gd name="connsiteX5" fmla="*/ 20479 w 133350"/>
                  <a:gd name="connsiteY5" fmla="*/ 12859 h 200025"/>
                  <a:gd name="connsiteX6" fmla="*/ 27146 w 133350"/>
                  <a:gd name="connsiteY6" fmla="*/ 7144 h 200025"/>
                  <a:gd name="connsiteX7" fmla="*/ 106204 w 133350"/>
                  <a:gd name="connsiteY7" fmla="*/ 7144 h 200025"/>
                  <a:gd name="connsiteX8" fmla="*/ 112871 w 133350"/>
                  <a:gd name="connsiteY8" fmla="*/ 12859 h 200025"/>
                  <a:gd name="connsiteX9" fmla="*/ 128111 w 133350"/>
                  <a:gd name="connsiteY9" fmla="*/ 109061 h 200025"/>
                  <a:gd name="connsiteX10" fmla="*/ 126206 w 133350"/>
                  <a:gd name="connsiteY10" fmla="*/ 114776 h 200025"/>
                  <a:gd name="connsiteX11" fmla="*/ 120491 w 133350"/>
                  <a:gd name="connsiteY11" fmla="*/ 117634 h 200025"/>
                  <a:gd name="connsiteX12" fmla="*/ 102394 w 133350"/>
                  <a:gd name="connsiteY12" fmla="*/ 117634 h 200025"/>
                  <a:gd name="connsiteX13" fmla="*/ 94774 w 133350"/>
                  <a:gd name="connsiteY13" fmla="*/ 192881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3350" h="200025">
                    <a:moveTo>
                      <a:pt x="41434" y="191929"/>
                    </a:moveTo>
                    <a:lnTo>
                      <a:pt x="33814" y="117634"/>
                    </a:lnTo>
                    <a:lnTo>
                      <a:pt x="14764" y="117634"/>
                    </a:lnTo>
                    <a:cubicBezTo>
                      <a:pt x="12859" y="117634"/>
                      <a:pt x="10954" y="116681"/>
                      <a:pt x="9049" y="114776"/>
                    </a:cubicBezTo>
                    <a:cubicBezTo>
                      <a:pt x="8096" y="112871"/>
                      <a:pt x="7144" y="110966"/>
                      <a:pt x="7144" y="109061"/>
                    </a:cubicBezTo>
                    <a:lnTo>
                      <a:pt x="20479" y="12859"/>
                    </a:lnTo>
                    <a:cubicBezTo>
                      <a:pt x="21431" y="9049"/>
                      <a:pt x="24289" y="7144"/>
                      <a:pt x="27146" y="7144"/>
                    </a:cubicBezTo>
                    <a:lnTo>
                      <a:pt x="106204" y="7144"/>
                    </a:lnTo>
                    <a:cubicBezTo>
                      <a:pt x="110014" y="7144"/>
                      <a:pt x="112871" y="10001"/>
                      <a:pt x="112871" y="12859"/>
                    </a:cubicBezTo>
                    <a:lnTo>
                      <a:pt x="128111" y="109061"/>
                    </a:lnTo>
                    <a:cubicBezTo>
                      <a:pt x="128111" y="110966"/>
                      <a:pt x="128111" y="112871"/>
                      <a:pt x="126206" y="114776"/>
                    </a:cubicBezTo>
                    <a:cubicBezTo>
                      <a:pt x="125254" y="116681"/>
                      <a:pt x="123349" y="117634"/>
                      <a:pt x="120491" y="117634"/>
                    </a:cubicBezTo>
                    <a:lnTo>
                      <a:pt x="102394" y="117634"/>
                    </a:lnTo>
                    <a:lnTo>
                      <a:pt x="94774" y="192881"/>
                    </a:lnTo>
                  </a:path>
                </a:pathLst>
              </a:custGeom>
              <a:noFill/>
              <a:ln w="9525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125">
                <a:extLst>
                  <a:ext uri="{FF2B5EF4-FFF2-40B4-BE49-F238E27FC236}">
                    <a16:creationId xmlns:a16="http://schemas.microsoft.com/office/drawing/2014/main" id="{4E6D4E5F-1FB8-4698-9A69-509D76EFD700}"/>
                  </a:ext>
                </a:extLst>
              </p:cNvPr>
              <p:cNvSpPr/>
              <p:nvPr/>
            </p:nvSpPr>
            <p:spPr>
              <a:xfrm>
                <a:off x="2480206" y="3666254"/>
                <a:ext cx="285750" cy="104775"/>
              </a:xfrm>
              <a:custGeom>
                <a:avLst/>
                <a:gdLst>
                  <a:gd name="connsiteX0" fmla="*/ 278606 w 285750"/>
                  <a:gd name="connsiteY0" fmla="*/ 100489 h 104775"/>
                  <a:gd name="connsiteX1" fmla="*/ 267176 w 285750"/>
                  <a:gd name="connsiteY1" fmla="*/ 12859 h 104775"/>
                  <a:gd name="connsiteX2" fmla="*/ 260509 w 285750"/>
                  <a:gd name="connsiteY2" fmla="*/ 7144 h 104775"/>
                  <a:gd name="connsiteX3" fmla="*/ 218599 w 285750"/>
                  <a:gd name="connsiteY3" fmla="*/ 7144 h 104775"/>
                  <a:gd name="connsiteX4" fmla="*/ 7144 w 285750"/>
                  <a:gd name="connsiteY4" fmla="*/ 94774 h 104775"/>
                  <a:gd name="connsiteX5" fmla="*/ 18574 w 285750"/>
                  <a:gd name="connsiteY5" fmla="*/ 12859 h 104775"/>
                  <a:gd name="connsiteX6" fmla="*/ 25241 w 285750"/>
                  <a:gd name="connsiteY6" fmla="*/ 7144 h 104775"/>
                  <a:gd name="connsiteX7" fmla="*/ 67151 w 285750"/>
                  <a:gd name="connsiteY7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750" h="104775">
                    <a:moveTo>
                      <a:pt x="278606" y="100489"/>
                    </a:moveTo>
                    <a:lnTo>
                      <a:pt x="267176" y="12859"/>
                    </a:lnTo>
                    <a:cubicBezTo>
                      <a:pt x="267176" y="10001"/>
                      <a:pt x="264319" y="7144"/>
                      <a:pt x="260509" y="7144"/>
                    </a:cubicBezTo>
                    <a:lnTo>
                      <a:pt x="218599" y="7144"/>
                    </a:lnTo>
                    <a:moveTo>
                      <a:pt x="7144" y="94774"/>
                    </a:moveTo>
                    <a:lnTo>
                      <a:pt x="18574" y="12859"/>
                    </a:lnTo>
                    <a:cubicBezTo>
                      <a:pt x="18574" y="10001"/>
                      <a:pt x="21431" y="7144"/>
                      <a:pt x="25241" y="7144"/>
                    </a:cubicBezTo>
                    <a:lnTo>
                      <a:pt x="67151" y="7144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126">
                <a:extLst>
                  <a:ext uri="{FF2B5EF4-FFF2-40B4-BE49-F238E27FC236}">
                    <a16:creationId xmlns:a16="http://schemas.microsoft.com/office/drawing/2014/main" id="{0623E287-1DF1-4650-B440-F26235CD9264}"/>
                  </a:ext>
                </a:extLst>
              </p:cNvPr>
              <p:cNvSpPr/>
              <p:nvPr/>
            </p:nvSpPr>
            <p:spPr>
              <a:xfrm>
                <a:off x="2503068" y="3566242"/>
                <a:ext cx="238125" cy="85725"/>
              </a:xfrm>
              <a:custGeom>
                <a:avLst/>
                <a:gdLst>
                  <a:gd name="connsiteX0" fmla="*/ 207169 w 238125"/>
                  <a:gd name="connsiteY0" fmla="*/ 34766 h 85725"/>
                  <a:gd name="connsiteX1" fmla="*/ 182404 w 238125"/>
                  <a:gd name="connsiteY1" fmla="*/ 59531 h 85725"/>
                  <a:gd name="connsiteX2" fmla="*/ 207169 w 238125"/>
                  <a:gd name="connsiteY2" fmla="*/ 84296 h 85725"/>
                  <a:gd name="connsiteX3" fmla="*/ 231934 w 238125"/>
                  <a:gd name="connsiteY3" fmla="*/ 59531 h 85725"/>
                  <a:gd name="connsiteX4" fmla="*/ 207169 w 238125"/>
                  <a:gd name="connsiteY4" fmla="*/ 34766 h 85725"/>
                  <a:gd name="connsiteX5" fmla="*/ 31909 w 238125"/>
                  <a:gd name="connsiteY5" fmla="*/ 34766 h 85725"/>
                  <a:gd name="connsiteX6" fmla="*/ 56674 w 238125"/>
                  <a:gd name="connsiteY6" fmla="*/ 59531 h 85725"/>
                  <a:gd name="connsiteX7" fmla="*/ 31909 w 238125"/>
                  <a:gd name="connsiteY7" fmla="*/ 84296 h 85725"/>
                  <a:gd name="connsiteX8" fmla="*/ 7144 w 238125"/>
                  <a:gd name="connsiteY8" fmla="*/ 59531 h 85725"/>
                  <a:gd name="connsiteX9" fmla="*/ 31909 w 238125"/>
                  <a:gd name="connsiteY9" fmla="*/ 34766 h 85725"/>
                  <a:gd name="connsiteX10" fmla="*/ 119539 w 238125"/>
                  <a:gd name="connsiteY10" fmla="*/ 7144 h 85725"/>
                  <a:gd name="connsiteX11" fmla="*/ 145256 w 238125"/>
                  <a:gd name="connsiteY11" fmla="*/ 32861 h 85725"/>
                  <a:gd name="connsiteX12" fmla="*/ 119539 w 238125"/>
                  <a:gd name="connsiteY12" fmla="*/ 58579 h 85725"/>
                  <a:gd name="connsiteX13" fmla="*/ 93821 w 238125"/>
                  <a:gd name="connsiteY13" fmla="*/ 32861 h 85725"/>
                  <a:gd name="connsiteX14" fmla="*/ 119539 w 238125"/>
                  <a:gd name="connsiteY14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8125" h="85725">
                    <a:moveTo>
                      <a:pt x="207169" y="34766"/>
                    </a:moveTo>
                    <a:cubicBezTo>
                      <a:pt x="193834" y="34766"/>
                      <a:pt x="182404" y="45244"/>
                      <a:pt x="182404" y="59531"/>
                    </a:cubicBezTo>
                    <a:cubicBezTo>
                      <a:pt x="182404" y="72866"/>
                      <a:pt x="192881" y="84296"/>
                      <a:pt x="207169" y="84296"/>
                    </a:cubicBezTo>
                    <a:cubicBezTo>
                      <a:pt x="220504" y="84296"/>
                      <a:pt x="231934" y="73819"/>
                      <a:pt x="231934" y="59531"/>
                    </a:cubicBezTo>
                    <a:cubicBezTo>
                      <a:pt x="231934" y="46196"/>
                      <a:pt x="221456" y="34766"/>
                      <a:pt x="207169" y="34766"/>
                    </a:cubicBezTo>
                    <a:close/>
                    <a:moveTo>
                      <a:pt x="31909" y="34766"/>
                    </a:moveTo>
                    <a:cubicBezTo>
                      <a:pt x="45244" y="34766"/>
                      <a:pt x="56674" y="45244"/>
                      <a:pt x="56674" y="59531"/>
                    </a:cubicBezTo>
                    <a:cubicBezTo>
                      <a:pt x="56674" y="72866"/>
                      <a:pt x="46196" y="84296"/>
                      <a:pt x="31909" y="84296"/>
                    </a:cubicBezTo>
                    <a:cubicBezTo>
                      <a:pt x="18574" y="84296"/>
                      <a:pt x="7144" y="73819"/>
                      <a:pt x="7144" y="59531"/>
                    </a:cubicBezTo>
                    <a:cubicBezTo>
                      <a:pt x="7144" y="46196"/>
                      <a:pt x="17621" y="34766"/>
                      <a:pt x="31909" y="34766"/>
                    </a:cubicBezTo>
                    <a:close/>
                    <a:moveTo>
                      <a:pt x="119539" y="7144"/>
                    </a:moveTo>
                    <a:cubicBezTo>
                      <a:pt x="133826" y="7144"/>
                      <a:pt x="145256" y="18574"/>
                      <a:pt x="145256" y="32861"/>
                    </a:cubicBezTo>
                    <a:cubicBezTo>
                      <a:pt x="145256" y="47149"/>
                      <a:pt x="133826" y="58579"/>
                      <a:pt x="119539" y="58579"/>
                    </a:cubicBezTo>
                    <a:cubicBezTo>
                      <a:pt x="105251" y="58579"/>
                      <a:pt x="93821" y="47149"/>
                      <a:pt x="93821" y="32861"/>
                    </a:cubicBezTo>
                    <a:cubicBezTo>
                      <a:pt x="93821" y="18574"/>
                      <a:pt x="105251" y="7144"/>
                      <a:pt x="119539" y="7144"/>
                    </a:cubicBezTo>
                    <a:close/>
                  </a:path>
                </a:pathLst>
              </a:custGeom>
              <a:noFill/>
              <a:ln w="9525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C3213728-ED4B-43E8-9DD7-E7DBD663FEC2}"/>
                </a:ext>
              </a:extLst>
            </p:cNvPr>
            <p:cNvSpPr/>
            <p:nvPr/>
          </p:nvSpPr>
          <p:spPr>
            <a:xfrm>
              <a:off x="1209002" y="5688333"/>
              <a:ext cx="53467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it-IT" sz="1800" dirty="0">
                  <a:solidFill>
                    <a:srgbClr val="0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Riduzione dello scoperto per Opere rilevanti </a:t>
              </a:r>
            </a:p>
          </p:txBody>
        </p:sp>
        <p:pic>
          <p:nvPicPr>
            <p:cNvPr id="72" name="Elemento grafico 71" descr="Scena di bridge">
              <a:extLst>
                <a:ext uri="{FF2B5EF4-FFF2-40B4-BE49-F238E27FC236}">
                  <a16:creationId xmlns:a16="http://schemas.microsoft.com/office/drawing/2014/main" id="{5E85925F-B232-4EDB-8037-2F70ADE04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060355" y="5631760"/>
              <a:ext cx="758916" cy="458312"/>
            </a:xfrm>
            <a:prstGeom prst="rect">
              <a:avLst/>
            </a:prstGeom>
          </p:spPr>
        </p:pic>
        <p:grpSp>
          <p:nvGrpSpPr>
            <p:cNvPr id="73" name="Group 206">
              <a:extLst>
                <a:ext uri="{FF2B5EF4-FFF2-40B4-BE49-F238E27FC236}">
                  <a16:creationId xmlns:a16="http://schemas.microsoft.com/office/drawing/2014/main" id="{EA9B85C2-5F20-4AFB-96E1-4D4090D6F213}"/>
                </a:ext>
              </a:extLst>
            </p:cNvPr>
            <p:cNvGrpSpPr/>
            <p:nvPr/>
          </p:nvGrpSpPr>
          <p:grpSpPr>
            <a:xfrm>
              <a:off x="688238" y="5558884"/>
              <a:ext cx="451902" cy="458311"/>
              <a:chOff x="2563073" y="3424033"/>
              <a:chExt cx="142875" cy="178117"/>
            </a:xfrm>
          </p:grpSpPr>
          <p:sp>
            <p:nvSpPr>
              <p:cNvPr id="74" name="Freeform: Shape 23">
                <a:extLst>
                  <a:ext uri="{FF2B5EF4-FFF2-40B4-BE49-F238E27FC236}">
                    <a16:creationId xmlns:a16="http://schemas.microsoft.com/office/drawing/2014/main" id="{3C0FD904-CD77-4CB8-843C-8663143B9182}"/>
                  </a:ext>
                </a:extLst>
              </p:cNvPr>
              <p:cNvSpPr/>
              <p:nvPr/>
            </p:nvSpPr>
            <p:spPr>
              <a:xfrm>
                <a:off x="2630701" y="3424033"/>
                <a:ext cx="9525" cy="133350"/>
              </a:xfrm>
              <a:custGeom>
                <a:avLst/>
                <a:gdLst>
                  <a:gd name="connsiteX0" fmla="*/ 7144 w 9525"/>
                  <a:gd name="connsiteY0" fmla="*/ 127159 h 133350"/>
                  <a:gd name="connsiteX1" fmla="*/ 7144 w 9525"/>
                  <a:gd name="connsiteY1" fmla="*/ 7144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33350">
                    <a:moveTo>
                      <a:pt x="7144" y="127159"/>
                    </a:moveTo>
                    <a:lnTo>
                      <a:pt x="7144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24">
                <a:extLst>
                  <a:ext uri="{FF2B5EF4-FFF2-40B4-BE49-F238E27FC236}">
                    <a16:creationId xmlns:a16="http://schemas.microsoft.com/office/drawing/2014/main" id="{2BDDA399-5F03-48C8-9CD1-91E26C582742}"/>
                  </a:ext>
                </a:extLst>
              </p:cNvPr>
              <p:cNvSpPr/>
              <p:nvPr/>
            </p:nvSpPr>
            <p:spPr>
              <a:xfrm>
                <a:off x="2563073" y="3592625"/>
                <a:ext cx="142875" cy="9525"/>
              </a:xfrm>
              <a:custGeom>
                <a:avLst/>
                <a:gdLst>
                  <a:gd name="connsiteX0" fmla="*/ 7144 w 142875"/>
                  <a:gd name="connsiteY0" fmla="*/ 7144 h 9525"/>
                  <a:gd name="connsiteX1" fmla="*/ 143351 w 14287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75" h="9525">
                    <a:moveTo>
                      <a:pt x="7144" y="7144"/>
                    </a:moveTo>
                    <a:lnTo>
                      <a:pt x="143351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25">
                <a:extLst>
                  <a:ext uri="{FF2B5EF4-FFF2-40B4-BE49-F238E27FC236}">
                    <a16:creationId xmlns:a16="http://schemas.microsoft.com/office/drawing/2014/main" id="{08F74B2F-3D3F-4AEE-80A2-5E390DF541C3}"/>
                  </a:ext>
                </a:extLst>
              </p:cNvPr>
              <p:cNvSpPr/>
              <p:nvPr/>
            </p:nvSpPr>
            <p:spPr>
              <a:xfrm>
                <a:off x="2580218" y="3494518"/>
                <a:ext cx="57150" cy="66675"/>
              </a:xfrm>
              <a:custGeom>
                <a:avLst/>
                <a:gdLst>
                  <a:gd name="connsiteX0" fmla="*/ 7144 w 57150"/>
                  <a:gd name="connsiteY0" fmla="*/ 7144 h 66675"/>
                  <a:gd name="connsiteX1" fmla="*/ 57626 w 57150"/>
                  <a:gd name="connsiteY1" fmla="*/ 6048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66675">
                    <a:moveTo>
                      <a:pt x="7144" y="7144"/>
                    </a:moveTo>
                    <a:lnTo>
                      <a:pt x="57626" y="6048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26">
                <a:extLst>
                  <a:ext uri="{FF2B5EF4-FFF2-40B4-BE49-F238E27FC236}">
                    <a16:creationId xmlns:a16="http://schemas.microsoft.com/office/drawing/2014/main" id="{E98CDABB-9D3E-4BDF-99CB-83E339DF00BF}"/>
                  </a:ext>
                </a:extLst>
              </p:cNvPr>
              <p:cNvSpPr/>
              <p:nvPr/>
            </p:nvSpPr>
            <p:spPr>
              <a:xfrm>
                <a:off x="2630701" y="3494518"/>
                <a:ext cx="57150" cy="66675"/>
              </a:xfrm>
              <a:custGeom>
                <a:avLst/>
                <a:gdLst>
                  <a:gd name="connsiteX0" fmla="*/ 58579 w 57150"/>
                  <a:gd name="connsiteY0" fmla="*/ 7144 h 66675"/>
                  <a:gd name="connsiteX1" fmla="*/ 7144 w 57150"/>
                  <a:gd name="connsiteY1" fmla="*/ 6048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66675">
                    <a:moveTo>
                      <a:pt x="58579" y="7144"/>
                    </a:moveTo>
                    <a:lnTo>
                      <a:pt x="7144" y="6048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8F5099C0-20A2-4221-9651-418DEFA7335B}"/>
                </a:ext>
              </a:extLst>
            </p:cNvPr>
            <p:cNvSpPr/>
            <p:nvPr/>
          </p:nvSpPr>
          <p:spPr>
            <a:xfrm>
              <a:off x="1434840" y="6312690"/>
              <a:ext cx="19431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800" dirty="0">
                  <a:solidFill>
                    <a:srgbClr val="0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Garanzia Cyber </a:t>
              </a:r>
            </a:p>
          </p:txBody>
        </p:sp>
        <p:grpSp>
          <p:nvGrpSpPr>
            <p:cNvPr id="78" name="Laptop4">
              <a:extLst>
                <a:ext uri="{FF2B5EF4-FFF2-40B4-BE49-F238E27FC236}">
                  <a16:creationId xmlns:a16="http://schemas.microsoft.com/office/drawing/2014/main" id="{3DB95FE8-98B6-4AC3-B450-2D854CDCAE6F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 bwMode="auto">
            <a:xfrm>
              <a:off x="3203768" y="6335771"/>
              <a:ext cx="578678" cy="395677"/>
              <a:chOff x="67" y="130"/>
              <a:chExt cx="351" cy="240"/>
            </a:xfrm>
            <a:solidFill>
              <a:srgbClr val="C00000"/>
            </a:solidFill>
          </p:grpSpPr>
          <p:sp>
            <p:nvSpPr>
              <p:cNvPr id="79" name="Laptop4">
                <a:extLst>
                  <a:ext uri="{FF2B5EF4-FFF2-40B4-BE49-F238E27FC236}">
                    <a16:creationId xmlns:a16="http://schemas.microsoft.com/office/drawing/2014/main" id="{1393D41E-5EAA-40E1-B681-B29E78FDB6D9}"/>
                  </a:ext>
                </a:extLst>
              </p:cNvPr>
              <p:cNvSpPr>
                <a:spLocks noEditPoint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96" y="130"/>
                <a:ext cx="293" cy="196"/>
              </a:xfrm>
              <a:custGeom>
                <a:avLst/>
                <a:gdLst>
                  <a:gd name="T0" fmla="*/ 325 w 375"/>
                  <a:gd name="T1" fmla="*/ 50 h 250"/>
                  <a:gd name="T2" fmla="*/ 325 w 375"/>
                  <a:gd name="T3" fmla="*/ 200 h 250"/>
                  <a:gd name="T4" fmla="*/ 50 w 375"/>
                  <a:gd name="T5" fmla="*/ 200 h 250"/>
                  <a:gd name="T6" fmla="*/ 50 w 375"/>
                  <a:gd name="T7" fmla="*/ 50 h 250"/>
                  <a:gd name="T8" fmla="*/ 325 w 375"/>
                  <a:gd name="T9" fmla="*/ 50 h 250"/>
                  <a:gd name="T10" fmla="*/ 375 w 375"/>
                  <a:gd name="T11" fmla="*/ 0 h 250"/>
                  <a:gd name="T12" fmla="*/ 0 w 375"/>
                  <a:gd name="T13" fmla="*/ 0 h 250"/>
                  <a:gd name="T14" fmla="*/ 0 w 375"/>
                  <a:gd name="T15" fmla="*/ 250 h 250"/>
                  <a:gd name="T16" fmla="*/ 375 w 375"/>
                  <a:gd name="T17" fmla="*/ 250 h 250"/>
                  <a:gd name="T18" fmla="*/ 375 w 375"/>
                  <a:gd name="T19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5" h="250">
                    <a:moveTo>
                      <a:pt x="325" y="50"/>
                    </a:moveTo>
                    <a:lnTo>
                      <a:pt x="325" y="200"/>
                    </a:lnTo>
                    <a:lnTo>
                      <a:pt x="50" y="200"/>
                    </a:lnTo>
                    <a:lnTo>
                      <a:pt x="50" y="50"/>
                    </a:lnTo>
                    <a:lnTo>
                      <a:pt x="325" y="50"/>
                    </a:lnTo>
                    <a:close/>
                    <a:moveTo>
                      <a:pt x="375" y="0"/>
                    </a:moveTo>
                    <a:lnTo>
                      <a:pt x="0" y="0"/>
                    </a:lnTo>
                    <a:lnTo>
                      <a:pt x="0" y="250"/>
                    </a:lnTo>
                    <a:lnTo>
                      <a:pt x="375" y="250"/>
                    </a:lnTo>
                    <a:lnTo>
                      <a:pt x="375" y="0"/>
                    </a:lnTo>
                    <a:close/>
                  </a:path>
                </a:pathLst>
              </a:custGeom>
              <a:grpFill/>
              <a:ln w="0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" name="Laptop4">
                <a:extLst>
                  <a:ext uri="{FF2B5EF4-FFF2-40B4-BE49-F238E27FC236}">
                    <a16:creationId xmlns:a16="http://schemas.microsoft.com/office/drawing/2014/main" id="{8F0442BF-0F98-47A6-802A-5845D407092C}"/>
                  </a:ext>
                </a:extLst>
              </p:cNvPr>
              <p:cNvSpPr>
                <a:spLocks noEditPoint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67" y="331"/>
                <a:ext cx="351" cy="39"/>
              </a:xfrm>
              <a:custGeom>
                <a:avLst/>
                <a:gdLst>
                  <a:gd name="T0" fmla="*/ 275 w 450"/>
                  <a:gd name="T1" fmla="*/ 0 h 50"/>
                  <a:gd name="T2" fmla="*/ 275 w 450"/>
                  <a:gd name="T3" fmla="*/ 25 h 50"/>
                  <a:gd name="T4" fmla="*/ 175 w 450"/>
                  <a:gd name="T5" fmla="*/ 25 h 50"/>
                  <a:gd name="T6" fmla="*/ 175 w 450"/>
                  <a:gd name="T7" fmla="*/ 0 h 50"/>
                  <a:gd name="T8" fmla="*/ 0 w 450"/>
                  <a:gd name="T9" fmla="*/ 0 h 50"/>
                  <a:gd name="T10" fmla="*/ 0 w 450"/>
                  <a:gd name="T11" fmla="*/ 50 h 50"/>
                  <a:gd name="T12" fmla="*/ 450 w 450"/>
                  <a:gd name="T13" fmla="*/ 50 h 50"/>
                  <a:gd name="T14" fmla="*/ 450 w 450"/>
                  <a:gd name="T15" fmla="*/ 0 h 50"/>
                  <a:gd name="T16" fmla="*/ 275 w 450"/>
                  <a:gd name="T17" fmla="*/ 0 h 50"/>
                  <a:gd name="T18" fmla="*/ 388 w 450"/>
                  <a:gd name="T19" fmla="*/ 37 h 50"/>
                  <a:gd name="T20" fmla="*/ 375 w 450"/>
                  <a:gd name="T21" fmla="*/ 25 h 50"/>
                  <a:gd name="T22" fmla="*/ 388 w 450"/>
                  <a:gd name="T23" fmla="*/ 12 h 50"/>
                  <a:gd name="T24" fmla="*/ 400 w 450"/>
                  <a:gd name="T25" fmla="*/ 25 h 50"/>
                  <a:gd name="T26" fmla="*/ 388 w 450"/>
                  <a:gd name="T27" fmla="*/ 3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0" h="50">
                    <a:moveTo>
                      <a:pt x="275" y="0"/>
                    </a:moveTo>
                    <a:lnTo>
                      <a:pt x="275" y="25"/>
                    </a:lnTo>
                    <a:lnTo>
                      <a:pt x="175" y="25"/>
                    </a:lnTo>
                    <a:lnTo>
                      <a:pt x="175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450" y="50"/>
                    </a:lnTo>
                    <a:lnTo>
                      <a:pt x="450" y="0"/>
                    </a:lnTo>
                    <a:lnTo>
                      <a:pt x="275" y="0"/>
                    </a:lnTo>
                    <a:close/>
                    <a:moveTo>
                      <a:pt x="388" y="37"/>
                    </a:moveTo>
                    <a:cubicBezTo>
                      <a:pt x="380" y="37"/>
                      <a:pt x="375" y="32"/>
                      <a:pt x="375" y="25"/>
                    </a:cubicBezTo>
                    <a:cubicBezTo>
                      <a:pt x="375" y="17"/>
                      <a:pt x="380" y="12"/>
                      <a:pt x="388" y="12"/>
                    </a:cubicBezTo>
                    <a:cubicBezTo>
                      <a:pt x="395" y="12"/>
                      <a:pt x="400" y="17"/>
                      <a:pt x="400" y="25"/>
                    </a:cubicBezTo>
                    <a:cubicBezTo>
                      <a:pt x="400" y="32"/>
                      <a:pt x="395" y="37"/>
                      <a:pt x="388" y="37"/>
                    </a:cubicBezTo>
                    <a:close/>
                  </a:path>
                </a:pathLst>
              </a:custGeom>
              <a:grpFill/>
              <a:ln w="0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64" name="Rettangolo 63">
            <a:extLst>
              <a:ext uri="{FF2B5EF4-FFF2-40B4-BE49-F238E27FC236}">
                <a16:creationId xmlns:a16="http://schemas.microsoft.com/office/drawing/2014/main" id="{2B403196-993C-4198-A3CB-20F671481C96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13" name="Picture 2" descr="Aon (company) - Wikipedia">
            <a:extLst>
              <a:ext uri="{FF2B5EF4-FFF2-40B4-BE49-F238E27FC236}">
                <a16:creationId xmlns:a16="http://schemas.microsoft.com/office/drawing/2014/main" id="{E829EA17-A350-4138-4DDC-9506F56A5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20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855" y="446907"/>
            <a:ext cx="9833223" cy="574096"/>
          </a:xfrm>
        </p:spPr>
        <p:txBody>
          <a:bodyPr/>
          <a:lstStyle/>
          <a:p>
            <a:r>
              <a:rPr lang="it-IT" sz="24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VALUTA IL TUO PREMIO RACING quale</a:t>
            </a:r>
            <a:br>
              <a:rPr lang="it-IT" sz="24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</a:br>
            <a:r>
              <a:rPr lang="it-IT" sz="24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DIPENDENTE/DOCENTE C/O LA PUBBLICA AMMINISTRAZIONE</a:t>
            </a:r>
            <a:endParaRPr lang="it-IT" sz="2400" b="1" dirty="0">
              <a:solidFill>
                <a:schemeClr val="tx1"/>
              </a:solidFill>
              <a:latin typeface="Helvetica Now Text" panose="020B0504030202020204" pitchFamily="34" charset="0"/>
            </a:endParaRP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9B38CD08-536C-469A-9044-464D3ADDD328}"/>
              </a:ext>
            </a:extLst>
          </p:cNvPr>
          <p:cNvGrpSpPr/>
          <p:nvPr/>
        </p:nvGrpSpPr>
        <p:grpSpPr>
          <a:xfrm>
            <a:off x="748242" y="2131584"/>
            <a:ext cx="9194448" cy="3663256"/>
            <a:chOff x="345340" y="1518540"/>
            <a:chExt cx="9194448" cy="3663256"/>
          </a:xfrm>
        </p:grpSpPr>
        <p:grpSp>
          <p:nvGrpSpPr>
            <p:cNvPr id="27" name="Group 262">
              <a:extLst>
                <a:ext uri="{FF2B5EF4-FFF2-40B4-BE49-F238E27FC236}">
                  <a16:creationId xmlns:a16="http://schemas.microsoft.com/office/drawing/2014/main" id="{5A3F4E4E-5D8B-4BBE-981C-886DCE3ADC69}"/>
                </a:ext>
              </a:extLst>
            </p:cNvPr>
            <p:cNvGrpSpPr/>
            <p:nvPr/>
          </p:nvGrpSpPr>
          <p:grpSpPr>
            <a:xfrm>
              <a:off x="2145380" y="3579091"/>
              <a:ext cx="864096" cy="777873"/>
              <a:chOff x="1802026" y="5169180"/>
              <a:chExt cx="371475" cy="405765"/>
            </a:xfrm>
          </p:grpSpPr>
          <p:sp>
            <p:nvSpPr>
              <p:cNvPr id="28" name="Freeform: Shape 97">
                <a:extLst>
                  <a:ext uri="{FF2B5EF4-FFF2-40B4-BE49-F238E27FC236}">
                    <a16:creationId xmlns:a16="http://schemas.microsoft.com/office/drawing/2014/main" id="{06FA901C-A975-4BD3-844E-9EAC501F2CED}"/>
                  </a:ext>
                </a:extLst>
              </p:cNvPr>
              <p:cNvSpPr/>
              <p:nvPr/>
            </p:nvSpPr>
            <p:spPr>
              <a:xfrm>
                <a:off x="1840126" y="5223472"/>
                <a:ext cx="228600" cy="190500"/>
              </a:xfrm>
              <a:custGeom>
                <a:avLst/>
                <a:gdLst>
                  <a:gd name="connsiteX0" fmla="*/ 7144 w 228600"/>
                  <a:gd name="connsiteY0" fmla="*/ 189071 h 190500"/>
                  <a:gd name="connsiteX1" fmla="*/ 7144 w 228600"/>
                  <a:gd name="connsiteY1" fmla="*/ 7144 h 190500"/>
                  <a:gd name="connsiteX2" fmla="*/ 222409 w 228600"/>
                  <a:gd name="connsiteY2" fmla="*/ 7144 h 190500"/>
                  <a:gd name="connsiteX3" fmla="*/ 222409 w 228600"/>
                  <a:gd name="connsiteY3" fmla="*/ 18907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190500">
                    <a:moveTo>
                      <a:pt x="7144" y="189071"/>
                    </a:moveTo>
                    <a:lnTo>
                      <a:pt x="7144" y="7144"/>
                    </a:lnTo>
                    <a:lnTo>
                      <a:pt x="222409" y="7144"/>
                    </a:lnTo>
                    <a:lnTo>
                      <a:pt x="222409" y="189071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29" name="Freeform: Shape 98">
                <a:extLst>
                  <a:ext uri="{FF2B5EF4-FFF2-40B4-BE49-F238E27FC236}">
                    <a16:creationId xmlns:a16="http://schemas.microsoft.com/office/drawing/2014/main" id="{446C8D2F-2E10-4CB1-96AC-DE371E89A899}"/>
                  </a:ext>
                </a:extLst>
              </p:cNvPr>
              <p:cNvSpPr/>
              <p:nvPr/>
            </p:nvSpPr>
            <p:spPr>
              <a:xfrm>
                <a:off x="1889656" y="5169180"/>
                <a:ext cx="219075" cy="247650"/>
              </a:xfrm>
              <a:custGeom>
                <a:avLst/>
                <a:gdLst>
                  <a:gd name="connsiteX0" fmla="*/ 7144 w 219075"/>
                  <a:gd name="connsiteY0" fmla="*/ 61436 h 247650"/>
                  <a:gd name="connsiteX1" fmla="*/ 7144 w 219075"/>
                  <a:gd name="connsiteY1" fmla="*/ 7144 h 247650"/>
                  <a:gd name="connsiteX2" fmla="*/ 220504 w 219075"/>
                  <a:gd name="connsiteY2" fmla="*/ 7144 h 247650"/>
                  <a:gd name="connsiteX3" fmla="*/ 220504 w 219075"/>
                  <a:gd name="connsiteY3" fmla="*/ 24336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5" h="247650">
                    <a:moveTo>
                      <a:pt x="7144" y="61436"/>
                    </a:moveTo>
                    <a:lnTo>
                      <a:pt x="7144" y="7144"/>
                    </a:lnTo>
                    <a:lnTo>
                      <a:pt x="220504" y="7144"/>
                    </a:lnTo>
                    <a:lnTo>
                      <a:pt x="220504" y="243364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0" name="Freeform: Shape 99">
                <a:extLst>
                  <a:ext uri="{FF2B5EF4-FFF2-40B4-BE49-F238E27FC236}">
                    <a16:creationId xmlns:a16="http://schemas.microsoft.com/office/drawing/2014/main" id="{AAF13382-AE3D-42C8-A05E-203584F72810}"/>
                  </a:ext>
                </a:extLst>
              </p:cNvPr>
              <p:cNvSpPr/>
              <p:nvPr/>
            </p:nvSpPr>
            <p:spPr>
              <a:xfrm>
                <a:off x="1925851" y="5275824"/>
                <a:ext cx="76200" cy="95250"/>
              </a:xfrm>
              <a:custGeom>
                <a:avLst/>
                <a:gdLst>
                  <a:gd name="connsiteX0" fmla="*/ 65246 w 76200"/>
                  <a:gd name="connsiteY0" fmla="*/ 21467 h 95250"/>
                  <a:gd name="connsiteX1" fmla="*/ 10001 w 76200"/>
                  <a:gd name="connsiteY1" fmla="*/ 21467 h 95250"/>
                  <a:gd name="connsiteX2" fmla="*/ 40481 w 76200"/>
                  <a:gd name="connsiteY2" fmla="*/ 50042 h 95250"/>
                  <a:gd name="connsiteX3" fmla="*/ 69056 w 76200"/>
                  <a:gd name="connsiteY3" fmla="*/ 71949 h 95250"/>
                  <a:gd name="connsiteX4" fmla="*/ 44291 w 76200"/>
                  <a:gd name="connsiteY4" fmla="*/ 95762 h 95250"/>
                  <a:gd name="connsiteX5" fmla="*/ 7144 w 76200"/>
                  <a:gd name="connsiteY5" fmla="*/ 776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95250">
                    <a:moveTo>
                      <a:pt x="65246" y="21467"/>
                    </a:moveTo>
                    <a:cubicBezTo>
                      <a:pt x="55721" y="4322"/>
                      <a:pt x="17621" y="512"/>
                      <a:pt x="10001" y="21467"/>
                    </a:cubicBezTo>
                    <a:cubicBezTo>
                      <a:pt x="3334" y="40517"/>
                      <a:pt x="26194" y="49089"/>
                      <a:pt x="40481" y="50042"/>
                    </a:cubicBezTo>
                    <a:cubicBezTo>
                      <a:pt x="52864" y="50994"/>
                      <a:pt x="69056" y="56709"/>
                      <a:pt x="69056" y="71949"/>
                    </a:cubicBezTo>
                    <a:cubicBezTo>
                      <a:pt x="69056" y="84332"/>
                      <a:pt x="56674" y="94809"/>
                      <a:pt x="44291" y="95762"/>
                    </a:cubicBezTo>
                    <a:cubicBezTo>
                      <a:pt x="17621" y="97667"/>
                      <a:pt x="7144" y="77664"/>
                      <a:pt x="7144" y="77664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1" name="Freeform: Shape 100">
                <a:extLst>
                  <a:ext uri="{FF2B5EF4-FFF2-40B4-BE49-F238E27FC236}">
                    <a16:creationId xmlns:a16="http://schemas.microsoft.com/office/drawing/2014/main" id="{A52FBAB0-DFBD-4854-A0B1-28B46098D146}"/>
                  </a:ext>
                </a:extLst>
              </p:cNvPr>
              <p:cNvSpPr/>
              <p:nvPr/>
            </p:nvSpPr>
            <p:spPr>
              <a:xfrm>
                <a:off x="1956331" y="5263477"/>
                <a:ext cx="9525" cy="66675"/>
              </a:xfrm>
              <a:custGeom>
                <a:avLst/>
                <a:gdLst>
                  <a:gd name="connsiteX0" fmla="*/ 7144 w 9525"/>
                  <a:gd name="connsiteY0" fmla="*/ 7144 h 66675"/>
                  <a:gd name="connsiteX1" fmla="*/ 7144 w 9525"/>
                  <a:gd name="connsiteY1" fmla="*/ 6334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6675">
                    <a:moveTo>
                      <a:pt x="7144" y="7144"/>
                    </a:moveTo>
                    <a:lnTo>
                      <a:pt x="7144" y="63341"/>
                    </a:lnTo>
                  </a:path>
                </a:pathLst>
              </a:custGeom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2" name="Freeform: Shape 101">
                <a:extLst>
                  <a:ext uri="{FF2B5EF4-FFF2-40B4-BE49-F238E27FC236}">
                    <a16:creationId xmlns:a16="http://schemas.microsoft.com/office/drawing/2014/main" id="{7AE84E40-86FE-4216-846B-E5FFE1E72252}"/>
                  </a:ext>
                </a:extLst>
              </p:cNvPr>
              <p:cNvSpPr/>
              <p:nvPr/>
            </p:nvSpPr>
            <p:spPr>
              <a:xfrm>
                <a:off x="1956331" y="5315865"/>
                <a:ext cx="9525" cy="76200"/>
              </a:xfrm>
              <a:custGeom>
                <a:avLst/>
                <a:gdLst>
                  <a:gd name="connsiteX0" fmla="*/ 7144 w 9525"/>
                  <a:gd name="connsiteY0" fmla="*/ 7144 h 76200"/>
                  <a:gd name="connsiteX1" fmla="*/ 7144 w 9525"/>
                  <a:gd name="connsiteY1" fmla="*/ 7000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6200">
                    <a:moveTo>
                      <a:pt x="7144" y="7144"/>
                    </a:moveTo>
                    <a:lnTo>
                      <a:pt x="7144" y="70009"/>
                    </a:lnTo>
                  </a:path>
                </a:pathLst>
              </a:custGeom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3" name="Freeform: Shape 102">
                <a:extLst>
                  <a:ext uri="{FF2B5EF4-FFF2-40B4-BE49-F238E27FC236}">
                    <a16:creationId xmlns:a16="http://schemas.microsoft.com/office/drawing/2014/main" id="{4C572969-0BBE-4958-94C6-253F3FC17446}"/>
                  </a:ext>
                </a:extLst>
              </p:cNvPr>
              <p:cNvSpPr/>
              <p:nvPr/>
            </p:nvSpPr>
            <p:spPr>
              <a:xfrm>
                <a:off x="1802026" y="5432070"/>
                <a:ext cx="371475" cy="142875"/>
              </a:xfrm>
              <a:custGeom>
                <a:avLst/>
                <a:gdLst>
                  <a:gd name="connsiteX0" fmla="*/ 7144 w 371475"/>
                  <a:gd name="connsiteY0" fmla="*/ 7144 h 142875"/>
                  <a:gd name="connsiteX1" fmla="*/ 369094 w 371475"/>
                  <a:gd name="connsiteY1" fmla="*/ 7144 h 142875"/>
                  <a:gd name="connsiteX2" fmla="*/ 369094 w 371475"/>
                  <a:gd name="connsiteY2" fmla="*/ 135731 h 142875"/>
                  <a:gd name="connsiteX3" fmla="*/ 7144 w 371475"/>
                  <a:gd name="connsiteY3" fmla="*/ 135731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475" h="142875">
                    <a:moveTo>
                      <a:pt x="7144" y="7144"/>
                    </a:moveTo>
                    <a:lnTo>
                      <a:pt x="369094" y="7144"/>
                    </a:lnTo>
                    <a:lnTo>
                      <a:pt x="369094" y="135731"/>
                    </a:lnTo>
                    <a:lnTo>
                      <a:pt x="7144" y="135731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4" name="Freeform: Shape 103">
                <a:extLst>
                  <a:ext uri="{FF2B5EF4-FFF2-40B4-BE49-F238E27FC236}">
                    <a16:creationId xmlns:a16="http://schemas.microsoft.com/office/drawing/2014/main" id="{3F7E2EFA-0EBE-45C0-A4B5-E4EF41A929D7}"/>
                  </a:ext>
                </a:extLst>
              </p:cNvPr>
              <p:cNvSpPr/>
              <p:nvPr/>
            </p:nvSpPr>
            <p:spPr>
              <a:xfrm>
                <a:off x="1966808" y="5468265"/>
                <a:ext cx="38100" cy="66675"/>
              </a:xfrm>
              <a:custGeom>
                <a:avLst/>
                <a:gdLst>
                  <a:gd name="connsiteX0" fmla="*/ 7144 w 38100"/>
                  <a:gd name="connsiteY0" fmla="*/ 63341 h 66675"/>
                  <a:gd name="connsiteX1" fmla="*/ 39529 w 38100"/>
                  <a:gd name="connsiteY1" fmla="*/ 63341 h 66675"/>
                  <a:gd name="connsiteX2" fmla="*/ 32861 w 38100"/>
                  <a:gd name="connsiteY2" fmla="*/ 30004 h 66675"/>
                  <a:gd name="connsiteX3" fmla="*/ 32861 w 38100"/>
                  <a:gd name="connsiteY3" fmla="*/ 30004 h 66675"/>
                  <a:gd name="connsiteX4" fmla="*/ 37624 w 38100"/>
                  <a:gd name="connsiteY4" fmla="*/ 20479 h 66675"/>
                  <a:gd name="connsiteX5" fmla="*/ 24289 w 38100"/>
                  <a:gd name="connsiteY5" fmla="*/ 7144 h 66675"/>
                  <a:gd name="connsiteX6" fmla="*/ 10954 w 38100"/>
                  <a:gd name="connsiteY6" fmla="*/ 20479 h 66675"/>
                  <a:gd name="connsiteX7" fmla="*/ 15716 w 38100"/>
                  <a:gd name="connsiteY7" fmla="*/ 30004 h 66675"/>
                  <a:gd name="connsiteX8" fmla="*/ 15716 w 38100"/>
                  <a:gd name="connsiteY8" fmla="*/ 30004 h 66675"/>
                  <a:gd name="connsiteX9" fmla="*/ 7144 w 38100"/>
                  <a:gd name="connsiteY9" fmla="*/ 6334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100" h="66675">
                    <a:moveTo>
                      <a:pt x="7144" y="63341"/>
                    </a:moveTo>
                    <a:lnTo>
                      <a:pt x="39529" y="63341"/>
                    </a:lnTo>
                    <a:lnTo>
                      <a:pt x="32861" y="30004"/>
                    </a:lnTo>
                    <a:lnTo>
                      <a:pt x="32861" y="30004"/>
                    </a:lnTo>
                    <a:cubicBezTo>
                      <a:pt x="35719" y="27146"/>
                      <a:pt x="37624" y="24289"/>
                      <a:pt x="37624" y="20479"/>
                    </a:cubicBezTo>
                    <a:cubicBezTo>
                      <a:pt x="37624" y="12859"/>
                      <a:pt x="31909" y="7144"/>
                      <a:pt x="24289" y="7144"/>
                    </a:cubicBezTo>
                    <a:cubicBezTo>
                      <a:pt x="16669" y="7144"/>
                      <a:pt x="10954" y="12859"/>
                      <a:pt x="10954" y="20479"/>
                    </a:cubicBezTo>
                    <a:cubicBezTo>
                      <a:pt x="10954" y="24289"/>
                      <a:pt x="12859" y="28099"/>
                      <a:pt x="15716" y="30004"/>
                    </a:cubicBezTo>
                    <a:lnTo>
                      <a:pt x="15716" y="30004"/>
                    </a:lnTo>
                    <a:lnTo>
                      <a:pt x="7144" y="63341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</p:grpSp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5CD07DD4-D084-4EF9-A033-7AA45CD28770}"/>
                </a:ext>
              </a:extLst>
            </p:cNvPr>
            <p:cNvSpPr/>
            <p:nvPr/>
          </p:nvSpPr>
          <p:spPr>
            <a:xfrm>
              <a:off x="826820" y="1518540"/>
              <a:ext cx="871296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400" dirty="0">
                  <a:solidFill>
                    <a:srgbClr val="0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Massimali fino a 3.000.000 euro in aggregato annuo</a:t>
              </a:r>
            </a:p>
          </p:txBody>
        </p:sp>
        <p:grpSp>
          <p:nvGrpSpPr>
            <p:cNvPr id="82" name="Group 281">
              <a:extLst>
                <a:ext uri="{FF2B5EF4-FFF2-40B4-BE49-F238E27FC236}">
                  <a16:creationId xmlns:a16="http://schemas.microsoft.com/office/drawing/2014/main" id="{085B77C6-471D-4FDE-89AB-E537ECC5CA3C}"/>
                </a:ext>
              </a:extLst>
            </p:cNvPr>
            <p:cNvGrpSpPr/>
            <p:nvPr/>
          </p:nvGrpSpPr>
          <p:grpSpPr>
            <a:xfrm>
              <a:off x="345340" y="1636452"/>
              <a:ext cx="707565" cy="660655"/>
              <a:chOff x="723319" y="2927471"/>
              <a:chExt cx="371475" cy="371475"/>
            </a:xfrm>
          </p:grpSpPr>
          <p:sp>
            <p:nvSpPr>
              <p:cNvPr id="83" name="Freeform: Shape 116">
                <a:extLst>
                  <a:ext uri="{FF2B5EF4-FFF2-40B4-BE49-F238E27FC236}">
                    <a16:creationId xmlns:a16="http://schemas.microsoft.com/office/drawing/2014/main" id="{3BEBA038-8D2F-4E3F-B13C-705865D3101F}"/>
                  </a:ext>
                </a:extLst>
              </p:cNvPr>
              <p:cNvSpPr/>
              <p:nvPr/>
            </p:nvSpPr>
            <p:spPr>
              <a:xfrm>
                <a:off x="723319" y="2927471"/>
                <a:ext cx="371475" cy="371475"/>
              </a:xfrm>
              <a:custGeom>
                <a:avLst/>
                <a:gdLst>
                  <a:gd name="connsiteX0" fmla="*/ 359093 w 371475"/>
                  <a:gd name="connsiteY0" fmla="*/ 141923 h 371475"/>
                  <a:gd name="connsiteX1" fmla="*/ 364808 w 371475"/>
                  <a:gd name="connsiteY1" fmla="*/ 186690 h 371475"/>
                  <a:gd name="connsiteX2" fmla="*/ 186690 w 371475"/>
                  <a:gd name="connsiteY2" fmla="*/ 364807 h 371475"/>
                  <a:gd name="connsiteX3" fmla="*/ 8573 w 371475"/>
                  <a:gd name="connsiteY3" fmla="*/ 186690 h 371475"/>
                  <a:gd name="connsiteX4" fmla="*/ 186690 w 371475"/>
                  <a:gd name="connsiteY4" fmla="*/ 8573 h 371475"/>
                  <a:gd name="connsiteX5" fmla="*/ 285750 w 371475"/>
                  <a:gd name="connsiteY5" fmla="*/ 39052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1475" h="371475">
                    <a:moveTo>
                      <a:pt x="359093" y="141923"/>
                    </a:moveTo>
                    <a:cubicBezTo>
                      <a:pt x="362903" y="156210"/>
                      <a:pt x="364808" y="171450"/>
                      <a:pt x="364808" y="186690"/>
                    </a:cubicBezTo>
                    <a:cubicBezTo>
                      <a:pt x="364808" y="284798"/>
                      <a:pt x="284798" y="364807"/>
                      <a:pt x="186690" y="364807"/>
                    </a:cubicBezTo>
                    <a:cubicBezTo>
                      <a:pt x="88583" y="364807"/>
                      <a:pt x="8573" y="284798"/>
                      <a:pt x="8573" y="186690"/>
                    </a:cubicBezTo>
                    <a:cubicBezTo>
                      <a:pt x="8573" y="88582"/>
                      <a:pt x="88583" y="8573"/>
                      <a:pt x="186690" y="8573"/>
                    </a:cubicBezTo>
                    <a:cubicBezTo>
                      <a:pt x="223838" y="8573"/>
                      <a:pt x="258128" y="20002"/>
                      <a:pt x="285750" y="39052"/>
                    </a:cubicBezTo>
                  </a:path>
                </a:pathLst>
              </a:custGeom>
              <a:noFill/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4" name="Freeform: Shape 117">
                <a:extLst>
                  <a:ext uri="{FF2B5EF4-FFF2-40B4-BE49-F238E27FC236}">
                    <a16:creationId xmlns:a16="http://schemas.microsoft.com/office/drawing/2014/main" id="{E901A9A5-8B07-4A87-8ED1-18576D1856B4}"/>
                  </a:ext>
                </a:extLst>
              </p:cNvPr>
              <p:cNvSpPr/>
              <p:nvPr/>
            </p:nvSpPr>
            <p:spPr>
              <a:xfrm>
                <a:off x="854764" y="3032092"/>
                <a:ext cx="104775" cy="152400"/>
              </a:xfrm>
              <a:custGeom>
                <a:avLst/>
                <a:gdLst>
                  <a:gd name="connsiteX0" fmla="*/ 100013 w 104775"/>
                  <a:gd name="connsiteY0" fmla="*/ 30634 h 152400"/>
                  <a:gd name="connsiteX1" fmla="*/ 13335 w 104775"/>
                  <a:gd name="connsiteY1" fmla="*/ 31587 h 152400"/>
                  <a:gd name="connsiteX2" fmla="*/ 60960 w 104775"/>
                  <a:gd name="connsiteY2" fmla="*/ 76354 h 152400"/>
                  <a:gd name="connsiteX3" fmla="*/ 104775 w 104775"/>
                  <a:gd name="connsiteY3" fmla="*/ 110644 h 152400"/>
                  <a:gd name="connsiteX4" fmla="*/ 66675 w 104775"/>
                  <a:gd name="connsiteY4" fmla="*/ 147792 h 152400"/>
                  <a:gd name="connsiteX5" fmla="*/ 8573 w 104775"/>
                  <a:gd name="connsiteY5" fmla="*/ 120169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4775" h="152400">
                    <a:moveTo>
                      <a:pt x="100013" y="30634"/>
                    </a:moveTo>
                    <a:cubicBezTo>
                      <a:pt x="84773" y="3964"/>
                      <a:pt x="25718" y="-1751"/>
                      <a:pt x="13335" y="31587"/>
                    </a:cubicBezTo>
                    <a:cubicBezTo>
                      <a:pt x="1905" y="61114"/>
                      <a:pt x="38100" y="75402"/>
                      <a:pt x="60960" y="76354"/>
                    </a:cubicBezTo>
                    <a:cubicBezTo>
                      <a:pt x="80010" y="78259"/>
                      <a:pt x="105728" y="86832"/>
                      <a:pt x="104775" y="110644"/>
                    </a:cubicBezTo>
                    <a:cubicBezTo>
                      <a:pt x="103823" y="129694"/>
                      <a:pt x="84773" y="146839"/>
                      <a:pt x="66675" y="147792"/>
                    </a:cubicBezTo>
                    <a:cubicBezTo>
                      <a:pt x="24765" y="150649"/>
                      <a:pt x="8573" y="120169"/>
                      <a:pt x="8573" y="120169"/>
                    </a:cubicBezTo>
                  </a:path>
                </a:pathLst>
              </a:custGeom>
              <a:noFill/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118">
                <a:extLst>
                  <a:ext uri="{FF2B5EF4-FFF2-40B4-BE49-F238E27FC236}">
                    <a16:creationId xmlns:a16="http://schemas.microsoft.com/office/drawing/2014/main" id="{03AAF27D-E9F5-4631-A1BE-2CCE063E5B67}"/>
                  </a:ext>
                </a:extLst>
              </p:cNvPr>
              <p:cNvSpPr/>
              <p:nvPr/>
            </p:nvSpPr>
            <p:spPr>
              <a:xfrm>
                <a:off x="903342" y="3013196"/>
                <a:ext cx="9525" cy="95250"/>
              </a:xfrm>
              <a:custGeom>
                <a:avLst/>
                <a:gdLst>
                  <a:gd name="connsiteX0" fmla="*/ 8573 w 9525"/>
                  <a:gd name="connsiteY0" fmla="*/ 8573 h 95250"/>
                  <a:gd name="connsiteX1" fmla="*/ 8573 w 9525"/>
                  <a:gd name="connsiteY1" fmla="*/ 952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5250">
                    <a:moveTo>
                      <a:pt x="8573" y="8573"/>
                    </a:moveTo>
                    <a:lnTo>
                      <a:pt x="8573" y="95250"/>
                    </a:lnTo>
                  </a:path>
                </a:pathLst>
              </a:custGeom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119">
                <a:extLst>
                  <a:ext uri="{FF2B5EF4-FFF2-40B4-BE49-F238E27FC236}">
                    <a16:creationId xmlns:a16="http://schemas.microsoft.com/office/drawing/2014/main" id="{857D1F52-D6BC-4D00-97E7-7E4D031917BC}"/>
                  </a:ext>
                </a:extLst>
              </p:cNvPr>
              <p:cNvSpPr/>
              <p:nvPr/>
            </p:nvSpPr>
            <p:spPr>
              <a:xfrm>
                <a:off x="903342" y="3095111"/>
                <a:ext cx="9525" cy="104775"/>
              </a:xfrm>
              <a:custGeom>
                <a:avLst/>
                <a:gdLst>
                  <a:gd name="connsiteX0" fmla="*/ 8573 w 9525"/>
                  <a:gd name="connsiteY0" fmla="*/ 8572 h 104775"/>
                  <a:gd name="connsiteX1" fmla="*/ 8573 w 9525"/>
                  <a:gd name="connsiteY1" fmla="*/ 105728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8573" y="8572"/>
                    </a:moveTo>
                    <a:lnTo>
                      <a:pt x="8573" y="105728"/>
                    </a:lnTo>
                  </a:path>
                </a:pathLst>
              </a:custGeom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7C7B6A95-8EA6-4EA1-AC55-DCCC95D3CBFE}"/>
                </a:ext>
              </a:extLst>
            </p:cNvPr>
            <p:cNvSpPr/>
            <p:nvPr/>
          </p:nvSpPr>
          <p:spPr>
            <a:xfrm>
              <a:off x="1602284" y="2804615"/>
              <a:ext cx="784887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400" dirty="0">
                  <a:solidFill>
                    <a:srgbClr val="0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Premio basato su funzione svolta /tipologia di Ente presso il quale si lavora</a:t>
              </a:r>
            </a:p>
          </p:txBody>
        </p:sp>
        <p:grpSp>
          <p:nvGrpSpPr>
            <p:cNvPr id="87" name="Group 151">
              <a:extLst>
                <a:ext uri="{FF2B5EF4-FFF2-40B4-BE49-F238E27FC236}">
                  <a16:creationId xmlns:a16="http://schemas.microsoft.com/office/drawing/2014/main" id="{8550C005-8189-41DA-980E-17F6D35E57BC}"/>
                </a:ext>
              </a:extLst>
            </p:cNvPr>
            <p:cNvGrpSpPr/>
            <p:nvPr/>
          </p:nvGrpSpPr>
          <p:grpSpPr>
            <a:xfrm>
              <a:off x="795279" y="3328932"/>
              <a:ext cx="898061" cy="660655"/>
              <a:chOff x="663221" y="2548952"/>
              <a:chExt cx="487295" cy="361950"/>
            </a:xfrm>
          </p:grpSpPr>
          <p:sp>
            <p:nvSpPr>
              <p:cNvPr id="88" name="Freeform: Shape 105">
                <a:extLst>
                  <a:ext uri="{FF2B5EF4-FFF2-40B4-BE49-F238E27FC236}">
                    <a16:creationId xmlns:a16="http://schemas.microsoft.com/office/drawing/2014/main" id="{500E34EE-2736-4AF1-A463-E6393919A22F}"/>
                  </a:ext>
                </a:extLst>
              </p:cNvPr>
              <p:cNvSpPr/>
              <p:nvPr/>
            </p:nvSpPr>
            <p:spPr>
              <a:xfrm>
                <a:off x="931441" y="2767094"/>
                <a:ext cx="219075" cy="142875"/>
              </a:xfrm>
              <a:custGeom>
                <a:avLst/>
                <a:gdLst>
                  <a:gd name="connsiteX0" fmla="*/ 7144 w 219075"/>
                  <a:gd name="connsiteY0" fmla="*/ 143351 h 142875"/>
                  <a:gd name="connsiteX1" fmla="*/ 24289 w 219075"/>
                  <a:gd name="connsiteY1" fmla="*/ 18574 h 142875"/>
                  <a:gd name="connsiteX2" fmla="*/ 37624 w 219075"/>
                  <a:gd name="connsiteY2" fmla="*/ 7144 h 142875"/>
                  <a:gd name="connsiteX3" fmla="*/ 186214 w 219075"/>
                  <a:gd name="connsiteY3" fmla="*/ 7144 h 142875"/>
                  <a:gd name="connsiteX4" fmla="*/ 199549 w 219075"/>
                  <a:gd name="connsiteY4" fmla="*/ 18574 h 142875"/>
                  <a:gd name="connsiteX5" fmla="*/ 219551 w 219075"/>
                  <a:gd name="connsiteY5" fmla="*/ 143351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075" h="142875">
                    <a:moveTo>
                      <a:pt x="7144" y="143351"/>
                    </a:moveTo>
                    <a:lnTo>
                      <a:pt x="24289" y="18574"/>
                    </a:lnTo>
                    <a:cubicBezTo>
                      <a:pt x="25241" y="11906"/>
                      <a:pt x="30956" y="7144"/>
                      <a:pt x="37624" y="7144"/>
                    </a:cubicBezTo>
                    <a:lnTo>
                      <a:pt x="186214" y="7144"/>
                    </a:lnTo>
                    <a:cubicBezTo>
                      <a:pt x="192881" y="7144"/>
                      <a:pt x="198596" y="11906"/>
                      <a:pt x="199549" y="18574"/>
                    </a:cubicBezTo>
                    <a:cubicBezTo>
                      <a:pt x="205264" y="51911"/>
                      <a:pt x="219551" y="143351"/>
                      <a:pt x="219551" y="14335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106">
                <a:extLst>
                  <a:ext uri="{FF2B5EF4-FFF2-40B4-BE49-F238E27FC236}">
                    <a16:creationId xmlns:a16="http://schemas.microsoft.com/office/drawing/2014/main" id="{5C62F919-7BC1-408C-958A-F1340650439E}"/>
                  </a:ext>
                </a:extLst>
              </p:cNvPr>
              <p:cNvSpPr/>
              <p:nvPr/>
            </p:nvSpPr>
            <p:spPr>
              <a:xfrm>
                <a:off x="663221" y="2548952"/>
                <a:ext cx="314325" cy="361950"/>
              </a:xfrm>
              <a:custGeom>
                <a:avLst/>
                <a:gdLst>
                  <a:gd name="connsiteX0" fmla="*/ 232501 w 314325"/>
                  <a:gd name="connsiteY0" fmla="*/ 356731 h 361950"/>
                  <a:gd name="connsiteX1" fmla="*/ 29619 w 314325"/>
                  <a:gd name="connsiteY1" fmla="*/ 271959 h 361950"/>
                  <a:gd name="connsiteX2" fmla="*/ 98199 w 314325"/>
                  <a:gd name="connsiteY2" fmla="*/ 30024 h 361950"/>
                  <a:gd name="connsiteX3" fmla="*/ 309654 w 314325"/>
                  <a:gd name="connsiteY3" fmla="*/ 58599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325" h="361950">
                    <a:moveTo>
                      <a:pt x="232501" y="356731"/>
                    </a:moveTo>
                    <a:cubicBezTo>
                      <a:pt x="155349" y="378639"/>
                      <a:pt x="70576" y="345301"/>
                      <a:pt x="29619" y="271959"/>
                    </a:cubicBezTo>
                    <a:cubicBezTo>
                      <a:pt x="-18006" y="186234"/>
                      <a:pt x="12474" y="77649"/>
                      <a:pt x="98199" y="30024"/>
                    </a:cubicBezTo>
                    <a:cubicBezTo>
                      <a:pt x="168684" y="-9981"/>
                      <a:pt x="255361" y="4306"/>
                      <a:pt x="309654" y="5859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107">
                <a:extLst>
                  <a:ext uri="{FF2B5EF4-FFF2-40B4-BE49-F238E27FC236}">
                    <a16:creationId xmlns:a16="http://schemas.microsoft.com/office/drawing/2014/main" id="{E49FBAFE-1637-484C-A772-44F1A170B483}"/>
                  </a:ext>
                </a:extLst>
              </p:cNvPr>
              <p:cNvSpPr/>
              <p:nvPr/>
            </p:nvSpPr>
            <p:spPr>
              <a:xfrm>
                <a:off x="791423" y="2646690"/>
                <a:ext cx="114300" cy="161925"/>
              </a:xfrm>
              <a:custGeom>
                <a:avLst/>
                <a:gdLst>
                  <a:gd name="connsiteX0" fmla="*/ 106204 w 114300"/>
                  <a:gd name="connsiteY0" fmla="*/ 31346 h 161925"/>
                  <a:gd name="connsiteX1" fmla="*/ 12859 w 114300"/>
                  <a:gd name="connsiteY1" fmla="*/ 32298 h 161925"/>
                  <a:gd name="connsiteX2" fmla="*/ 64294 w 114300"/>
                  <a:gd name="connsiteY2" fmla="*/ 80876 h 161925"/>
                  <a:gd name="connsiteX3" fmla="*/ 111919 w 114300"/>
                  <a:gd name="connsiteY3" fmla="*/ 118023 h 161925"/>
                  <a:gd name="connsiteX4" fmla="*/ 70009 w 114300"/>
                  <a:gd name="connsiteY4" fmla="*/ 158028 h 161925"/>
                  <a:gd name="connsiteX5" fmla="*/ 7144 w 114300"/>
                  <a:gd name="connsiteY5" fmla="*/ 128501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0" h="161925">
                    <a:moveTo>
                      <a:pt x="106204" y="31346"/>
                    </a:moveTo>
                    <a:cubicBezTo>
                      <a:pt x="89059" y="1818"/>
                      <a:pt x="26194" y="-3897"/>
                      <a:pt x="12859" y="32298"/>
                    </a:cubicBezTo>
                    <a:cubicBezTo>
                      <a:pt x="1429" y="64683"/>
                      <a:pt x="39529" y="78971"/>
                      <a:pt x="64294" y="80876"/>
                    </a:cubicBezTo>
                    <a:cubicBezTo>
                      <a:pt x="85249" y="82781"/>
                      <a:pt x="112871" y="92306"/>
                      <a:pt x="111919" y="118023"/>
                    </a:cubicBezTo>
                    <a:cubicBezTo>
                      <a:pt x="110966" y="138978"/>
                      <a:pt x="90011" y="157076"/>
                      <a:pt x="70009" y="158028"/>
                    </a:cubicBezTo>
                    <a:cubicBezTo>
                      <a:pt x="24289" y="160886"/>
                      <a:pt x="7144" y="128501"/>
                      <a:pt x="7144" y="12850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108">
                <a:extLst>
                  <a:ext uri="{FF2B5EF4-FFF2-40B4-BE49-F238E27FC236}">
                    <a16:creationId xmlns:a16="http://schemas.microsoft.com/office/drawing/2014/main" id="{DF74BBF7-8AE8-4677-8E31-D2AAD92DF85E}"/>
                  </a:ext>
                </a:extLst>
              </p:cNvPr>
              <p:cNvSpPr/>
              <p:nvPr/>
            </p:nvSpPr>
            <p:spPr>
              <a:xfrm>
                <a:off x="843811" y="2627077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048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048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109">
                <a:extLst>
                  <a:ext uri="{FF2B5EF4-FFF2-40B4-BE49-F238E27FC236}">
                    <a16:creationId xmlns:a16="http://schemas.microsoft.com/office/drawing/2014/main" id="{594057A8-A06B-43DC-A805-987656FA00E9}"/>
                  </a:ext>
                </a:extLst>
              </p:cNvPr>
              <p:cNvSpPr/>
              <p:nvPr/>
            </p:nvSpPr>
            <p:spPr>
              <a:xfrm>
                <a:off x="843811" y="2715659"/>
                <a:ext cx="9525" cy="114300"/>
              </a:xfrm>
              <a:custGeom>
                <a:avLst/>
                <a:gdLst>
                  <a:gd name="connsiteX0" fmla="*/ 7144 w 9525"/>
                  <a:gd name="connsiteY0" fmla="*/ 7144 h 114300"/>
                  <a:gd name="connsiteX1" fmla="*/ 7144 w 9525"/>
                  <a:gd name="connsiteY1" fmla="*/ 11191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4300">
                    <a:moveTo>
                      <a:pt x="7144" y="7144"/>
                    </a:moveTo>
                    <a:lnTo>
                      <a:pt x="7144" y="11191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110">
                <a:extLst>
                  <a:ext uri="{FF2B5EF4-FFF2-40B4-BE49-F238E27FC236}">
                    <a16:creationId xmlns:a16="http://schemas.microsoft.com/office/drawing/2014/main" id="{E7C76705-9281-486E-BD56-4F1B28204693}"/>
                  </a:ext>
                </a:extLst>
              </p:cNvPr>
              <p:cNvSpPr/>
              <p:nvPr/>
            </p:nvSpPr>
            <p:spPr>
              <a:xfrm>
                <a:off x="981923" y="2622314"/>
                <a:ext cx="114300" cy="114300"/>
              </a:xfrm>
              <a:custGeom>
                <a:avLst/>
                <a:gdLst>
                  <a:gd name="connsiteX0" fmla="*/ 60484 w 114300"/>
                  <a:gd name="connsiteY0" fmla="*/ 7144 h 114300"/>
                  <a:gd name="connsiteX1" fmla="*/ 113824 w 114300"/>
                  <a:gd name="connsiteY1" fmla="*/ 60484 h 114300"/>
                  <a:gd name="connsiteX2" fmla="*/ 60484 w 114300"/>
                  <a:gd name="connsiteY2" fmla="*/ 113824 h 114300"/>
                  <a:gd name="connsiteX3" fmla="*/ 7144 w 114300"/>
                  <a:gd name="connsiteY3" fmla="*/ 60484 h 114300"/>
                  <a:gd name="connsiteX4" fmla="*/ 60484 w 114300"/>
                  <a:gd name="connsiteY4" fmla="*/ 714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60484" y="7144"/>
                    </a:moveTo>
                    <a:cubicBezTo>
                      <a:pt x="90011" y="7144"/>
                      <a:pt x="113824" y="30956"/>
                      <a:pt x="113824" y="60484"/>
                    </a:cubicBezTo>
                    <a:cubicBezTo>
                      <a:pt x="113824" y="90011"/>
                      <a:pt x="90011" y="113824"/>
                      <a:pt x="60484" y="113824"/>
                    </a:cubicBezTo>
                    <a:cubicBezTo>
                      <a:pt x="30956" y="113824"/>
                      <a:pt x="7144" y="90011"/>
                      <a:pt x="7144" y="60484"/>
                    </a:cubicBezTo>
                    <a:cubicBezTo>
                      <a:pt x="7144" y="30956"/>
                      <a:pt x="30956" y="7144"/>
                      <a:pt x="60484" y="714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4" name="Group 207">
              <a:extLst>
                <a:ext uri="{FF2B5EF4-FFF2-40B4-BE49-F238E27FC236}">
                  <a16:creationId xmlns:a16="http://schemas.microsoft.com/office/drawing/2014/main" id="{09D729B0-5136-4D29-8D4B-7BCFA0EACEC0}"/>
                </a:ext>
              </a:extLst>
            </p:cNvPr>
            <p:cNvGrpSpPr/>
            <p:nvPr/>
          </p:nvGrpSpPr>
          <p:grpSpPr>
            <a:xfrm>
              <a:off x="8675692" y="2684703"/>
              <a:ext cx="864096" cy="598251"/>
              <a:chOff x="2385908" y="5440121"/>
              <a:chExt cx="504825" cy="405765"/>
            </a:xfrm>
          </p:grpSpPr>
          <p:sp>
            <p:nvSpPr>
              <p:cNvPr id="95" name="Freeform: Shape 167">
                <a:extLst>
                  <a:ext uri="{FF2B5EF4-FFF2-40B4-BE49-F238E27FC236}">
                    <a16:creationId xmlns:a16="http://schemas.microsoft.com/office/drawing/2014/main" id="{F33082C6-32A5-496F-858A-7ACF29E2E612}"/>
                  </a:ext>
                </a:extLst>
              </p:cNvPr>
              <p:cNvSpPr/>
              <p:nvPr/>
            </p:nvSpPr>
            <p:spPr>
              <a:xfrm>
                <a:off x="2514496" y="5500128"/>
                <a:ext cx="238125" cy="123825"/>
              </a:xfrm>
              <a:custGeom>
                <a:avLst/>
                <a:gdLst>
                  <a:gd name="connsiteX0" fmla="*/ 7144 w 238125"/>
                  <a:gd name="connsiteY0" fmla="*/ 123349 h 123825"/>
                  <a:gd name="connsiteX1" fmla="*/ 123349 w 238125"/>
                  <a:gd name="connsiteY1" fmla="*/ 7144 h 123825"/>
                  <a:gd name="connsiteX2" fmla="*/ 239554 w 238125"/>
                  <a:gd name="connsiteY2" fmla="*/ 1233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125" h="123825">
                    <a:moveTo>
                      <a:pt x="7144" y="123349"/>
                    </a:moveTo>
                    <a:cubicBezTo>
                      <a:pt x="7144" y="59531"/>
                      <a:pt x="59531" y="7144"/>
                      <a:pt x="123349" y="7144"/>
                    </a:cubicBezTo>
                    <a:cubicBezTo>
                      <a:pt x="187166" y="7144"/>
                      <a:pt x="239554" y="59531"/>
                      <a:pt x="239554" y="12334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168">
                <a:extLst>
                  <a:ext uri="{FF2B5EF4-FFF2-40B4-BE49-F238E27FC236}">
                    <a16:creationId xmlns:a16="http://schemas.microsoft.com/office/drawing/2014/main" id="{859B6506-252A-431B-A6F9-FE3BFF59E545}"/>
                  </a:ext>
                </a:extLst>
              </p:cNvPr>
              <p:cNvSpPr/>
              <p:nvPr/>
            </p:nvSpPr>
            <p:spPr>
              <a:xfrm>
                <a:off x="2630701" y="5440121"/>
                <a:ext cx="38100" cy="66675"/>
              </a:xfrm>
              <a:custGeom>
                <a:avLst/>
                <a:gdLst>
                  <a:gd name="connsiteX0" fmla="*/ 7144 w 38100"/>
                  <a:gd name="connsiteY0" fmla="*/ 66199 h 66675"/>
                  <a:gd name="connsiteX1" fmla="*/ 7144 w 38100"/>
                  <a:gd name="connsiteY1" fmla="*/ 7144 h 66675"/>
                  <a:gd name="connsiteX2" fmla="*/ 37624 w 38100"/>
                  <a:gd name="connsiteY2" fmla="*/ 7144 h 66675"/>
                  <a:gd name="connsiteX3" fmla="*/ 37624 w 38100"/>
                  <a:gd name="connsiteY3" fmla="*/ 19526 h 66675"/>
                  <a:gd name="connsiteX4" fmla="*/ 11906 w 38100"/>
                  <a:gd name="connsiteY4" fmla="*/ 1952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66675">
                    <a:moveTo>
                      <a:pt x="7144" y="66199"/>
                    </a:moveTo>
                    <a:lnTo>
                      <a:pt x="7144" y="7144"/>
                    </a:lnTo>
                    <a:lnTo>
                      <a:pt x="37624" y="7144"/>
                    </a:lnTo>
                    <a:lnTo>
                      <a:pt x="37624" y="19526"/>
                    </a:lnTo>
                    <a:lnTo>
                      <a:pt x="11906" y="19526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169">
                <a:extLst>
                  <a:ext uri="{FF2B5EF4-FFF2-40B4-BE49-F238E27FC236}">
                    <a16:creationId xmlns:a16="http://schemas.microsoft.com/office/drawing/2014/main" id="{B0E539E2-623D-4A3B-A7D5-6525BC38CFBC}"/>
                  </a:ext>
                </a:extLst>
              </p:cNvPr>
              <p:cNvSpPr/>
              <p:nvPr/>
            </p:nvSpPr>
            <p:spPr>
              <a:xfrm>
                <a:off x="2463061" y="5639193"/>
                <a:ext cx="342900" cy="57150"/>
              </a:xfrm>
              <a:custGeom>
                <a:avLst/>
                <a:gdLst>
                  <a:gd name="connsiteX0" fmla="*/ 343376 w 342900"/>
                  <a:gd name="connsiteY0" fmla="*/ 54769 h 57150"/>
                  <a:gd name="connsiteX1" fmla="*/ 343376 w 342900"/>
                  <a:gd name="connsiteY1" fmla="*/ 7144 h 57150"/>
                  <a:gd name="connsiteX2" fmla="*/ 7144 w 342900"/>
                  <a:gd name="connsiteY2" fmla="*/ 7144 h 57150"/>
                  <a:gd name="connsiteX3" fmla="*/ 7144 w 342900"/>
                  <a:gd name="connsiteY3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57150">
                    <a:moveTo>
                      <a:pt x="343376" y="54769"/>
                    </a:moveTo>
                    <a:lnTo>
                      <a:pt x="343376" y="7144"/>
                    </a:lnTo>
                    <a:lnTo>
                      <a:pt x="7144" y="7144"/>
                    </a:lnTo>
                    <a:lnTo>
                      <a:pt x="7144" y="54769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170">
                <a:extLst>
                  <a:ext uri="{FF2B5EF4-FFF2-40B4-BE49-F238E27FC236}">
                    <a16:creationId xmlns:a16="http://schemas.microsoft.com/office/drawing/2014/main" id="{259F5B57-D840-4326-922A-17C7A1BF92B3}"/>
                  </a:ext>
                </a:extLst>
              </p:cNvPr>
              <p:cNvSpPr/>
              <p:nvPr/>
            </p:nvSpPr>
            <p:spPr>
              <a:xfrm>
                <a:off x="2403053" y="5710631"/>
                <a:ext cx="466725" cy="114300"/>
              </a:xfrm>
              <a:custGeom>
                <a:avLst/>
                <a:gdLst>
                  <a:gd name="connsiteX0" fmla="*/ 463391 w 466725"/>
                  <a:gd name="connsiteY0" fmla="*/ 109061 h 114300"/>
                  <a:gd name="connsiteX1" fmla="*/ 463391 w 466725"/>
                  <a:gd name="connsiteY1" fmla="*/ 7144 h 114300"/>
                  <a:gd name="connsiteX2" fmla="*/ 7144 w 466725"/>
                  <a:gd name="connsiteY2" fmla="*/ 7144 h 114300"/>
                  <a:gd name="connsiteX3" fmla="*/ 7144 w 466725"/>
                  <a:gd name="connsiteY3" fmla="*/ 109061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6725" h="114300">
                    <a:moveTo>
                      <a:pt x="463391" y="109061"/>
                    </a:moveTo>
                    <a:lnTo>
                      <a:pt x="463391" y="7144"/>
                    </a:lnTo>
                    <a:lnTo>
                      <a:pt x="7144" y="7144"/>
                    </a:lnTo>
                    <a:lnTo>
                      <a:pt x="7144" y="109061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171">
                <a:extLst>
                  <a:ext uri="{FF2B5EF4-FFF2-40B4-BE49-F238E27FC236}">
                    <a16:creationId xmlns:a16="http://schemas.microsoft.com/office/drawing/2014/main" id="{90B57DE9-1010-4775-BE32-1B5ED01AEDA2}"/>
                  </a:ext>
                </a:extLst>
              </p:cNvPr>
              <p:cNvSpPr/>
              <p:nvPr/>
            </p:nvSpPr>
            <p:spPr>
              <a:xfrm>
                <a:off x="2799293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172">
                <a:extLst>
                  <a:ext uri="{FF2B5EF4-FFF2-40B4-BE49-F238E27FC236}">
                    <a16:creationId xmlns:a16="http://schemas.microsoft.com/office/drawing/2014/main" id="{F8E341A8-DDB4-47A6-8D87-E3B6DF061B55}"/>
                  </a:ext>
                </a:extLst>
              </p:cNvPr>
              <p:cNvSpPr/>
              <p:nvPr/>
            </p:nvSpPr>
            <p:spPr>
              <a:xfrm>
                <a:off x="2743096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73">
                <a:extLst>
                  <a:ext uri="{FF2B5EF4-FFF2-40B4-BE49-F238E27FC236}">
                    <a16:creationId xmlns:a16="http://schemas.microsoft.com/office/drawing/2014/main" id="{57258FB1-35F9-4315-B66C-26E186501C7B}"/>
                  </a:ext>
                </a:extLst>
              </p:cNvPr>
              <p:cNvSpPr/>
              <p:nvPr/>
            </p:nvSpPr>
            <p:spPr>
              <a:xfrm>
                <a:off x="2686898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74">
                <a:extLst>
                  <a:ext uri="{FF2B5EF4-FFF2-40B4-BE49-F238E27FC236}">
                    <a16:creationId xmlns:a16="http://schemas.microsoft.com/office/drawing/2014/main" id="{3F5DE405-8457-4E76-B7A2-76B379FCB89F}"/>
                  </a:ext>
                </a:extLst>
              </p:cNvPr>
              <p:cNvSpPr/>
              <p:nvPr/>
            </p:nvSpPr>
            <p:spPr>
              <a:xfrm>
                <a:off x="2630701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75">
                <a:extLst>
                  <a:ext uri="{FF2B5EF4-FFF2-40B4-BE49-F238E27FC236}">
                    <a16:creationId xmlns:a16="http://schemas.microsoft.com/office/drawing/2014/main" id="{1403BFEF-012F-4C8B-9128-F88D876F32A6}"/>
                  </a:ext>
                </a:extLst>
              </p:cNvPr>
              <p:cNvSpPr/>
              <p:nvPr/>
            </p:nvSpPr>
            <p:spPr>
              <a:xfrm>
                <a:off x="2575456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76">
                <a:extLst>
                  <a:ext uri="{FF2B5EF4-FFF2-40B4-BE49-F238E27FC236}">
                    <a16:creationId xmlns:a16="http://schemas.microsoft.com/office/drawing/2014/main" id="{E6A19811-27DF-4FC6-BF6E-3C0005426399}"/>
                  </a:ext>
                </a:extLst>
              </p:cNvPr>
              <p:cNvSpPr/>
              <p:nvPr/>
            </p:nvSpPr>
            <p:spPr>
              <a:xfrm>
                <a:off x="2519258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77">
                <a:extLst>
                  <a:ext uri="{FF2B5EF4-FFF2-40B4-BE49-F238E27FC236}">
                    <a16:creationId xmlns:a16="http://schemas.microsoft.com/office/drawing/2014/main" id="{A893FF48-D305-4BE4-BC4B-0FB39BA74D01}"/>
                  </a:ext>
                </a:extLst>
              </p:cNvPr>
              <p:cNvSpPr/>
              <p:nvPr/>
            </p:nvSpPr>
            <p:spPr>
              <a:xfrm>
                <a:off x="2463061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78">
                <a:extLst>
                  <a:ext uri="{FF2B5EF4-FFF2-40B4-BE49-F238E27FC236}">
                    <a16:creationId xmlns:a16="http://schemas.microsoft.com/office/drawing/2014/main" id="{5E8D26C6-3918-4720-A611-A1AA825170DD}"/>
                  </a:ext>
                </a:extLst>
              </p:cNvPr>
              <p:cNvSpPr/>
              <p:nvPr/>
            </p:nvSpPr>
            <p:spPr>
              <a:xfrm>
                <a:off x="2743096" y="5639193"/>
                <a:ext cx="9525" cy="57150"/>
              </a:xfrm>
              <a:custGeom>
                <a:avLst/>
                <a:gdLst>
                  <a:gd name="connsiteX0" fmla="*/ 7144 w 9525"/>
                  <a:gd name="connsiteY0" fmla="*/ 7144 h 57150"/>
                  <a:gd name="connsiteX1" fmla="*/ 7144 w 9525"/>
                  <a:gd name="connsiteY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7144" y="7144"/>
                    </a:moveTo>
                    <a:lnTo>
                      <a:pt x="7144" y="5476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79">
                <a:extLst>
                  <a:ext uri="{FF2B5EF4-FFF2-40B4-BE49-F238E27FC236}">
                    <a16:creationId xmlns:a16="http://schemas.microsoft.com/office/drawing/2014/main" id="{4882D25D-7EA9-4B49-923B-35F662C12323}"/>
                  </a:ext>
                </a:extLst>
              </p:cNvPr>
              <p:cNvSpPr/>
              <p:nvPr/>
            </p:nvSpPr>
            <p:spPr>
              <a:xfrm>
                <a:off x="2686898" y="5639193"/>
                <a:ext cx="9525" cy="57150"/>
              </a:xfrm>
              <a:custGeom>
                <a:avLst/>
                <a:gdLst>
                  <a:gd name="connsiteX0" fmla="*/ 7144 w 9525"/>
                  <a:gd name="connsiteY0" fmla="*/ 7144 h 57150"/>
                  <a:gd name="connsiteX1" fmla="*/ 7144 w 9525"/>
                  <a:gd name="connsiteY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7144" y="7144"/>
                    </a:moveTo>
                    <a:lnTo>
                      <a:pt x="7144" y="5476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80">
                <a:extLst>
                  <a:ext uri="{FF2B5EF4-FFF2-40B4-BE49-F238E27FC236}">
                    <a16:creationId xmlns:a16="http://schemas.microsoft.com/office/drawing/2014/main" id="{B503A290-0CD3-4075-A81B-904D3B9FC196}"/>
                  </a:ext>
                </a:extLst>
              </p:cNvPr>
              <p:cNvSpPr/>
              <p:nvPr/>
            </p:nvSpPr>
            <p:spPr>
              <a:xfrm>
                <a:off x="2630701" y="5639193"/>
                <a:ext cx="9525" cy="57150"/>
              </a:xfrm>
              <a:custGeom>
                <a:avLst/>
                <a:gdLst>
                  <a:gd name="connsiteX0" fmla="*/ 7144 w 9525"/>
                  <a:gd name="connsiteY0" fmla="*/ 7144 h 57150"/>
                  <a:gd name="connsiteX1" fmla="*/ 7144 w 9525"/>
                  <a:gd name="connsiteY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7144" y="7144"/>
                    </a:moveTo>
                    <a:lnTo>
                      <a:pt x="7144" y="5476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81">
                <a:extLst>
                  <a:ext uri="{FF2B5EF4-FFF2-40B4-BE49-F238E27FC236}">
                    <a16:creationId xmlns:a16="http://schemas.microsoft.com/office/drawing/2014/main" id="{5CED529D-48B4-4593-B6F0-F4F04D268249}"/>
                  </a:ext>
                </a:extLst>
              </p:cNvPr>
              <p:cNvSpPr/>
              <p:nvPr/>
            </p:nvSpPr>
            <p:spPr>
              <a:xfrm>
                <a:off x="2575456" y="5639193"/>
                <a:ext cx="9525" cy="57150"/>
              </a:xfrm>
              <a:custGeom>
                <a:avLst/>
                <a:gdLst>
                  <a:gd name="connsiteX0" fmla="*/ 7144 w 9525"/>
                  <a:gd name="connsiteY0" fmla="*/ 7144 h 57150"/>
                  <a:gd name="connsiteX1" fmla="*/ 7144 w 9525"/>
                  <a:gd name="connsiteY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7144" y="7144"/>
                    </a:moveTo>
                    <a:lnTo>
                      <a:pt x="7144" y="5476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82">
                <a:extLst>
                  <a:ext uri="{FF2B5EF4-FFF2-40B4-BE49-F238E27FC236}">
                    <a16:creationId xmlns:a16="http://schemas.microsoft.com/office/drawing/2014/main" id="{DB5AE35A-D130-468E-8ACD-FEEC2742997F}"/>
                  </a:ext>
                </a:extLst>
              </p:cNvPr>
              <p:cNvSpPr/>
              <p:nvPr/>
            </p:nvSpPr>
            <p:spPr>
              <a:xfrm>
                <a:off x="2519258" y="5639193"/>
                <a:ext cx="9525" cy="57150"/>
              </a:xfrm>
              <a:custGeom>
                <a:avLst/>
                <a:gdLst>
                  <a:gd name="connsiteX0" fmla="*/ 7144 w 9525"/>
                  <a:gd name="connsiteY0" fmla="*/ 7144 h 57150"/>
                  <a:gd name="connsiteX1" fmla="*/ 7144 w 9525"/>
                  <a:gd name="connsiteY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7144" y="7144"/>
                    </a:moveTo>
                    <a:lnTo>
                      <a:pt x="7144" y="5476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83">
                <a:extLst>
                  <a:ext uri="{FF2B5EF4-FFF2-40B4-BE49-F238E27FC236}">
                    <a16:creationId xmlns:a16="http://schemas.microsoft.com/office/drawing/2014/main" id="{E9E120B2-519F-4E4B-96DF-7759A36BE65B}"/>
                  </a:ext>
                </a:extLst>
              </p:cNvPr>
              <p:cNvSpPr/>
              <p:nvPr/>
            </p:nvSpPr>
            <p:spPr>
              <a:xfrm>
                <a:off x="2385908" y="5836361"/>
                <a:ext cx="504825" cy="9525"/>
              </a:xfrm>
              <a:custGeom>
                <a:avLst/>
                <a:gdLst>
                  <a:gd name="connsiteX0" fmla="*/ 7144 w 504825"/>
                  <a:gd name="connsiteY0" fmla="*/ 7144 h 9525"/>
                  <a:gd name="connsiteX1" fmla="*/ 497681 w 5048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 h="9525">
                    <a:moveTo>
                      <a:pt x="7144" y="7144"/>
                    </a:moveTo>
                    <a:lnTo>
                      <a:pt x="497681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86510C7F-9597-4F8F-B1D2-9D146968C44C}"/>
                </a:ext>
              </a:extLst>
            </p:cNvPr>
            <p:cNvSpPr/>
            <p:nvPr/>
          </p:nvSpPr>
          <p:spPr>
            <a:xfrm>
              <a:off x="3784415" y="4633391"/>
              <a:ext cx="493596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400" dirty="0">
                  <a:solidFill>
                    <a:srgbClr val="313131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Prevista tariffazione più incarichi</a:t>
              </a:r>
            </a:p>
          </p:txBody>
        </p:sp>
        <p:grpSp>
          <p:nvGrpSpPr>
            <p:cNvPr id="115" name="Employee">
              <a:extLst>
                <a:ext uri="{FF2B5EF4-FFF2-40B4-BE49-F238E27FC236}">
                  <a16:creationId xmlns:a16="http://schemas.microsoft.com/office/drawing/2014/main" id="{A4FFE0C6-9D1C-4693-86B1-A9D4DED3B0DF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3242695" y="4552131"/>
              <a:ext cx="320831" cy="542925"/>
              <a:chOff x="4867276" y="1270002"/>
              <a:chExt cx="2006600" cy="3395663"/>
            </a:xfrm>
            <a:solidFill>
              <a:srgbClr val="C00000"/>
            </a:solidFill>
          </p:grpSpPr>
          <p:sp>
            <p:nvSpPr>
              <p:cNvPr id="116" name="Freeform: Shape 1887">
                <a:extLst>
                  <a:ext uri="{FF2B5EF4-FFF2-40B4-BE49-F238E27FC236}">
                    <a16:creationId xmlns:a16="http://schemas.microsoft.com/office/drawing/2014/main" id="{1DF813A9-7924-463A-84E5-AC0A416BB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7276" y="2655889"/>
                <a:ext cx="2006600" cy="2009776"/>
              </a:xfrm>
              <a:custGeom>
                <a:avLst/>
                <a:gdLst>
                  <a:gd name="connsiteX0" fmla="*/ 142527 w 2006600"/>
                  <a:gd name="connsiteY0" fmla="*/ 0 h 2009776"/>
                  <a:gd name="connsiteX1" fmla="*/ 486450 w 2006600"/>
                  <a:gd name="connsiteY1" fmla="*/ 0 h 2009776"/>
                  <a:gd name="connsiteX2" fmla="*/ 1003850 w 2006600"/>
                  <a:gd name="connsiteY2" fmla="*/ 1266826 h 2009776"/>
                  <a:gd name="connsiteX3" fmla="*/ 1521666 w 2006600"/>
                  <a:gd name="connsiteY3" fmla="*/ 0 h 2009776"/>
                  <a:gd name="connsiteX4" fmla="*/ 1864074 w 2006600"/>
                  <a:gd name="connsiteY4" fmla="*/ 0 h 2009776"/>
                  <a:gd name="connsiteX5" fmla="*/ 2006600 w 2006600"/>
                  <a:gd name="connsiteY5" fmla="*/ 142752 h 2009776"/>
                  <a:gd name="connsiteX6" fmla="*/ 2006600 w 2006600"/>
                  <a:gd name="connsiteY6" fmla="*/ 1867024 h 2009776"/>
                  <a:gd name="connsiteX7" fmla="*/ 1864074 w 2006600"/>
                  <a:gd name="connsiteY7" fmla="*/ 2009776 h 2009776"/>
                  <a:gd name="connsiteX8" fmla="*/ 142527 w 2006600"/>
                  <a:gd name="connsiteY8" fmla="*/ 2009776 h 2009776"/>
                  <a:gd name="connsiteX9" fmla="*/ 0 w 2006600"/>
                  <a:gd name="connsiteY9" fmla="*/ 1867024 h 2009776"/>
                  <a:gd name="connsiteX10" fmla="*/ 0 w 2006600"/>
                  <a:gd name="connsiteY10" fmla="*/ 142752 h 2009776"/>
                  <a:gd name="connsiteX11" fmla="*/ 142527 w 2006600"/>
                  <a:gd name="connsiteY11" fmla="*/ 0 h 2009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06600" h="2009776">
                    <a:moveTo>
                      <a:pt x="142527" y="0"/>
                    </a:moveTo>
                    <a:lnTo>
                      <a:pt x="486450" y="0"/>
                    </a:lnTo>
                    <a:lnTo>
                      <a:pt x="1003850" y="1266826"/>
                    </a:lnTo>
                    <a:lnTo>
                      <a:pt x="1521666" y="0"/>
                    </a:lnTo>
                    <a:lnTo>
                      <a:pt x="1864074" y="0"/>
                    </a:lnTo>
                    <a:cubicBezTo>
                      <a:pt x="1943147" y="0"/>
                      <a:pt x="2006600" y="63554"/>
                      <a:pt x="2006600" y="142752"/>
                    </a:cubicBezTo>
                    <a:lnTo>
                      <a:pt x="2006600" y="1867024"/>
                    </a:lnTo>
                    <a:cubicBezTo>
                      <a:pt x="2006600" y="1946222"/>
                      <a:pt x="1943147" y="2009776"/>
                      <a:pt x="1864074" y="2009776"/>
                    </a:cubicBezTo>
                    <a:lnTo>
                      <a:pt x="142527" y="2009776"/>
                    </a:lnTo>
                    <a:cubicBezTo>
                      <a:pt x="63454" y="2009776"/>
                      <a:pt x="0" y="1946222"/>
                      <a:pt x="0" y="1867024"/>
                    </a:cubicBezTo>
                    <a:lnTo>
                      <a:pt x="0" y="142752"/>
                    </a:lnTo>
                    <a:cubicBezTo>
                      <a:pt x="0" y="63554"/>
                      <a:pt x="63454" y="0"/>
                      <a:pt x="142527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17" name="Oval 147">
                <a:extLst>
                  <a:ext uri="{FF2B5EF4-FFF2-40B4-BE49-F238E27FC236}">
                    <a16:creationId xmlns:a16="http://schemas.microsoft.com/office/drawing/2014/main" id="{78CEC981-4F07-4BCC-8B60-C118ED49C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9389" y="1270002"/>
                <a:ext cx="1222375" cy="1223963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8" name="Freeform 148">
                <a:extLst>
                  <a:ext uri="{FF2B5EF4-FFF2-40B4-BE49-F238E27FC236}">
                    <a16:creationId xmlns:a16="http://schemas.microsoft.com/office/drawing/2014/main" id="{DDD7603E-E79A-456D-958A-3121806F2A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4676" y="2573339"/>
                <a:ext cx="431800" cy="433388"/>
              </a:xfrm>
              <a:custGeom>
                <a:avLst/>
                <a:gdLst>
                  <a:gd name="T0" fmla="*/ 443 w 886"/>
                  <a:gd name="T1" fmla="*/ 0 h 886"/>
                  <a:gd name="T2" fmla="*/ 886 w 886"/>
                  <a:gd name="T3" fmla="*/ 443 h 886"/>
                  <a:gd name="T4" fmla="*/ 443 w 886"/>
                  <a:gd name="T5" fmla="*/ 886 h 886"/>
                  <a:gd name="T6" fmla="*/ 0 w 886"/>
                  <a:gd name="T7" fmla="*/ 443 h 886"/>
                  <a:gd name="T8" fmla="*/ 443 w 886"/>
                  <a:gd name="T9" fmla="*/ 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6" h="886">
                    <a:moveTo>
                      <a:pt x="443" y="0"/>
                    </a:moveTo>
                    <a:lnTo>
                      <a:pt x="886" y="443"/>
                    </a:lnTo>
                    <a:lnTo>
                      <a:pt x="443" y="886"/>
                    </a:lnTo>
                    <a:lnTo>
                      <a:pt x="0" y="443"/>
                    </a:lnTo>
                    <a:lnTo>
                      <a:pt x="44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9" name="Freeform 149">
                <a:extLst>
                  <a:ext uri="{FF2B5EF4-FFF2-40B4-BE49-F238E27FC236}">
                    <a16:creationId xmlns:a16="http://schemas.microsoft.com/office/drawing/2014/main" id="{560EAF64-411B-41CF-858D-C361CDBE1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4676" y="2890840"/>
                <a:ext cx="431800" cy="1036638"/>
              </a:xfrm>
              <a:custGeom>
                <a:avLst/>
                <a:gdLst>
                  <a:gd name="T0" fmla="*/ 443 w 886"/>
                  <a:gd name="T1" fmla="*/ 0 h 2120"/>
                  <a:gd name="T2" fmla="*/ 886 w 886"/>
                  <a:gd name="T3" fmla="*/ 443 h 2120"/>
                  <a:gd name="T4" fmla="*/ 443 w 886"/>
                  <a:gd name="T5" fmla="*/ 2120 h 2120"/>
                  <a:gd name="T6" fmla="*/ 0 w 886"/>
                  <a:gd name="T7" fmla="*/ 443 h 2120"/>
                  <a:gd name="T8" fmla="*/ 443 w 886"/>
                  <a:gd name="T9" fmla="*/ 0 h 2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6" h="2120">
                    <a:moveTo>
                      <a:pt x="443" y="0"/>
                    </a:moveTo>
                    <a:lnTo>
                      <a:pt x="886" y="443"/>
                    </a:lnTo>
                    <a:lnTo>
                      <a:pt x="443" y="2120"/>
                    </a:lnTo>
                    <a:lnTo>
                      <a:pt x="0" y="443"/>
                    </a:lnTo>
                    <a:lnTo>
                      <a:pt x="44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pic>
          <p:nvPicPr>
            <p:cNvPr id="15" name="Elemento grafico 14" descr="Edile">
              <a:extLst>
                <a:ext uri="{FF2B5EF4-FFF2-40B4-BE49-F238E27FC236}">
                  <a16:creationId xmlns:a16="http://schemas.microsoft.com/office/drawing/2014/main" id="{FE051967-B822-4C03-AE8B-66DF34149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81558" y="4552131"/>
              <a:ext cx="629665" cy="629665"/>
            </a:xfrm>
            <a:prstGeom prst="rect">
              <a:avLst/>
            </a:prstGeom>
          </p:spPr>
        </p:pic>
        <p:pic>
          <p:nvPicPr>
            <p:cNvPr id="17" name="Elemento grafico 16" descr="Medicina">
              <a:extLst>
                <a:ext uri="{FF2B5EF4-FFF2-40B4-BE49-F238E27FC236}">
                  <a16:creationId xmlns:a16="http://schemas.microsoft.com/office/drawing/2014/main" id="{B0BACA17-E1DE-4497-97C6-8A0502CCD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74171" y="4752483"/>
              <a:ext cx="312180" cy="312180"/>
            </a:xfrm>
            <a:prstGeom prst="rect">
              <a:avLst/>
            </a:prstGeom>
          </p:spPr>
        </p:pic>
      </p:grpSp>
      <p:sp>
        <p:nvSpPr>
          <p:cNvPr id="54" name="Rettangolo 53">
            <a:extLst>
              <a:ext uri="{FF2B5EF4-FFF2-40B4-BE49-F238E27FC236}">
                <a16:creationId xmlns:a16="http://schemas.microsoft.com/office/drawing/2014/main" id="{CA99D81A-27C3-45DA-93EB-316967E61C34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FD559B84-6FD0-3D2A-5771-E84161A48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51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ella 3">
            <a:extLst>
              <a:ext uri="{FF2B5EF4-FFF2-40B4-BE49-F238E27FC236}">
                <a16:creationId xmlns:a16="http://schemas.microsoft.com/office/drawing/2014/main" id="{F66BA5F5-1B0C-46F3-A878-7A6E35694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679685"/>
              </p:ext>
            </p:extLst>
          </p:nvPr>
        </p:nvGraphicFramePr>
        <p:xfrm>
          <a:off x="428855" y="955296"/>
          <a:ext cx="8424936" cy="647561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372996035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1974819686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362011306"/>
                    </a:ext>
                  </a:extLst>
                </a:gridCol>
              </a:tblGrid>
              <a:tr h="452009">
                <a:tc>
                  <a:txBody>
                    <a:bodyPr/>
                    <a:lstStyle/>
                    <a:p>
                      <a:pPr algn="ctr"/>
                      <a:r>
                        <a:rPr lang="it-IT" sz="1800" dirty="0">
                          <a:latin typeface="Helvetica Now Text" panose="020B0504030202020204" pitchFamily="34" charset="0"/>
                        </a:rPr>
                        <a:t>GARANZIA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>
                          <a:latin typeface="Helvetica Now Text" panose="020B0504030202020204" pitchFamily="34" charset="0"/>
                        </a:rPr>
                        <a:t>LA TUA POLIZZA RC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>
                          <a:latin typeface="Helvetica Now Text" panose="020B0504030202020204" pitchFamily="34" charset="0"/>
                        </a:rPr>
                        <a:t>RACING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68675896"/>
                  </a:ext>
                </a:extLst>
              </a:tr>
              <a:tr h="367239">
                <a:tc>
                  <a:txBody>
                    <a:bodyPr/>
                    <a:lstStyle/>
                    <a:p>
                      <a:r>
                        <a:rPr lang="it-IT" sz="1600" dirty="0">
                          <a:latin typeface="Helvetica Now Text" panose="020B0504030202020204" pitchFamily="34" charset="0"/>
                        </a:rPr>
                        <a:t>Formulazione </a:t>
                      </a:r>
                      <a:r>
                        <a:rPr lang="it-IT" sz="1600" b="1" dirty="0">
                          <a:latin typeface="Helvetica Now Text" panose="020B0504030202020204" pitchFamily="34" charset="0"/>
                        </a:rPr>
                        <a:t>ALL RISKS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83724893"/>
                  </a:ext>
                </a:extLst>
              </a:tr>
              <a:tr h="733121">
                <a:tc>
                  <a:txBody>
                    <a:bodyPr/>
                    <a:lstStyle/>
                    <a:p>
                      <a:pPr marL="0" marR="0" lvl="0" indent="0" algn="l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Copertura di </a:t>
                      </a: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tutti i danni provocati </a:t>
                      </a:r>
                      <a:r>
                        <a:rPr lang="it-IT" sz="1600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nell’esercizio dell’attività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40666878"/>
                  </a:ext>
                </a:extLst>
              </a:tr>
              <a:tr h="5159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600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Copertura sempre operante per </a:t>
                      </a: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Opere Rilevanti</a:t>
                      </a:r>
                      <a:endParaRPr lang="it-IT" b="1" dirty="0">
                        <a:latin typeface="Helvetica Now Text" panose="020B050403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  <a:endParaRPr kumimoji="0" lang="it-IT" sz="2105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Text" panose="020B0504030202020204" pitchFamily="34" charset="0"/>
                        <a:ea typeface="ＭＳ Ｐゴシック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46705418"/>
                  </a:ext>
                </a:extLst>
              </a:tr>
              <a:tr h="367239">
                <a:tc>
                  <a:txBody>
                    <a:bodyPr/>
                    <a:lstStyle/>
                    <a:p>
                      <a:pPr marL="0" marR="0" lvl="0" indent="0" algn="l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Responsabilità Solidale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  <a:endParaRPr kumimoji="0" lang="it-IT" sz="2105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Text" panose="020B0504030202020204" pitchFamily="34" charset="0"/>
                        <a:ea typeface="ＭＳ Ｐゴシック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7848179"/>
                  </a:ext>
                </a:extLst>
              </a:tr>
              <a:tr h="367239">
                <a:tc>
                  <a:txBody>
                    <a:bodyPr/>
                    <a:lstStyle/>
                    <a:p>
                      <a:pPr marL="0" marR="0" lvl="0" indent="0" algn="l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Copertura Eredi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  <a:endParaRPr kumimoji="0" lang="it-IT" sz="2105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Text" panose="020B0504030202020204" pitchFamily="34" charset="0"/>
                        <a:ea typeface="ＭＳ Ｐゴシック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4235409"/>
                  </a:ext>
                </a:extLst>
              </a:tr>
              <a:tr h="367239">
                <a:tc>
                  <a:txBody>
                    <a:bodyPr/>
                    <a:lstStyle/>
                    <a:p>
                      <a:pPr marL="0" marR="0" lvl="0" indent="0" algn="l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Retroattività illimitata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  <a:endParaRPr kumimoji="0" lang="it-IT" sz="2105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Text" panose="020B0504030202020204" pitchFamily="34" charset="0"/>
                        <a:ea typeface="ＭＳ Ｐゴシック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27815814"/>
                  </a:ext>
                </a:extLst>
              </a:tr>
              <a:tr h="515900">
                <a:tc>
                  <a:txBody>
                    <a:bodyPr/>
                    <a:lstStyle/>
                    <a:p>
                      <a:pPr marL="0" marR="0" lvl="0" indent="0" algn="l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Postuma 10 anni 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cessazione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attività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  <a:endParaRPr kumimoji="0" lang="it-IT" sz="2105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Text" panose="020B0504030202020204" pitchFamily="34" charset="0"/>
                        <a:ea typeface="ＭＳ Ｐゴシック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128355091"/>
                  </a:ext>
                </a:extLst>
              </a:tr>
              <a:tr h="515900">
                <a:tc>
                  <a:txBody>
                    <a:bodyPr/>
                    <a:lstStyle/>
                    <a:p>
                      <a:pPr marL="0" marR="0" lvl="0" indent="0" algn="l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Postuma 10 anni 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cessazione di contratto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  <a:endParaRPr kumimoji="0" lang="it-IT" sz="2105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Text" panose="020B0504030202020204" pitchFamily="34" charset="0"/>
                        <a:ea typeface="ＭＳ Ｐゴシック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88128571"/>
                  </a:ext>
                </a:extLst>
              </a:tr>
              <a:tr h="515900">
                <a:tc>
                  <a:txBody>
                    <a:bodyPr/>
                    <a:lstStyle/>
                    <a:p>
                      <a:pPr marL="0" marR="0" lvl="0" indent="0" algn="l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Facoltà di Denuncia delle Circostanze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  <a:endParaRPr kumimoji="0" lang="it-IT" sz="2105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Text" panose="020B0504030202020204" pitchFamily="34" charset="0"/>
                        <a:ea typeface="ＭＳ Ｐゴシック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75815925"/>
                  </a:ext>
                </a:extLst>
              </a:tr>
              <a:tr h="367239">
                <a:tc>
                  <a:txBody>
                    <a:bodyPr/>
                    <a:lstStyle/>
                    <a:p>
                      <a:pPr marL="0" marR="0" lvl="0" indent="0" algn="l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 err="1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Continuos</a:t>
                      </a: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 Cover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  <a:endParaRPr kumimoji="0" lang="it-IT" sz="2105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Text" panose="020B0504030202020204" pitchFamily="34" charset="0"/>
                        <a:ea typeface="ＭＳ Ｐゴシック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91222909"/>
                  </a:ext>
                </a:extLst>
              </a:tr>
              <a:tr h="367239">
                <a:tc>
                  <a:txBody>
                    <a:bodyPr/>
                    <a:lstStyle/>
                    <a:p>
                      <a:pPr marL="0" marR="0" lvl="0" indent="0" algn="l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Helvetica Now Text" panose="020B0504030202020204" pitchFamily="34" charset="0"/>
                          <a:ea typeface="+mn-ea"/>
                          <a:cs typeface="+mn-cs"/>
                        </a:rPr>
                        <a:t>Nessun recesso in caso di sinistro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2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105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Text" panose="020B0504030202020204" pitchFamily="34" charset="0"/>
                          <a:ea typeface="ＭＳ Ｐゴシック"/>
                          <a:cs typeface="+mn-cs"/>
                        </a:rPr>
                        <a:t>?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latin typeface="Helvetica Now Text" panose="020B050403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477987"/>
                  </a:ext>
                </a:extLst>
              </a:tr>
            </a:tbl>
          </a:graphicData>
        </a:graphic>
      </p:graphicFrame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088" y="207249"/>
            <a:ext cx="9833223" cy="574096"/>
          </a:xfrm>
        </p:spPr>
        <p:txBody>
          <a:bodyPr/>
          <a:lstStyle/>
          <a:p>
            <a:r>
              <a:rPr lang="it-IT" sz="24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Hai valutato se la tua Polizza Rc ha queste caratteristiche?</a:t>
            </a:r>
            <a:r>
              <a:rPr lang="it-IT" sz="2400" dirty="0">
                <a:solidFill>
                  <a:schemeClr val="tx1"/>
                </a:solidFill>
                <a:latin typeface="Helvetica Now Text" panose="020B0504030202020204" pitchFamily="34" charset="0"/>
              </a:rPr>
              <a:t> </a:t>
            </a:r>
            <a:endParaRPr lang="it-IT" sz="2400" b="1" kern="1200" dirty="0">
              <a:solidFill>
                <a:schemeClr val="tx1"/>
              </a:solidFill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FC5ED321-5ECD-4C20-BCE6-00F8A6C1EB1E}"/>
              </a:ext>
            </a:extLst>
          </p:cNvPr>
          <p:cNvGrpSpPr/>
          <p:nvPr/>
        </p:nvGrpSpPr>
        <p:grpSpPr>
          <a:xfrm>
            <a:off x="7362924" y="1443644"/>
            <a:ext cx="360040" cy="5810524"/>
            <a:chOff x="7650956" y="1620391"/>
            <a:chExt cx="365200" cy="5646593"/>
          </a:xfrm>
        </p:grpSpPr>
        <p:pic>
          <p:nvPicPr>
            <p:cNvPr id="6" name="Elemento grafico 5" descr="Pollice in alto">
              <a:extLst>
                <a:ext uri="{FF2B5EF4-FFF2-40B4-BE49-F238E27FC236}">
                  <a16:creationId xmlns:a16="http://schemas.microsoft.com/office/drawing/2014/main" id="{664414A3-7501-4056-973D-EFBD74425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1620391"/>
              <a:ext cx="365200" cy="365200"/>
            </a:xfrm>
            <a:prstGeom prst="rect">
              <a:avLst/>
            </a:prstGeom>
          </p:spPr>
        </p:pic>
        <p:pic>
          <p:nvPicPr>
            <p:cNvPr id="19" name="Elemento grafico 18" descr="Pollice in alto">
              <a:extLst>
                <a:ext uri="{FF2B5EF4-FFF2-40B4-BE49-F238E27FC236}">
                  <a16:creationId xmlns:a16="http://schemas.microsoft.com/office/drawing/2014/main" id="{EAEEF828-25D3-45A1-A803-11D82A3B8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2279404"/>
              <a:ext cx="365200" cy="365200"/>
            </a:xfrm>
            <a:prstGeom prst="rect">
              <a:avLst/>
            </a:prstGeom>
          </p:spPr>
        </p:pic>
        <p:pic>
          <p:nvPicPr>
            <p:cNvPr id="20" name="Elemento grafico 19" descr="Pollice in alto">
              <a:extLst>
                <a:ext uri="{FF2B5EF4-FFF2-40B4-BE49-F238E27FC236}">
                  <a16:creationId xmlns:a16="http://schemas.microsoft.com/office/drawing/2014/main" id="{BDB30051-9183-4C5C-83DD-69D58B22F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2938417"/>
              <a:ext cx="365200" cy="365200"/>
            </a:xfrm>
            <a:prstGeom prst="rect">
              <a:avLst/>
            </a:prstGeom>
          </p:spPr>
        </p:pic>
        <p:pic>
          <p:nvPicPr>
            <p:cNvPr id="21" name="Elemento grafico 20" descr="Pollice in alto">
              <a:extLst>
                <a:ext uri="{FF2B5EF4-FFF2-40B4-BE49-F238E27FC236}">
                  <a16:creationId xmlns:a16="http://schemas.microsoft.com/office/drawing/2014/main" id="{781A3067-4E37-4DCB-B3AA-7CDA595D9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3562077"/>
              <a:ext cx="365200" cy="365200"/>
            </a:xfrm>
            <a:prstGeom prst="rect">
              <a:avLst/>
            </a:prstGeom>
          </p:spPr>
        </p:pic>
        <p:pic>
          <p:nvPicPr>
            <p:cNvPr id="22" name="Elemento grafico 21" descr="Pollice in alto">
              <a:extLst>
                <a:ext uri="{FF2B5EF4-FFF2-40B4-BE49-F238E27FC236}">
                  <a16:creationId xmlns:a16="http://schemas.microsoft.com/office/drawing/2014/main" id="{006ACAA5-4283-4BDD-83E6-01F2BD880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4000780"/>
              <a:ext cx="365200" cy="365200"/>
            </a:xfrm>
            <a:prstGeom prst="rect">
              <a:avLst/>
            </a:prstGeom>
          </p:spPr>
        </p:pic>
        <p:pic>
          <p:nvPicPr>
            <p:cNvPr id="23" name="Elemento grafico 22" descr="Pollice in alto">
              <a:extLst>
                <a:ext uri="{FF2B5EF4-FFF2-40B4-BE49-F238E27FC236}">
                  <a16:creationId xmlns:a16="http://schemas.microsoft.com/office/drawing/2014/main" id="{29ED7D94-6023-4F36-8D15-F24806086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4435840"/>
              <a:ext cx="365200" cy="365200"/>
            </a:xfrm>
            <a:prstGeom prst="rect">
              <a:avLst/>
            </a:prstGeom>
          </p:spPr>
        </p:pic>
        <p:pic>
          <p:nvPicPr>
            <p:cNvPr id="24" name="Elemento grafico 23" descr="Pollice in alto">
              <a:extLst>
                <a:ext uri="{FF2B5EF4-FFF2-40B4-BE49-F238E27FC236}">
                  <a16:creationId xmlns:a16="http://schemas.microsoft.com/office/drawing/2014/main" id="{CFBE8008-0D90-466E-9C76-C718E7292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4801040"/>
              <a:ext cx="365200" cy="365200"/>
            </a:xfrm>
            <a:prstGeom prst="rect">
              <a:avLst/>
            </a:prstGeom>
          </p:spPr>
        </p:pic>
        <p:pic>
          <p:nvPicPr>
            <p:cNvPr id="25" name="Elemento grafico 24" descr="Pollice in alto">
              <a:extLst>
                <a:ext uri="{FF2B5EF4-FFF2-40B4-BE49-F238E27FC236}">
                  <a16:creationId xmlns:a16="http://schemas.microsoft.com/office/drawing/2014/main" id="{4E5913BD-61CB-43AE-87F1-3B8811BCC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5293877"/>
              <a:ext cx="365200" cy="365200"/>
            </a:xfrm>
            <a:prstGeom prst="rect">
              <a:avLst/>
            </a:prstGeom>
          </p:spPr>
        </p:pic>
        <p:pic>
          <p:nvPicPr>
            <p:cNvPr id="26" name="Elemento grafico 25" descr="Pollice in alto">
              <a:extLst>
                <a:ext uri="{FF2B5EF4-FFF2-40B4-BE49-F238E27FC236}">
                  <a16:creationId xmlns:a16="http://schemas.microsoft.com/office/drawing/2014/main" id="{1F5EED75-4E83-4767-8A92-272CFC651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5940872"/>
              <a:ext cx="365200" cy="365200"/>
            </a:xfrm>
            <a:prstGeom prst="rect">
              <a:avLst/>
            </a:prstGeom>
          </p:spPr>
        </p:pic>
        <p:pic>
          <p:nvPicPr>
            <p:cNvPr id="35" name="Elemento grafico 34" descr="Pollice in alto">
              <a:extLst>
                <a:ext uri="{FF2B5EF4-FFF2-40B4-BE49-F238E27FC236}">
                  <a16:creationId xmlns:a16="http://schemas.microsoft.com/office/drawing/2014/main" id="{04E1F9AC-A85F-42D1-868E-027865659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6422445"/>
              <a:ext cx="365200" cy="365200"/>
            </a:xfrm>
            <a:prstGeom prst="rect">
              <a:avLst/>
            </a:prstGeom>
          </p:spPr>
        </p:pic>
        <p:pic>
          <p:nvPicPr>
            <p:cNvPr id="36" name="Elemento grafico 35" descr="Pollice in alto">
              <a:extLst>
                <a:ext uri="{FF2B5EF4-FFF2-40B4-BE49-F238E27FC236}">
                  <a16:creationId xmlns:a16="http://schemas.microsoft.com/office/drawing/2014/main" id="{83EF8476-B292-4045-90E2-22A7EE990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956" y="6901784"/>
              <a:ext cx="365200" cy="365200"/>
            </a:xfrm>
            <a:prstGeom prst="rect">
              <a:avLst/>
            </a:prstGeom>
          </p:spPr>
        </p:pic>
      </p:grpSp>
      <p:sp>
        <p:nvSpPr>
          <p:cNvPr id="18" name="Rettangolo 17">
            <a:extLst>
              <a:ext uri="{FF2B5EF4-FFF2-40B4-BE49-F238E27FC236}">
                <a16:creationId xmlns:a16="http://schemas.microsoft.com/office/drawing/2014/main" id="{4CFFFFE1-6AD7-49BE-BFBD-B69D2E4E9344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2315AEC3-5B46-AB88-A787-678F473F8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74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ome - RACING">
            <a:extLst>
              <a:ext uri="{FF2B5EF4-FFF2-40B4-BE49-F238E27FC236}">
                <a16:creationId xmlns:a16="http://schemas.microsoft.com/office/drawing/2014/main" id="{F841DF3A-1C46-4319-8C00-A30E5EEA9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72" y="1995106"/>
            <a:ext cx="5913538" cy="295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A8D5EC2-E7E7-4008-BC48-986F939DCA70}"/>
              </a:ext>
            </a:extLst>
          </p:cNvPr>
          <p:cNvSpPr txBox="1"/>
          <p:nvPr/>
        </p:nvSpPr>
        <p:spPr>
          <a:xfrm>
            <a:off x="5778748" y="4243991"/>
            <a:ext cx="3278462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4000" b="1" dirty="0">
                <a:latin typeface="Helvetica Now Text" panose="020B0504030202020204" pitchFamily="34" charset="0"/>
              </a:rPr>
              <a:t>Tutela legale</a:t>
            </a:r>
          </a:p>
        </p:txBody>
      </p:sp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6BAF3001-FABA-1AA3-8ACD-B3003E567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lemento grafico 4" descr="Pollice in alto">
            <a:extLst>
              <a:ext uri="{FF2B5EF4-FFF2-40B4-BE49-F238E27FC236}">
                <a16:creationId xmlns:a16="http://schemas.microsoft.com/office/drawing/2014/main" id="{96A4259D-1071-AC94-5F0E-842BC93686C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8748" y="4939896"/>
            <a:ext cx="1368152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84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86ED67F1-CBFB-4E5A-A706-69A7E5CD467E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  <p:pic>
        <p:nvPicPr>
          <p:cNvPr id="3" name="Elemento grafico 2" descr="Martelletto con riempimento a tinta unita">
            <a:extLst>
              <a:ext uri="{FF2B5EF4-FFF2-40B4-BE49-F238E27FC236}">
                <a16:creationId xmlns:a16="http://schemas.microsoft.com/office/drawing/2014/main" id="{C6D46114-B4E5-48DF-B45C-BDB937F97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58620" y="3925699"/>
            <a:ext cx="1140265" cy="114026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2D467F7-67FD-4794-8C8C-6566AB0C1A8B}"/>
              </a:ext>
            </a:extLst>
          </p:cNvPr>
          <p:cNvSpPr txBox="1"/>
          <p:nvPr/>
        </p:nvSpPr>
        <p:spPr>
          <a:xfrm>
            <a:off x="880057" y="1319706"/>
            <a:ext cx="3719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Aumento della litigiosità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4CA410B-9E39-498F-9F2B-FA845F2A1D17}"/>
              </a:ext>
            </a:extLst>
          </p:cNvPr>
          <p:cNvSpPr txBox="1"/>
          <p:nvPr/>
        </p:nvSpPr>
        <p:spPr>
          <a:xfrm>
            <a:off x="731382" y="3951129"/>
            <a:ext cx="70358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Sempre maggiore la necessità di tutelarsi</a:t>
            </a: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giustizia è un diritto costituzionalmente garantito </a:t>
            </a:r>
            <a:r>
              <a:rPr kumimoji="0" lang="it-IT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(art 24 Cost)</a:t>
            </a: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Elemento grafico 7" descr="Grafico a barre con andamento ascendente contorno">
            <a:extLst>
              <a:ext uri="{FF2B5EF4-FFF2-40B4-BE49-F238E27FC236}">
                <a16:creationId xmlns:a16="http://schemas.microsoft.com/office/drawing/2014/main" id="{948A7146-868B-4D67-8C49-450425F178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62724" y="1107076"/>
            <a:ext cx="914400" cy="914400"/>
          </a:xfrm>
          <a:prstGeom prst="rect">
            <a:avLst/>
          </a:prstGeom>
        </p:spPr>
      </p:pic>
      <p:sp>
        <p:nvSpPr>
          <p:cNvPr id="36" name="Titolo 2">
            <a:extLst>
              <a:ext uri="{FF2B5EF4-FFF2-40B4-BE49-F238E27FC236}">
                <a16:creationId xmlns:a16="http://schemas.microsoft.com/office/drawing/2014/main" id="{2B4E255E-8357-4B1B-88C4-7194EE23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647" y="336063"/>
            <a:ext cx="8744534" cy="574096"/>
          </a:xfrm>
        </p:spPr>
        <p:txBody>
          <a:bodyPr>
            <a:normAutofit fontScale="90000"/>
          </a:bodyPr>
          <a:lstStyle/>
          <a:p>
            <a:pPr algn="l"/>
            <a:r>
              <a:rPr lang="it-IT" sz="4000" b="1" kern="1200" dirty="0">
                <a:solidFill>
                  <a:srgbClr val="C00000"/>
                </a:solidFill>
                <a:latin typeface="Helvetica Now Text" panose="020B0504030202020204" pitchFamily="34" charset="0"/>
                <a:ea typeface="ＭＳ Ｐゴシック" pitchFamily="108" charset="-128"/>
                <a:cs typeface="Arial" panose="020B0604020202020204" pitchFamily="34" charset="0"/>
              </a:rPr>
              <a:t>Una polizza molto richiesta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B3E608F-18BB-46F6-A5A3-3C0840C89D75}"/>
              </a:ext>
            </a:extLst>
          </p:cNvPr>
          <p:cNvSpPr txBox="1"/>
          <p:nvPr/>
        </p:nvSpPr>
        <p:spPr>
          <a:xfrm>
            <a:off x="751334" y="2058164"/>
            <a:ext cx="8740265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complessità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del sistema legale Italiano con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sistemi di controllo sempre più stringenti</a:t>
            </a: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Oltre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37.000 disposizioni normative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(fonte Servizio Studi della Camera dei deputati),  non sempre di facile interpretazione e complicate dai meccanismi della successione di leggi nel tempo. </a:t>
            </a: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E3EF2863-1909-5613-0ADC-847283260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8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78DFF9E3-E401-45D5-A3A1-BA0876B5E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2444" y="972319"/>
            <a:ext cx="7458773" cy="120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6800" rIns="0" bIns="46800">
            <a:spAutoFit/>
          </a:bodyPr>
          <a:lstStyle>
            <a:lvl1pPr>
              <a:defRPr sz="1200">
                <a:solidFill>
                  <a:srgbClr val="122D7A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rgbClr val="122D7A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rgbClr val="122D7A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rgbClr val="122D7A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rgbClr val="122D7A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122D7A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122D7A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122D7A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122D7A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altLang="it-IT" sz="3600" b="1" i="1" dirty="0">
                <a:solidFill>
                  <a:srgbClr val="FF0000"/>
                </a:solidFill>
                <a:latin typeface="Helvetica Now Text" panose="020B0504030202020204" pitchFamily="34" charset="0"/>
              </a:rPr>
              <a:t>Codice delle Assicurazioni Private</a:t>
            </a:r>
            <a:r>
              <a:rPr lang="it-IT" altLang="it-IT" sz="3600" b="1" dirty="0">
                <a:solidFill>
                  <a:srgbClr val="FF0000"/>
                </a:solidFill>
                <a:latin typeface="Helvetica Now Text" panose="020B0504030202020204" pitchFamily="34" charset="0"/>
              </a:rPr>
              <a:t> </a:t>
            </a:r>
          </a:p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Helvetica Now Text" panose="020B0504030202020204" pitchFamily="34" charset="0"/>
              </a:rPr>
              <a:t>Art. 173 comma 1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5C34D11-D960-4782-A59F-3AF616C31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228" y="2174829"/>
            <a:ext cx="8208912" cy="341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0" bIns="46800">
            <a:spAutoFit/>
          </a:bodyPr>
          <a:lstStyle>
            <a:lvl1pPr>
              <a:defRPr sz="1200">
                <a:solidFill>
                  <a:srgbClr val="122D7A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rgbClr val="122D7A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rgbClr val="122D7A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rgbClr val="122D7A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rgbClr val="122D7A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122D7A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122D7A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122D7A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122D7A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it-IT" altLang="it-IT" sz="2400" dirty="0">
                <a:solidFill>
                  <a:schemeClr val="tx1"/>
                </a:solidFill>
                <a:latin typeface="Calibri" pitchFamily="34" charset="0"/>
              </a:rPr>
              <a:t>L’assicurazione Tutela Legale è il </a:t>
            </a:r>
            <a:r>
              <a:rPr lang="it-IT" altLang="it-IT" sz="2400" b="1" dirty="0">
                <a:solidFill>
                  <a:schemeClr val="tx1"/>
                </a:solidFill>
                <a:latin typeface="Calibri" pitchFamily="34" charset="0"/>
              </a:rPr>
              <a:t>contratto</a:t>
            </a:r>
            <a:r>
              <a:rPr lang="it-IT" altLang="it-IT" sz="2400" dirty="0">
                <a:solidFill>
                  <a:schemeClr val="tx1"/>
                </a:solidFill>
                <a:latin typeface="Calibri" pitchFamily="34" charset="0"/>
              </a:rPr>
              <a:t> con il quale l’Impresa di assicurazione, verso il pagamento di un </a:t>
            </a:r>
            <a:r>
              <a:rPr lang="it-IT" altLang="it-IT" sz="2400" b="1" dirty="0">
                <a:solidFill>
                  <a:schemeClr val="tx1"/>
                </a:solidFill>
                <a:latin typeface="Calibri" pitchFamily="34" charset="0"/>
              </a:rPr>
              <a:t>premio, </a:t>
            </a:r>
            <a:r>
              <a:rPr lang="it-IT" altLang="it-IT" sz="2400" dirty="0">
                <a:solidFill>
                  <a:schemeClr val="tx1"/>
                </a:solidFill>
                <a:latin typeface="Calibri" pitchFamily="34" charset="0"/>
              </a:rPr>
              <a:t>si obbliga a </a:t>
            </a:r>
            <a:r>
              <a:rPr lang="it-IT" altLang="it-IT" sz="2400" b="1" dirty="0">
                <a:solidFill>
                  <a:schemeClr val="tx1"/>
                </a:solidFill>
                <a:latin typeface="Calibri" pitchFamily="34" charset="0"/>
              </a:rPr>
              <a:t>prendere a carico le spese legali e peritali o a fornire prestazioni di altra natura</a:t>
            </a:r>
            <a:r>
              <a:rPr lang="it-IT" altLang="it-IT" sz="2400" dirty="0">
                <a:solidFill>
                  <a:schemeClr val="tx1"/>
                </a:solidFill>
                <a:latin typeface="Calibri" pitchFamily="34" charset="0"/>
              </a:rPr>
              <a:t>, occorrenti all’assicurato per la difesa dei suoi interessi in sede</a:t>
            </a:r>
            <a:r>
              <a:rPr lang="it-IT" altLang="it-IT" sz="2400" b="1" dirty="0">
                <a:solidFill>
                  <a:schemeClr val="tx1"/>
                </a:solidFill>
                <a:latin typeface="Calibri" pitchFamily="34" charset="0"/>
              </a:rPr>
              <a:t> giudiziale</a:t>
            </a:r>
            <a:r>
              <a:rPr lang="it-IT" altLang="it-IT" sz="2400" dirty="0">
                <a:solidFill>
                  <a:schemeClr val="tx1"/>
                </a:solidFill>
                <a:latin typeface="Calibri" pitchFamily="34" charset="0"/>
              </a:rPr>
              <a:t>, in ogni tipo di procedimento, o in sede </a:t>
            </a:r>
            <a:r>
              <a:rPr lang="it-IT" altLang="it-IT" sz="2400" b="1" dirty="0">
                <a:solidFill>
                  <a:schemeClr val="tx1"/>
                </a:solidFill>
                <a:latin typeface="Calibri" pitchFamily="34" charset="0"/>
              </a:rPr>
              <a:t>extragiudiziale</a:t>
            </a:r>
            <a:r>
              <a:rPr lang="it-IT" altLang="it-IT" sz="2400" dirty="0">
                <a:solidFill>
                  <a:schemeClr val="tx1"/>
                </a:solidFill>
                <a:latin typeface="Calibri" pitchFamily="34" charset="0"/>
              </a:rPr>
              <a:t>, soprattutto allo scopo di conseguire il risarcimento dei danni subiti o per difendersi contro una domanda di risarcimento avanzata nei suoi confronti, purché non proposta dall’impresa che presta la copertura assicurativa di tutela legale.</a:t>
            </a:r>
          </a:p>
        </p:txBody>
      </p:sp>
      <p:pic>
        <p:nvPicPr>
          <p:cNvPr id="6" name="Picture 10" descr="Home - RACING">
            <a:extLst>
              <a:ext uri="{FF2B5EF4-FFF2-40B4-BE49-F238E27FC236}">
                <a16:creationId xmlns:a16="http://schemas.microsoft.com/office/drawing/2014/main" id="{AA40A817-29F5-4BDD-A886-A282821A4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CDEE09CE-0065-91BD-F60D-3918A8BF8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7B2EA1A-77CB-8A13-A0F5-82D052F7C5A3}"/>
              </a:ext>
            </a:extLst>
          </p:cNvPr>
          <p:cNvSpPr txBox="1"/>
          <p:nvPr/>
        </p:nvSpPr>
        <p:spPr>
          <a:xfrm>
            <a:off x="810196" y="6173446"/>
            <a:ext cx="703583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55% dei professionisti ha acquistato la polizza di Tutela Legale</a:t>
            </a:r>
          </a:p>
        </p:txBody>
      </p:sp>
      <p:pic>
        <p:nvPicPr>
          <p:cNvPr id="4" name="Elemento grafico 3" descr="Corte con riempimento a tinta unita">
            <a:extLst>
              <a:ext uri="{FF2B5EF4-FFF2-40B4-BE49-F238E27FC236}">
                <a16:creationId xmlns:a16="http://schemas.microsoft.com/office/drawing/2014/main" id="{720F9798-3BA8-9ABF-246C-295620F4A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46033" y="588593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844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24" y="348076"/>
            <a:ext cx="9833223" cy="57409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0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Un Focus sulla Responsabilità</a:t>
            </a:r>
            <a:endParaRPr lang="it-IT" sz="4000" b="1" kern="1200" dirty="0">
              <a:solidFill>
                <a:srgbClr val="FF0000"/>
              </a:solidFill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699F141-AA39-44F6-8F0F-DA8680527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600" y="1261269"/>
            <a:ext cx="7696200" cy="5038725"/>
          </a:xfrm>
          <a:prstGeom prst="rect">
            <a:avLst/>
          </a:prstGeom>
        </p:spPr>
      </p:pic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B69332A8-B60E-FD36-B816-6502A345F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26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250" y="262494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937" y="404577"/>
            <a:ext cx="9833223" cy="574096"/>
          </a:xfrm>
        </p:spPr>
        <p:txBody>
          <a:bodyPr>
            <a:normAutofit fontScale="90000"/>
          </a:bodyPr>
          <a:lstStyle/>
          <a:p>
            <a:r>
              <a:rPr lang="it-IT" sz="40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Caratteristiche polizza Tutela Legale </a:t>
            </a:r>
          </a:p>
        </p:txBody>
      </p:sp>
      <p:sp>
        <p:nvSpPr>
          <p:cNvPr id="26" name="Crossroads">
            <a:extLst>
              <a:ext uri="{FF2B5EF4-FFF2-40B4-BE49-F238E27FC236}">
                <a16:creationId xmlns:a16="http://schemas.microsoft.com/office/drawing/2014/main" id="{43CE779D-6806-49A8-AEF4-BF9D542440C2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7275294" y="1345034"/>
            <a:ext cx="994496" cy="935805"/>
          </a:xfrm>
          <a:custGeom>
            <a:avLst/>
            <a:gdLst>
              <a:gd name="T0" fmla="*/ 626 w 736"/>
              <a:gd name="T1" fmla="*/ 300 h 800"/>
              <a:gd name="T2" fmla="*/ 368 w 736"/>
              <a:gd name="T3" fmla="*/ 300 h 800"/>
              <a:gd name="T4" fmla="*/ 368 w 736"/>
              <a:gd name="T5" fmla="*/ 266 h 800"/>
              <a:gd name="T6" fmla="*/ 455 w 736"/>
              <a:gd name="T7" fmla="*/ 266 h 800"/>
              <a:gd name="T8" fmla="*/ 468 w 736"/>
              <a:gd name="T9" fmla="*/ 253 h 800"/>
              <a:gd name="T10" fmla="*/ 468 w 736"/>
              <a:gd name="T11" fmla="*/ 80 h 800"/>
              <a:gd name="T12" fmla="*/ 455 w 736"/>
              <a:gd name="T13" fmla="*/ 66 h 800"/>
              <a:gd name="T14" fmla="*/ 368 w 736"/>
              <a:gd name="T15" fmla="*/ 66 h 800"/>
              <a:gd name="T16" fmla="*/ 368 w 736"/>
              <a:gd name="T17" fmla="*/ 33 h 800"/>
              <a:gd name="T18" fmla="*/ 334 w 736"/>
              <a:gd name="T19" fmla="*/ 0 h 800"/>
              <a:gd name="T20" fmla="*/ 301 w 736"/>
              <a:gd name="T21" fmla="*/ 33 h 800"/>
              <a:gd name="T22" fmla="*/ 301 w 736"/>
              <a:gd name="T23" fmla="*/ 66 h 800"/>
              <a:gd name="T24" fmla="*/ 109 w 736"/>
              <a:gd name="T25" fmla="*/ 66 h 800"/>
              <a:gd name="T26" fmla="*/ 87 w 736"/>
              <a:gd name="T27" fmla="*/ 75 h 800"/>
              <a:gd name="T28" fmla="*/ 5 w 736"/>
              <a:gd name="T29" fmla="*/ 157 h 800"/>
              <a:gd name="T30" fmla="*/ 5 w 736"/>
              <a:gd name="T31" fmla="*/ 175 h 800"/>
              <a:gd name="T32" fmla="*/ 87 w 736"/>
              <a:gd name="T33" fmla="*/ 257 h 800"/>
              <a:gd name="T34" fmla="*/ 109 w 736"/>
              <a:gd name="T35" fmla="*/ 266 h 800"/>
              <a:gd name="T36" fmla="*/ 301 w 736"/>
              <a:gd name="T37" fmla="*/ 266 h 800"/>
              <a:gd name="T38" fmla="*/ 301 w 736"/>
              <a:gd name="T39" fmla="*/ 300 h 800"/>
              <a:gd name="T40" fmla="*/ 214 w 736"/>
              <a:gd name="T41" fmla="*/ 300 h 800"/>
              <a:gd name="T42" fmla="*/ 201 w 736"/>
              <a:gd name="T43" fmla="*/ 313 h 800"/>
              <a:gd name="T44" fmla="*/ 201 w 736"/>
              <a:gd name="T45" fmla="*/ 486 h 800"/>
              <a:gd name="T46" fmla="*/ 214 w 736"/>
              <a:gd name="T47" fmla="*/ 500 h 800"/>
              <a:gd name="T48" fmla="*/ 301 w 736"/>
              <a:gd name="T49" fmla="*/ 500 h 800"/>
              <a:gd name="T50" fmla="*/ 301 w 736"/>
              <a:gd name="T51" fmla="*/ 766 h 800"/>
              <a:gd name="T52" fmla="*/ 334 w 736"/>
              <a:gd name="T53" fmla="*/ 800 h 800"/>
              <a:gd name="T54" fmla="*/ 368 w 736"/>
              <a:gd name="T55" fmla="*/ 766 h 800"/>
              <a:gd name="T56" fmla="*/ 368 w 736"/>
              <a:gd name="T57" fmla="*/ 500 h 800"/>
              <a:gd name="T58" fmla="*/ 626 w 736"/>
              <a:gd name="T59" fmla="*/ 500 h 800"/>
              <a:gd name="T60" fmla="*/ 648 w 736"/>
              <a:gd name="T61" fmla="*/ 491 h 800"/>
              <a:gd name="T62" fmla="*/ 731 w 736"/>
              <a:gd name="T63" fmla="*/ 409 h 800"/>
              <a:gd name="T64" fmla="*/ 731 w 736"/>
              <a:gd name="T65" fmla="*/ 391 h 800"/>
              <a:gd name="T66" fmla="*/ 648 w 736"/>
              <a:gd name="T67" fmla="*/ 309 h 800"/>
              <a:gd name="T68" fmla="*/ 626 w 736"/>
              <a:gd name="T69" fmla="*/ 30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6" h="800">
                <a:moveTo>
                  <a:pt x="626" y="300"/>
                </a:moveTo>
                <a:lnTo>
                  <a:pt x="368" y="300"/>
                </a:lnTo>
                <a:lnTo>
                  <a:pt x="368" y="266"/>
                </a:lnTo>
                <a:lnTo>
                  <a:pt x="455" y="266"/>
                </a:lnTo>
                <a:cubicBezTo>
                  <a:pt x="462" y="266"/>
                  <a:pt x="468" y="260"/>
                  <a:pt x="468" y="253"/>
                </a:cubicBezTo>
                <a:lnTo>
                  <a:pt x="468" y="80"/>
                </a:lnTo>
                <a:cubicBezTo>
                  <a:pt x="468" y="72"/>
                  <a:pt x="462" y="66"/>
                  <a:pt x="455" y="66"/>
                </a:cubicBezTo>
                <a:lnTo>
                  <a:pt x="368" y="66"/>
                </a:lnTo>
                <a:lnTo>
                  <a:pt x="368" y="33"/>
                </a:lnTo>
                <a:cubicBezTo>
                  <a:pt x="368" y="15"/>
                  <a:pt x="353" y="0"/>
                  <a:pt x="334" y="0"/>
                </a:cubicBezTo>
                <a:cubicBezTo>
                  <a:pt x="316" y="0"/>
                  <a:pt x="301" y="15"/>
                  <a:pt x="301" y="33"/>
                </a:cubicBezTo>
                <a:lnTo>
                  <a:pt x="301" y="66"/>
                </a:lnTo>
                <a:lnTo>
                  <a:pt x="109" y="66"/>
                </a:lnTo>
                <a:cubicBezTo>
                  <a:pt x="102" y="66"/>
                  <a:pt x="92" y="70"/>
                  <a:pt x="87" y="75"/>
                </a:cubicBezTo>
                <a:lnTo>
                  <a:pt x="5" y="157"/>
                </a:lnTo>
                <a:cubicBezTo>
                  <a:pt x="0" y="162"/>
                  <a:pt x="0" y="170"/>
                  <a:pt x="5" y="175"/>
                </a:cubicBezTo>
                <a:lnTo>
                  <a:pt x="87" y="257"/>
                </a:lnTo>
                <a:cubicBezTo>
                  <a:pt x="92" y="262"/>
                  <a:pt x="102" y="266"/>
                  <a:pt x="109" y="266"/>
                </a:cubicBezTo>
                <a:lnTo>
                  <a:pt x="301" y="266"/>
                </a:lnTo>
                <a:lnTo>
                  <a:pt x="301" y="300"/>
                </a:lnTo>
                <a:lnTo>
                  <a:pt x="214" y="300"/>
                </a:lnTo>
                <a:cubicBezTo>
                  <a:pt x="207" y="300"/>
                  <a:pt x="201" y="306"/>
                  <a:pt x="201" y="313"/>
                </a:cubicBezTo>
                <a:lnTo>
                  <a:pt x="201" y="486"/>
                </a:lnTo>
                <a:cubicBezTo>
                  <a:pt x="201" y="494"/>
                  <a:pt x="207" y="500"/>
                  <a:pt x="214" y="500"/>
                </a:cubicBezTo>
                <a:lnTo>
                  <a:pt x="301" y="500"/>
                </a:lnTo>
                <a:lnTo>
                  <a:pt x="301" y="766"/>
                </a:lnTo>
                <a:cubicBezTo>
                  <a:pt x="301" y="785"/>
                  <a:pt x="316" y="800"/>
                  <a:pt x="334" y="800"/>
                </a:cubicBezTo>
                <a:cubicBezTo>
                  <a:pt x="353" y="800"/>
                  <a:pt x="368" y="785"/>
                  <a:pt x="368" y="766"/>
                </a:cubicBezTo>
                <a:lnTo>
                  <a:pt x="368" y="500"/>
                </a:lnTo>
                <a:lnTo>
                  <a:pt x="626" y="500"/>
                </a:lnTo>
                <a:cubicBezTo>
                  <a:pt x="633" y="500"/>
                  <a:pt x="643" y="496"/>
                  <a:pt x="648" y="491"/>
                </a:cubicBezTo>
                <a:lnTo>
                  <a:pt x="731" y="409"/>
                </a:lnTo>
                <a:cubicBezTo>
                  <a:pt x="736" y="404"/>
                  <a:pt x="736" y="396"/>
                  <a:pt x="731" y="391"/>
                </a:cubicBezTo>
                <a:lnTo>
                  <a:pt x="648" y="309"/>
                </a:lnTo>
                <a:cubicBezTo>
                  <a:pt x="643" y="304"/>
                  <a:pt x="633" y="300"/>
                  <a:pt x="626" y="300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" name="Scale4">
            <a:extLst>
              <a:ext uri="{FF2B5EF4-FFF2-40B4-BE49-F238E27FC236}">
                <a16:creationId xmlns:a16="http://schemas.microsoft.com/office/drawing/2014/main" id="{1BD12FF8-BC8F-4864-A1FA-D499744CE92F}"/>
              </a:ext>
            </a:extLst>
          </p:cNvPr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7205589" y="5486781"/>
            <a:ext cx="1064201" cy="935805"/>
          </a:xfrm>
          <a:custGeom>
            <a:avLst/>
            <a:gdLst>
              <a:gd name="T0" fmla="*/ 1708 w 3994"/>
              <a:gd name="T1" fmla="*/ 239 h 3506"/>
              <a:gd name="T2" fmla="*/ 2395 w 3994"/>
              <a:gd name="T3" fmla="*/ 405 h 3506"/>
              <a:gd name="T4" fmla="*/ 3330 w 3994"/>
              <a:gd name="T5" fmla="*/ 887 h 3506"/>
              <a:gd name="T6" fmla="*/ 3787 w 3994"/>
              <a:gd name="T7" fmla="*/ 2147 h 3506"/>
              <a:gd name="T8" fmla="*/ 3556 w 3994"/>
              <a:gd name="T9" fmla="*/ 2561 h 3506"/>
              <a:gd name="T10" fmla="*/ 2244 w 3994"/>
              <a:gd name="T11" fmla="*/ 2147 h 3506"/>
              <a:gd name="T12" fmla="*/ 3045 w 3994"/>
              <a:gd name="T13" fmla="*/ 819 h 3506"/>
              <a:gd name="T14" fmla="*/ 2148 w 3994"/>
              <a:gd name="T15" fmla="*/ 797 h 3506"/>
              <a:gd name="T16" fmla="*/ 3773 w 3994"/>
              <a:gd name="T17" fmla="*/ 3006 h 3506"/>
              <a:gd name="T18" fmla="*/ 273 w 3994"/>
              <a:gd name="T19" fmla="*/ 3506 h 3506"/>
              <a:gd name="T20" fmla="*/ 1898 w 3994"/>
              <a:gd name="T21" fmla="*/ 3006 h 3506"/>
              <a:gd name="T22" fmla="*/ 1650 w 3994"/>
              <a:gd name="T23" fmla="*/ 482 h 3506"/>
              <a:gd name="T24" fmla="*/ 1538 w 3994"/>
              <a:gd name="T25" fmla="*/ 1611 h 3506"/>
              <a:gd name="T26" fmla="*/ 1313 w 3994"/>
              <a:gd name="T27" fmla="*/ 2025 h 3506"/>
              <a:gd name="T28" fmla="*/ 0 w 3994"/>
              <a:gd name="T29" fmla="*/ 1611 h 3506"/>
              <a:gd name="T30" fmla="*/ 823 w 3994"/>
              <a:gd name="T31" fmla="*/ 283 h 3506"/>
              <a:gd name="T32" fmla="*/ 715 w 3994"/>
              <a:gd name="T33" fmla="*/ 0 h 3506"/>
              <a:gd name="T34" fmla="*/ 366 w 3994"/>
              <a:gd name="T35" fmla="*/ 1611 h 3506"/>
              <a:gd name="T36" fmla="*/ 720 w 3994"/>
              <a:gd name="T37" fmla="*/ 1299 h 3506"/>
              <a:gd name="T38" fmla="*/ 796 w 3994"/>
              <a:gd name="T39" fmla="*/ 1261 h 3506"/>
              <a:gd name="T40" fmla="*/ 874 w 3994"/>
              <a:gd name="T41" fmla="*/ 1212 h 3506"/>
              <a:gd name="T42" fmla="*/ 955 w 3994"/>
              <a:gd name="T43" fmla="*/ 1263 h 3506"/>
              <a:gd name="T44" fmla="*/ 1038 w 3994"/>
              <a:gd name="T45" fmla="*/ 1299 h 3506"/>
              <a:gd name="T46" fmla="*/ 1401 w 3994"/>
              <a:gd name="T47" fmla="*/ 1611 h 3506"/>
              <a:gd name="T48" fmla="*/ 3119 w 3994"/>
              <a:gd name="T49" fmla="*/ 961 h 3506"/>
              <a:gd name="T50" fmla="*/ 2875 w 3994"/>
              <a:gd name="T51" fmla="*/ 2147 h 3506"/>
              <a:gd name="T52" fmla="*/ 3042 w 3994"/>
              <a:gd name="T53" fmla="*/ 1689 h 3506"/>
              <a:gd name="T54" fmla="*/ 2997 w 3994"/>
              <a:gd name="T55" fmla="*/ 1621 h 3506"/>
              <a:gd name="T56" fmla="*/ 3131 w 3994"/>
              <a:gd name="T57" fmla="*/ 1552 h 3506"/>
              <a:gd name="T58" fmla="*/ 3200 w 3994"/>
              <a:gd name="T59" fmla="*/ 1689 h 3506"/>
              <a:gd name="T60" fmla="*/ 3375 w 3994"/>
              <a:gd name="T61" fmla="*/ 2147 h 3506"/>
              <a:gd name="T62" fmla="*/ 3119 w 3994"/>
              <a:gd name="T63" fmla="*/ 961 h 3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994" h="3506">
                <a:moveTo>
                  <a:pt x="715" y="0"/>
                </a:moveTo>
                <a:lnTo>
                  <a:pt x="1708" y="239"/>
                </a:lnTo>
                <a:cubicBezTo>
                  <a:pt x="1777" y="133"/>
                  <a:pt x="1896" y="69"/>
                  <a:pt x="2023" y="69"/>
                </a:cubicBezTo>
                <a:cubicBezTo>
                  <a:pt x="2215" y="69"/>
                  <a:pt x="2376" y="214"/>
                  <a:pt x="2395" y="405"/>
                </a:cubicBezTo>
                <a:lnTo>
                  <a:pt x="3389" y="644"/>
                </a:lnTo>
                <a:lnTo>
                  <a:pt x="3330" y="887"/>
                </a:lnTo>
                <a:lnTo>
                  <a:pt x="3210" y="859"/>
                </a:lnTo>
                <a:lnTo>
                  <a:pt x="3787" y="2147"/>
                </a:lnTo>
                <a:lnTo>
                  <a:pt x="3994" y="2147"/>
                </a:lnTo>
                <a:cubicBezTo>
                  <a:pt x="3994" y="2318"/>
                  <a:pt x="3827" y="2476"/>
                  <a:pt x="3556" y="2561"/>
                </a:cubicBezTo>
                <a:cubicBezTo>
                  <a:pt x="3286" y="2647"/>
                  <a:pt x="2952" y="2647"/>
                  <a:pt x="2681" y="2561"/>
                </a:cubicBezTo>
                <a:cubicBezTo>
                  <a:pt x="2411" y="2476"/>
                  <a:pt x="2244" y="2318"/>
                  <a:pt x="2244" y="2147"/>
                </a:cubicBezTo>
                <a:lnTo>
                  <a:pt x="2451" y="2147"/>
                </a:lnTo>
                <a:lnTo>
                  <a:pt x="3045" y="819"/>
                </a:lnTo>
                <a:lnTo>
                  <a:pt x="2337" y="648"/>
                </a:lnTo>
                <a:cubicBezTo>
                  <a:pt x="2292" y="717"/>
                  <a:pt x="2225" y="769"/>
                  <a:pt x="2148" y="797"/>
                </a:cubicBezTo>
                <a:lnTo>
                  <a:pt x="2148" y="3006"/>
                </a:lnTo>
                <a:lnTo>
                  <a:pt x="3773" y="3006"/>
                </a:lnTo>
                <a:lnTo>
                  <a:pt x="3773" y="3506"/>
                </a:lnTo>
                <a:lnTo>
                  <a:pt x="273" y="3506"/>
                </a:lnTo>
                <a:lnTo>
                  <a:pt x="273" y="3006"/>
                </a:lnTo>
                <a:lnTo>
                  <a:pt x="1898" y="3006"/>
                </a:lnTo>
                <a:lnTo>
                  <a:pt x="1898" y="797"/>
                </a:lnTo>
                <a:cubicBezTo>
                  <a:pt x="1761" y="749"/>
                  <a:pt x="1665" y="626"/>
                  <a:pt x="1650" y="482"/>
                </a:cubicBezTo>
                <a:lnTo>
                  <a:pt x="959" y="316"/>
                </a:lnTo>
                <a:lnTo>
                  <a:pt x="1538" y="1611"/>
                </a:lnTo>
                <a:lnTo>
                  <a:pt x="1750" y="1611"/>
                </a:lnTo>
                <a:cubicBezTo>
                  <a:pt x="1750" y="1782"/>
                  <a:pt x="1583" y="1939"/>
                  <a:pt x="1313" y="2025"/>
                </a:cubicBezTo>
                <a:cubicBezTo>
                  <a:pt x="1042" y="2110"/>
                  <a:pt x="708" y="2110"/>
                  <a:pt x="438" y="2025"/>
                </a:cubicBezTo>
                <a:cubicBezTo>
                  <a:pt x="167" y="1939"/>
                  <a:pt x="0" y="1782"/>
                  <a:pt x="0" y="1611"/>
                </a:cubicBezTo>
                <a:lnTo>
                  <a:pt x="229" y="1611"/>
                </a:lnTo>
                <a:lnTo>
                  <a:pt x="823" y="283"/>
                </a:lnTo>
                <a:lnTo>
                  <a:pt x="657" y="243"/>
                </a:lnTo>
                <a:lnTo>
                  <a:pt x="715" y="0"/>
                </a:lnTo>
                <a:close/>
                <a:moveTo>
                  <a:pt x="884" y="454"/>
                </a:moveTo>
                <a:lnTo>
                  <a:pt x="366" y="1611"/>
                </a:lnTo>
                <a:lnTo>
                  <a:pt x="720" y="1611"/>
                </a:lnTo>
                <a:lnTo>
                  <a:pt x="720" y="1299"/>
                </a:lnTo>
                <a:lnTo>
                  <a:pt x="826" y="1299"/>
                </a:lnTo>
                <a:cubicBezTo>
                  <a:pt x="807" y="1289"/>
                  <a:pt x="797" y="1275"/>
                  <a:pt x="796" y="1261"/>
                </a:cubicBezTo>
                <a:lnTo>
                  <a:pt x="797" y="1256"/>
                </a:lnTo>
                <a:cubicBezTo>
                  <a:pt x="801" y="1231"/>
                  <a:pt x="834" y="1212"/>
                  <a:pt x="874" y="1212"/>
                </a:cubicBezTo>
                <a:cubicBezTo>
                  <a:pt x="877" y="1212"/>
                  <a:pt x="880" y="1212"/>
                  <a:pt x="882" y="1212"/>
                </a:cubicBezTo>
                <a:cubicBezTo>
                  <a:pt x="925" y="1214"/>
                  <a:pt x="958" y="1237"/>
                  <a:pt x="955" y="1263"/>
                </a:cubicBezTo>
                <a:cubicBezTo>
                  <a:pt x="954" y="1277"/>
                  <a:pt x="944" y="1290"/>
                  <a:pt x="926" y="1299"/>
                </a:cubicBezTo>
                <a:lnTo>
                  <a:pt x="1038" y="1299"/>
                </a:lnTo>
                <a:lnTo>
                  <a:pt x="1038" y="1611"/>
                </a:lnTo>
                <a:lnTo>
                  <a:pt x="1401" y="1611"/>
                </a:lnTo>
                <a:lnTo>
                  <a:pt x="884" y="454"/>
                </a:lnTo>
                <a:close/>
                <a:moveTo>
                  <a:pt x="3119" y="961"/>
                </a:moveTo>
                <a:lnTo>
                  <a:pt x="2588" y="2147"/>
                </a:lnTo>
                <a:lnTo>
                  <a:pt x="2875" y="2147"/>
                </a:lnTo>
                <a:lnTo>
                  <a:pt x="2875" y="1689"/>
                </a:lnTo>
                <a:lnTo>
                  <a:pt x="3042" y="1689"/>
                </a:lnTo>
                <a:cubicBezTo>
                  <a:pt x="3013" y="1674"/>
                  <a:pt x="2996" y="1652"/>
                  <a:pt x="2996" y="1629"/>
                </a:cubicBezTo>
                <a:lnTo>
                  <a:pt x="2997" y="1621"/>
                </a:lnTo>
                <a:cubicBezTo>
                  <a:pt x="3003" y="1582"/>
                  <a:pt x="3056" y="1553"/>
                  <a:pt x="3118" y="1552"/>
                </a:cubicBezTo>
                <a:cubicBezTo>
                  <a:pt x="3123" y="1552"/>
                  <a:pt x="3127" y="1552"/>
                  <a:pt x="3131" y="1552"/>
                </a:cubicBezTo>
                <a:cubicBezTo>
                  <a:pt x="3198" y="1556"/>
                  <a:pt x="3249" y="1591"/>
                  <a:pt x="3246" y="1633"/>
                </a:cubicBezTo>
                <a:cubicBezTo>
                  <a:pt x="3244" y="1655"/>
                  <a:pt x="3227" y="1675"/>
                  <a:pt x="3200" y="1689"/>
                </a:cubicBezTo>
                <a:lnTo>
                  <a:pt x="3375" y="1689"/>
                </a:lnTo>
                <a:lnTo>
                  <a:pt x="3375" y="2147"/>
                </a:lnTo>
                <a:lnTo>
                  <a:pt x="3650" y="2147"/>
                </a:lnTo>
                <a:lnTo>
                  <a:pt x="3119" y="96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06934" tIns="53467" rIns="106934" bIns="53467" numCol="1" anchor="t" anchorCtr="0" compatLnSpc="1">
            <a:prstTxWarp prst="textNoShape">
              <a:avLst/>
            </a:prstTxWarp>
          </a:bodyPr>
          <a:lstStyle/>
          <a:p>
            <a:endParaRPr lang="en-US" sz="2456" dirty="0"/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D0C58569-97D6-4C90-9B11-E1311B4E159B}"/>
              </a:ext>
            </a:extLst>
          </p:cNvPr>
          <p:cNvGrpSpPr/>
          <p:nvPr/>
        </p:nvGrpSpPr>
        <p:grpSpPr>
          <a:xfrm>
            <a:off x="3569501" y="1765686"/>
            <a:ext cx="3823849" cy="3733758"/>
            <a:chOff x="6277163" y="2181492"/>
            <a:chExt cx="3823849" cy="3733758"/>
          </a:xfrm>
        </p:grpSpPr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79617FF6-0628-452D-9064-931DE97AF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6277163" y="2181492"/>
              <a:ext cx="3823849" cy="373375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CC25E9D2-A8A2-494C-B5B5-671BC533AA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5934" y="4048371"/>
              <a:ext cx="857700" cy="1605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Elemento grafico 22" descr="Edile">
              <a:extLst>
                <a:ext uri="{FF2B5EF4-FFF2-40B4-BE49-F238E27FC236}">
                  <a16:creationId xmlns:a16="http://schemas.microsoft.com/office/drawing/2014/main" id="{457A9189-C403-49E5-9A95-6F5E1B700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625240" y="3535136"/>
              <a:ext cx="1060694" cy="1060694"/>
            </a:xfrm>
            <a:prstGeom prst="rect">
              <a:avLst/>
            </a:prstGeom>
          </p:spPr>
        </p:pic>
        <p:pic>
          <p:nvPicPr>
            <p:cNvPr id="24" name="Elemento grafico 23" descr="Connessioni">
              <a:extLst>
                <a:ext uri="{FF2B5EF4-FFF2-40B4-BE49-F238E27FC236}">
                  <a16:creationId xmlns:a16="http://schemas.microsoft.com/office/drawing/2014/main" id="{3D48E144-40B3-4574-AE94-5C3CEE573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598280" y="3535136"/>
              <a:ext cx="1114283" cy="1114283"/>
            </a:xfrm>
            <a:prstGeom prst="rect">
              <a:avLst/>
            </a:prstGeom>
          </p:spPr>
        </p:pic>
        <p:pic>
          <p:nvPicPr>
            <p:cNvPr id="25" name="Elemento grafico 24" descr="Riunione">
              <a:extLst>
                <a:ext uri="{FF2B5EF4-FFF2-40B4-BE49-F238E27FC236}">
                  <a16:creationId xmlns:a16="http://schemas.microsoft.com/office/drawing/2014/main" id="{DA1A9B4A-39B6-46C0-B598-E3C0B2711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570443" y="2464807"/>
              <a:ext cx="1114284" cy="1114284"/>
            </a:xfrm>
            <a:prstGeom prst="rect">
              <a:avLst/>
            </a:prstGeom>
          </p:spPr>
        </p:pic>
      </p:grpSp>
      <p:grpSp>
        <p:nvGrpSpPr>
          <p:cNvPr id="28" name="Puzzle_Pieces">
            <a:extLst>
              <a:ext uri="{FF2B5EF4-FFF2-40B4-BE49-F238E27FC236}">
                <a16:creationId xmlns:a16="http://schemas.microsoft.com/office/drawing/2014/main" id="{B9BF862A-CED8-4955-A2C8-75CF40854869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 bwMode="auto">
          <a:xfrm>
            <a:off x="2163498" y="5412785"/>
            <a:ext cx="1271277" cy="1141193"/>
            <a:chOff x="32" y="54"/>
            <a:chExt cx="430" cy="386"/>
          </a:xfrm>
          <a:solidFill>
            <a:srgbClr val="C00000"/>
          </a:solidFill>
        </p:grpSpPr>
        <p:sp>
          <p:nvSpPr>
            <p:cNvPr id="29" name="Puzzle_Pieces">
              <a:extLst>
                <a:ext uri="{FF2B5EF4-FFF2-40B4-BE49-F238E27FC236}">
                  <a16:creationId xmlns:a16="http://schemas.microsoft.com/office/drawing/2014/main" id="{46A8B22C-1629-4FFC-A370-62C1E0B1E229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32" y="213"/>
              <a:ext cx="226" cy="227"/>
            </a:xfrm>
            <a:custGeom>
              <a:avLst/>
              <a:gdLst>
                <a:gd name="T0" fmla="*/ 1046 w 2093"/>
                <a:gd name="T1" fmla="*/ 0 h 2101"/>
                <a:gd name="T2" fmla="*/ 837 w 2093"/>
                <a:gd name="T3" fmla="*/ 106 h 2101"/>
                <a:gd name="T4" fmla="*/ 888 w 2093"/>
                <a:gd name="T5" fmla="*/ 217 h 2101"/>
                <a:gd name="T6" fmla="*/ 906 w 2093"/>
                <a:gd name="T7" fmla="*/ 339 h 2101"/>
                <a:gd name="T8" fmla="*/ 335 w 2093"/>
                <a:gd name="T9" fmla="*/ 339 h 2101"/>
                <a:gd name="T10" fmla="*/ 335 w 2093"/>
                <a:gd name="T11" fmla="*/ 340 h 2101"/>
                <a:gd name="T12" fmla="*/ 334 w 2093"/>
                <a:gd name="T13" fmla="*/ 340 h 2101"/>
                <a:gd name="T14" fmla="*/ 334 w 2093"/>
                <a:gd name="T15" fmla="*/ 914 h 2101"/>
                <a:gd name="T16" fmla="*/ 217 w 2093"/>
                <a:gd name="T17" fmla="*/ 895 h 2101"/>
                <a:gd name="T18" fmla="*/ 107 w 2093"/>
                <a:gd name="T19" fmla="*/ 843 h 2101"/>
                <a:gd name="T20" fmla="*/ 0 w 2093"/>
                <a:gd name="T21" fmla="*/ 1052 h 2101"/>
                <a:gd name="T22" fmla="*/ 107 w 2093"/>
                <a:gd name="T23" fmla="*/ 1261 h 2101"/>
                <a:gd name="T24" fmla="*/ 217 w 2093"/>
                <a:gd name="T25" fmla="*/ 1210 h 2101"/>
                <a:gd name="T26" fmla="*/ 334 w 2093"/>
                <a:gd name="T27" fmla="*/ 1191 h 2101"/>
                <a:gd name="T28" fmla="*/ 334 w 2093"/>
                <a:gd name="T29" fmla="*/ 1758 h 2101"/>
                <a:gd name="T30" fmla="*/ 335 w 2093"/>
                <a:gd name="T31" fmla="*/ 1758 h 2101"/>
                <a:gd name="T32" fmla="*/ 335 w 2093"/>
                <a:gd name="T33" fmla="*/ 1762 h 2101"/>
                <a:gd name="T34" fmla="*/ 336 w 2093"/>
                <a:gd name="T35" fmla="*/ 1762 h 2101"/>
                <a:gd name="T36" fmla="*/ 340 w 2093"/>
                <a:gd name="T37" fmla="*/ 1762 h 2101"/>
                <a:gd name="T38" fmla="*/ 340 w 2093"/>
                <a:gd name="T39" fmla="*/ 1764 h 2101"/>
                <a:gd name="T40" fmla="*/ 908 w 2093"/>
                <a:gd name="T41" fmla="*/ 1764 h 2101"/>
                <a:gd name="T42" fmla="*/ 890 w 2093"/>
                <a:gd name="T43" fmla="*/ 1885 h 2101"/>
                <a:gd name="T44" fmla="*/ 838 w 2093"/>
                <a:gd name="T45" fmla="*/ 1995 h 2101"/>
                <a:gd name="T46" fmla="*/ 1047 w 2093"/>
                <a:gd name="T47" fmla="*/ 2101 h 2101"/>
                <a:gd name="T48" fmla="*/ 1256 w 2093"/>
                <a:gd name="T49" fmla="*/ 1995 h 2101"/>
                <a:gd name="T50" fmla="*/ 1205 w 2093"/>
                <a:gd name="T51" fmla="*/ 1885 h 2101"/>
                <a:gd name="T52" fmla="*/ 1187 w 2093"/>
                <a:gd name="T53" fmla="*/ 1764 h 2101"/>
                <a:gd name="T54" fmla="*/ 1758 w 2093"/>
                <a:gd name="T55" fmla="*/ 1764 h 2101"/>
                <a:gd name="T56" fmla="*/ 1758 w 2093"/>
                <a:gd name="T57" fmla="*/ 1762 h 2101"/>
                <a:gd name="T58" fmla="*/ 1759 w 2093"/>
                <a:gd name="T59" fmla="*/ 1762 h 2101"/>
                <a:gd name="T60" fmla="*/ 1759 w 2093"/>
                <a:gd name="T61" fmla="*/ 1189 h 2101"/>
                <a:gd name="T62" fmla="*/ 1876 w 2093"/>
                <a:gd name="T63" fmla="*/ 1208 h 2101"/>
                <a:gd name="T64" fmla="*/ 1987 w 2093"/>
                <a:gd name="T65" fmla="*/ 1259 h 2101"/>
                <a:gd name="T66" fmla="*/ 2093 w 2093"/>
                <a:gd name="T67" fmla="*/ 1050 h 2101"/>
                <a:gd name="T68" fmla="*/ 1987 w 2093"/>
                <a:gd name="T69" fmla="*/ 841 h 2101"/>
                <a:gd name="T70" fmla="*/ 1876 w 2093"/>
                <a:gd name="T71" fmla="*/ 893 h 2101"/>
                <a:gd name="T72" fmla="*/ 1759 w 2093"/>
                <a:gd name="T73" fmla="*/ 912 h 2101"/>
                <a:gd name="T74" fmla="*/ 1759 w 2093"/>
                <a:gd name="T75" fmla="*/ 344 h 2101"/>
                <a:gd name="T76" fmla="*/ 1758 w 2093"/>
                <a:gd name="T77" fmla="*/ 344 h 2101"/>
                <a:gd name="T78" fmla="*/ 1758 w 2093"/>
                <a:gd name="T79" fmla="*/ 341 h 2101"/>
                <a:gd name="T80" fmla="*/ 1758 w 2093"/>
                <a:gd name="T81" fmla="*/ 341 h 2101"/>
                <a:gd name="T82" fmla="*/ 1758 w 2093"/>
                <a:gd name="T83" fmla="*/ 340 h 2101"/>
                <a:gd name="T84" fmla="*/ 1753 w 2093"/>
                <a:gd name="T85" fmla="*/ 340 h 2101"/>
                <a:gd name="T86" fmla="*/ 1753 w 2093"/>
                <a:gd name="T87" fmla="*/ 339 h 2101"/>
                <a:gd name="T88" fmla="*/ 1186 w 2093"/>
                <a:gd name="T89" fmla="*/ 339 h 2101"/>
                <a:gd name="T90" fmla="*/ 1203 w 2093"/>
                <a:gd name="T91" fmla="*/ 217 h 2101"/>
                <a:gd name="T92" fmla="*/ 1255 w 2093"/>
                <a:gd name="T93" fmla="*/ 106 h 2101"/>
                <a:gd name="T94" fmla="*/ 1046 w 2093"/>
                <a:gd name="T95" fmla="*/ 0 h 2101"/>
                <a:gd name="T96" fmla="*/ 1046 w 2093"/>
                <a:gd name="T97" fmla="*/ 0 h 2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3" h="2101">
                  <a:moveTo>
                    <a:pt x="1046" y="0"/>
                  </a:moveTo>
                  <a:cubicBezTo>
                    <a:pt x="954" y="0"/>
                    <a:pt x="852" y="20"/>
                    <a:pt x="837" y="106"/>
                  </a:cubicBezTo>
                  <a:cubicBezTo>
                    <a:pt x="830" y="148"/>
                    <a:pt x="859" y="185"/>
                    <a:pt x="888" y="217"/>
                  </a:cubicBezTo>
                  <a:cubicBezTo>
                    <a:pt x="918" y="248"/>
                    <a:pt x="922" y="292"/>
                    <a:pt x="906" y="339"/>
                  </a:cubicBezTo>
                  <a:lnTo>
                    <a:pt x="335" y="339"/>
                  </a:lnTo>
                  <a:lnTo>
                    <a:pt x="335" y="340"/>
                  </a:lnTo>
                  <a:lnTo>
                    <a:pt x="334" y="340"/>
                  </a:lnTo>
                  <a:lnTo>
                    <a:pt x="334" y="914"/>
                  </a:lnTo>
                  <a:cubicBezTo>
                    <a:pt x="289" y="928"/>
                    <a:pt x="247" y="924"/>
                    <a:pt x="217" y="895"/>
                  </a:cubicBezTo>
                  <a:cubicBezTo>
                    <a:pt x="185" y="865"/>
                    <a:pt x="148" y="836"/>
                    <a:pt x="107" y="843"/>
                  </a:cubicBezTo>
                  <a:cubicBezTo>
                    <a:pt x="20" y="858"/>
                    <a:pt x="0" y="960"/>
                    <a:pt x="0" y="1052"/>
                  </a:cubicBezTo>
                  <a:cubicBezTo>
                    <a:pt x="0" y="1144"/>
                    <a:pt x="20" y="1246"/>
                    <a:pt x="107" y="1261"/>
                  </a:cubicBezTo>
                  <a:cubicBezTo>
                    <a:pt x="148" y="1268"/>
                    <a:pt x="185" y="1239"/>
                    <a:pt x="217" y="1210"/>
                  </a:cubicBezTo>
                  <a:cubicBezTo>
                    <a:pt x="247" y="1181"/>
                    <a:pt x="289" y="1177"/>
                    <a:pt x="334" y="1191"/>
                  </a:cubicBezTo>
                  <a:lnTo>
                    <a:pt x="334" y="1758"/>
                  </a:lnTo>
                  <a:lnTo>
                    <a:pt x="335" y="1758"/>
                  </a:lnTo>
                  <a:lnTo>
                    <a:pt x="335" y="1762"/>
                  </a:lnTo>
                  <a:lnTo>
                    <a:pt x="336" y="1762"/>
                  </a:lnTo>
                  <a:lnTo>
                    <a:pt x="340" y="1762"/>
                  </a:lnTo>
                  <a:lnTo>
                    <a:pt x="340" y="1764"/>
                  </a:lnTo>
                  <a:lnTo>
                    <a:pt x="908" y="1764"/>
                  </a:lnTo>
                  <a:cubicBezTo>
                    <a:pt x="923" y="1810"/>
                    <a:pt x="919" y="1854"/>
                    <a:pt x="890" y="1885"/>
                  </a:cubicBezTo>
                  <a:cubicBezTo>
                    <a:pt x="860" y="1916"/>
                    <a:pt x="831" y="1953"/>
                    <a:pt x="838" y="1995"/>
                  </a:cubicBezTo>
                  <a:cubicBezTo>
                    <a:pt x="853" y="2082"/>
                    <a:pt x="955" y="2101"/>
                    <a:pt x="1047" y="2101"/>
                  </a:cubicBezTo>
                  <a:cubicBezTo>
                    <a:pt x="1139" y="2101"/>
                    <a:pt x="1241" y="2082"/>
                    <a:pt x="1256" y="1995"/>
                  </a:cubicBezTo>
                  <a:cubicBezTo>
                    <a:pt x="1263" y="1953"/>
                    <a:pt x="1234" y="1916"/>
                    <a:pt x="1205" y="1885"/>
                  </a:cubicBezTo>
                  <a:cubicBezTo>
                    <a:pt x="1175" y="1854"/>
                    <a:pt x="1171" y="1810"/>
                    <a:pt x="1187" y="1764"/>
                  </a:cubicBezTo>
                  <a:lnTo>
                    <a:pt x="1758" y="1764"/>
                  </a:lnTo>
                  <a:lnTo>
                    <a:pt x="1758" y="1762"/>
                  </a:lnTo>
                  <a:lnTo>
                    <a:pt x="1759" y="1762"/>
                  </a:lnTo>
                  <a:lnTo>
                    <a:pt x="1759" y="1189"/>
                  </a:lnTo>
                  <a:cubicBezTo>
                    <a:pt x="1804" y="1174"/>
                    <a:pt x="1846" y="1179"/>
                    <a:pt x="1876" y="1208"/>
                  </a:cubicBezTo>
                  <a:cubicBezTo>
                    <a:pt x="1908" y="1237"/>
                    <a:pt x="1945" y="1266"/>
                    <a:pt x="1987" y="1259"/>
                  </a:cubicBezTo>
                  <a:cubicBezTo>
                    <a:pt x="2073" y="1244"/>
                    <a:pt x="2093" y="1142"/>
                    <a:pt x="2093" y="1050"/>
                  </a:cubicBezTo>
                  <a:cubicBezTo>
                    <a:pt x="2093" y="958"/>
                    <a:pt x="2073" y="856"/>
                    <a:pt x="1987" y="841"/>
                  </a:cubicBezTo>
                  <a:cubicBezTo>
                    <a:pt x="1945" y="834"/>
                    <a:pt x="1908" y="863"/>
                    <a:pt x="1876" y="893"/>
                  </a:cubicBezTo>
                  <a:cubicBezTo>
                    <a:pt x="1846" y="921"/>
                    <a:pt x="1804" y="926"/>
                    <a:pt x="1759" y="912"/>
                  </a:cubicBezTo>
                  <a:lnTo>
                    <a:pt x="1759" y="344"/>
                  </a:lnTo>
                  <a:lnTo>
                    <a:pt x="1758" y="344"/>
                  </a:lnTo>
                  <a:lnTo>
                    <a:pt x="1758" y="341"/>
                  </a:lnTo>
                  <a:lnTo>
                    <a:pt x="1758" y="341"/>
                  </a:lnTo>
                  <a:lnTo>
                    <a:pt x="1758" y="340"/>
                  </a:lnTo>
                  <a:lnTo>
                    <a:pt x="1753" y="340"/>
                  </a:lnTo>
                  <a:lnTo>
                    <a:pt x="1753" y="339"/>
                  </a:lnTo>
                  <a:lnTo>
                    <a:pt x="1186" y="339"/>
                  </a:lnTo>
                  <a:cubicBezTo>
                    <a:pt x="1170" y="292"/>
                    <a:pt x="1174" y="248"/>
                    <a:pt x="1203" y="217"/>
                  </a:cubicBezTo>
                  <a:cubicBezTo>
                    <a:pt x="1233" y="185"/>
                    <a:pt x="1262" y="148"/>
                    <a:pt x="1255" y="106"/>
                  </a:cubicBezTo>
                  <a:cubicBezTo>
                    <a:pt x="1240" y="20"/>
                    <a:pt x="1138" y="0"/>
                    <a:pt x="1046" y="0"/>
                  </a:cubicBezTo>
                  <a:lnTo>
                    <a:pt x="1046" y="0"/>
                  </a:ln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" name="Puzzle_Pieces">
              <a:extLst>
                <a:ext uri="{FF2B5EF4-FFF2-40B4-BE49-F238E27FC236}">
                  <a16:creationId xmlns:a16="http://schemas.microsoft.com/office/drawing/2014/main" id="{D6F1F7D3-C9FC-41D7-9EFD-4501881800E9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71" y="247"/>
              <a:ext cx="153" cy="153"/>
            </a:xfrm>
            <a:custGeom>
              <a:avLst/>
              <a:gdLst>
                <a:gd name="T0" fmla="*/ 1418 w 1418"/>
                <a:gd name="T1" fmla="*/ 0 h 1423"/>
                <a:gd name="T2" fmla="*/ 853 w 1418"/>
                <a:gd name="T3" fmla="*/ 0 h 1423"/>
                <a:gd name="T4" fmla="*/ 870 w 1418"/>
                <a:gd name="T5" fmla="*/ 123 h 1423"/>
                <a:gd name="T6" fmla="*/ 921 w 1418"/>
                <a:gd name="T7" fmla="*/ 234 h 1423"/>
                <a:gd name="T8" fmla="*/ 713 w 1418"/>
                <a:gd name="T9" fmla="*/ 340 h 1423"/>
                <a:gd name="T10" fmla="*/ 504 w 1418"/>
                <a:gd name="T11" fmla="*/ 234 h 1423"/>
                <a:gd name="T12" fmla="*/ 555 w 1418"/>
                <a:gd name="T13" fmla="*/ 123 h 1423"/>
                <a:gd name="T14" fmla="*/ 572 w 1418"/>
                <a:gd name="T15" fmla="*/ 0 h 1423"/>
                <a:gd name="T16" fmla="*/ 1 w 1418"/>
                <a:gd name="T17" fmla="*/ 0 h 1423"/>
                <a:gd name="T18" fmla="*/ 1 w 1418"/>
                <a:gd name="T19" fmla="*/ 0 h 1423"/>
                <a:gd name="T20" fmla="*/ 0 w 1418"/>
                <a:gd name="T21" fmla="*/ 0 h 1423"/>
                <a:gd name="T22" fmla="*/ 0 w 1418"/>
                <a:gd name="T23" fmla="*/ 571 h 1423"/>
                <a:gd name="T24" fmla="*/ 123 w 1418"/>
                <a:gd name="T25" fmla="*/ 554 h 1423"/>
                <a:gd name="T26" fmla="*/ 233 w 1418"/>
                <a:gd name="T27" fmla="*/ 503 h 1423"/>
                <a:gd name="T28" fmla="*/ 340 w 1418"/>
                <a:gd name="T29" fmla="*/ 711 h 1423"/>
                <a:gd name="T30" fmla="*/ 233 w 1418"/>
                <a:gd name="T31" fmla="*/ 920 h 1423"/>
                <a:gd name="T32" fmla="*/ 123 w 1418"/>
                <a:gd name="T33" fmla="*/ 869 h 1423"/>
                <a:gd name="T34" fmla="*/ 0 w 1418"/>
                <a:gd name="T35" fmla="*/ 852 h 1423"/>
                <a:gd name="T36" fmla="*/ 0 w 1418"/>
                <a:gd name="T37" fmla="*/ 1423 h 1423"/>
                <a:gd name="T38" fmla="*/ 568 w 1418"/>
                <a:gd name="T39" fmla="*/ 1423 h 1423"/>
                <a:gd name="T40" fmla="*/ 551 w 1418"/>
                <a:gd name="T41" fmla="*/ 1298 h 1423"/>
                <a:gd name="T42" fmla="*/ 500 w 1418"/>
                <a:gd name="T43" fmla="*/ 1188 h 1423"/>
                <a:gd name="T44" fmla="*/ 709 w 1418"/>
                <a:gd name="T45" fmla="*/ 1081 h 1423"/>
                <a:gd name="T46" fmla="*/ 917 w 1418"/>
                <a:gd name="T47" fmla="*/ 1188 h 1423"/>
                <a:gd name="T48" fmla="*/ 866 w 1418"/>
                <a:gd name="T49" fmla="*/ 1298 h 1423"/>
                <a:gd name="T50" fmla="*/ 849 w 1418"/>
                <a:gd name="T51" fmla="*/ 1421 h 1423"/>
                <a:gd name="T52" fmla="*/ 1416 w 1418"/>
                <a:gd name="T53" fmla="*/ 1423 h 1423"/>
                <a:gd name="T54" fmla="*/ 1416 w 1418"/>
                <a:gd name="T55" fmla="*/ 1423 h 1423"/>
                <a:gd name="T56" fmla="*/ 1415 w 1418"/>
                <a:gd name="T57" fmla="*/ 1423 h 1423"/>
                <a:gd name="T58" fmla="*/ 1415 w 1418"/>
                <a:gd name="T59" fmla="*/ 853 h 1423"/>
                <a:gd name="T60" fmla="*/ 1293 w 1418"/>
                <a:gd name="T61" fmla="*/ 870 h 1423"/>
                <a:gd name="T62" fmla="*/ 1183 w 1418"/>
                <a:gd name="T63" fmla="*/ 922 h 1423"/>
                <a:gd name="T64" fmla="*/ 1076 w 1418"/>
                <a:gd name="T65" fmla="*/ 713 h 1423"/>
                <a:gd name="T66" fmla="*/ 1183 w 1418"/>
                <a:gd name="T67" fmla="*/ 504 h 1423"/>
                <a:gd name="T68" fmla="*/ 1293 w 1418"/>
                <a:gd name="T69" fmla="*/ 555 h 1423"/>
                <a:gd name="T70" fmla="*/ 1415 w 1418"/>
                <a:gd name="T71" fmla="*/ 573 h 1423"/>
                <a:gd name="T72" fmla="*/ 1415 w 1418"/>
                <a:gd name="T73" fmla="*/ 5 h 1423"/>
                <a:gd name="T74" fmla="*/ 1416 w 1418"/>
                <a:gd name="T75" fmla="*/ 5 h 1423"/>
                <a:gd name="T76" fmla="*/ 1416 w 1418"/>
                <a:gd name="T77" fmla="*/ 1 h 1423"/>
                <a:gd name="T78" fmla="*/ 1418 w 1418"/>
                <a:gd name="T79" fmla="*/ 1 h 1423"/>
                <a:gd name="T80" fmla="*/ 1418 w 1418"/>
                <a:gd name="T81" fmla="*/ 0 h 1423"/>
                <a:gd name="T82" fmla="*/ 1418 w 1418"/>
                <a:gd name="T83" fmla="*/ 0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18" h="1423">
                  <a:moveTo>
                    <a:pt x="1418" y="0"/>
                  </a:moveTo>
                  <a:lnTo>
                    <a:pt x="853" y="0"/>
                  </a:lnTo>
                  <a:cubicBezTo>
                    <a:pt x="837" y="48"/>
                    <a:pt x="840" y="92"/>
                    <a:pt x="870" y="123"/>
                  </a:cubicBezTo>
                  <a:cubicBezTo>
                    <a:pt x="900" y="155"/>
                    <a:pt x="929" y="192"/>
                    <a:pt x="921" y="234"/>
                  </a:cubicBezTo>
                  <a:cubicBezTo>
                    <a:pt x="906" y="320"/>
                    <a:pt x="805" y="340"/>
                    <a:pt x="713" y="340"/>
                  </a:cubicBezTo>
                  <a:cubicBezTo>
                    <a:pt x="621" y="340"/>
                    <a:pt x="519" y="320"/>
                    <a:pt x="504" y="234"/>
                  </a:cubicBezTo>
                  <a:cubicBezTo>
                    <a:pt x="497" y="192"/>
                    <a:pt x="526" y="155"/>
                    <a:pt x="555" y="123"/>
                  </a:cubicBezTo>
                  <a:cubicBezTo>
                    <a:pt x="585" y="92"/>
                    <a:pt x="589" y="48"/>
                    <a:pt x="572" y="0"/>
                  </a:cubicBez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571"/>
                  </a:lnTo>
                  <a:cubicBezTo>
                    <a:pt x="47" y="587"/>
                    <a:pt x="91" y="584"/>
                    <a:pt x="123" y="554"/>
                  </a:cubicBezTo>
                  <a:cubicBezTo>
                    <a:pt x="155" y="524"/>
                    <a:pt x="192" y="495"/>
                    <a:pt x="233" y="503"/>
                  </a:cubicBezTo>
                  <a:cubicBezTo>
                    <a:pt x="320" y="518"/>
                    <a:pt x="340" y="619"/>
                    <a:pt x="340" y="711"/>
                  </a:cubicBezTo>
                  <a:cubicBezTo>
                    <a:pt x="340" y="803"/>
                    <a:pt x="320" y="905"/>
                    <a:pt x="233" y="920"/>
                  </a:cubicBezTo>
                  <a:cubicBezTo>
                    <a:pt x="192" y="927"/>
                    <a:pt x="155" y="898"/>
                    <a:pt x="123" y="869"/>
                  </a:cubicBezTo>
                  <a:cubicBezTo>
                    <a:pt x="91" y="839"/>
                    <a:pt x="47" y="835"/>
                    <a:pt x="0" y="852"/>
                  </a:cubicBezTo>
                  <a:lnTo>
                    <a:pt x="0" y="1423"/>
                  </a:lnTo>
                  <a:lnTo>
                    <a:pt x="568" y="1423"/>
                  </a:lnTo>
                  <a:cubicBezTo>
                    <a:pt x="584" y="1375"/>
                    <a:pt x="581" y="1330"/>
                    <a:pt x="551" y="1298"/>
                  </a:cubicBezTo>
                  <a:cubicBezTo>
                    <a:pt x="522" y="1267"/>
                    <a:pt x="493" y="1229"/>
                    <a:pt x="500" y="1188"/>
                  </a:cubicBezTo>
                  <a:cubicBezTo>
                    <a:pt x="515" y="1101"/>
                    <a:pt x="616" y="1081"/>
                    <a:pt x="709" y="1081"/>
                  </a:cubicBezTo>
                  <a:cubicBezTo>
                    <a:pt x="801" y="1081"/>
                    <a:pt x="902" y="1101"/>
                    <a:pt x="917" y="1188"/>
                  </a:cubicBezTo>
                  <a:cubicBezTo>
                    <a:pt x="925" y="1229"/>
                    <a:pt x="896" y="1267"/>
                    <a:pt x="866" y="1298"/>
                  </a:cubicBezTo>
                  <a:cubicBezTo>
                    <a:pt x="836" y="1330"/>
                    <a:pt x="833" y="1374"/>
                    <a:pt x="849" y="1421"/>
                  </a:cubicBezTo>
                  <a:lnTo>
                    <a:pt x="1416" y="1423"/>
                  </a:lnTo>
                  <a:lnTo>
                    <a:pt x="1416" y="1423"/>
                  </a:lnTo>
                  <a:lnTo>
                    <a:pt x="1415" y="1423"/>
                  </a:lnTo>
                  <a:lnTo>
                    <a:pt x="1415" y="853"/>
                  </a:lnTo>
                  <a:cubicBezTo>
                    <a:pt x="1368" y="837"/>
                    <a:pt x="1324" y="840"/>
                    <a:pt x="1293" y="870"/>
                  </a:cubicBezTo>
                  <a:cubicBezTo>
                    <a:pt x="1261" y="900"/>
                    <a:pt x="1224" y="929"/>
                    <a:pt x="1183" y="922"/>
                  </a:cubicBezTo>
                  <a:cubicBezTo>
                    <a:pt x="1096" y="907"/>
                    <a:pt x="1076" y="805"/>
                    <a:pt x="1076" y="713"/>
                  </a:cubicBezTo>
                  <a:cubicBezTo>
                    <a:pt x="1076" y="621"/>
                    <a:pt x="1096" y="519"/>
                    <a:pt x="1183" y="504"/>
                  </a:cubicBezTo>
                  <a:cubicBezTo>
                    <a:pt x="1224" y="497"/>
                    <a:pt x="1261" y="526"/>
                    <a:pt x="1293" y="555"/>
                  </a:cubicBezTo>
                  <a:cubicBezTo>
                    <a:pt x="1324" y="585"/>
                    <a:pt x="1368" y="589"/>
                    <a:pt x="1415" y="573"/>
                  </a:cubicBezTo>
                  <a:lnTo>
                    <a:pt x="1415" y="5"/>
                  </a:lnTo>
                  <a:lnTo>
                    <a:pt x="1416" y="5"/>
                  </a:lnTo>
                  <a:lnTo>
                    <a:pt x="1416" y="1"/>
                  </a:lnTo>
                  <a:lnTo>
                    <a:pt x="1418" y="1"/>
                  </a:lnTo>
                  <a:lnTo>
                    <a:pt x="1418" y="0"/>
                  </a:lnTo>
                  <a:lnTo>
                    <a:pt x="141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" name="Puzzle_Pieces">
              <a:extLst>
                <a:ext uri="{FF2B5EF4-FFF2-40B4-BE49-F238E27FC236}">
                  <a16:creationId xmlns:a16="http://schemas.microsoft.com/office/drawing/2014/main" id="{64F20E86-656A-4AEF-8261-20E145492F72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70" y="54"/>
              <a:ext cx="190" cy="154"/>
            </a:xfrm>
            <a:custGeom>
              <a:avLst/>
              <a:gdLst>
                <a:gd name="T0" fmla="*/ 0 w 1758"/>
                <a:gd name="T1" fmla="*/ 1421 h 1423"/>
                <a:gd name="T2" fmla="*/ 563 w 1758"/>
                <a:gd name="T3" fmla="*/ 1421 h 1423"/>
                <a:gd name="T4" fmla="*/ 545 w 1758"/>
                <a:gd name="T5" fmla="*/ 1298 h 1423"/>
                <a:gd name="T6" fmla="*/ 494 w 1758"/>
                <a:gd name="T7" fmla="*/ 1188 h 1423"/>
                <a:gd name="T8" fmla="*/ 703 w 1758"/>
                <a:gd name="T9" fmla="*/ 1081 h 1423"/>
                <a:gd name="T10" fmla="*/ 912 w 1758"/>
                <a:gd name="T11" fmla="*/ 1188 h 1423"/>
                <a:gd name="T12" fmla="*/ 860 w 1758"/>
                <a:gd name="T13" fmla="*/ 1298 h 1423"/>
                <a:gd name="T14" fmla="*/ 843 w 1758"/>
                <a:gd name="T15" fmla="*/ 1421 h 1423"/>
                <a:gd name="T16" fmla="*/ 1414 w 1758"/>
                <a:gd name="T17" fmla="*/ 1421 h 1423"/>
                <a:gd name="T18" fmla="*/ 1414 w 1758"/>
                <a:gd name="T19" fmla="*/ 1423 h 1423"/>
                <a:gd name="T20" fmla="*/ 1418 w 1758"/>
                <a:gd name="T21" fmla="*/ 1423 h 1423"/>
                <a:gd name="T22" fmla="*/ 1418 w 1758"/>
                <a:gd name="T23" fmla="*/ 851 h 1423"/>
                <a:gd name="T24" fmla="*/ 1541 w 1758"/>
                <a:gd name="T25" fmla="*/ 869 h 1423"/>
                <a:gd name="T26" fmla="*/ 1651 w 1758"/>
                <a:gd name="T27" fmla="*/ 920 h 1423"/>
                <a:gd name="T28" fmla="*/ 1758 w 1758"/>
                <a:gd name="T29" fmla="*/ 711 h 1423"/>
                <a:gd name="T30" fmla="*/ 1651 w 1758"/>
                <a:gd name="T31" fmla="*/ 502 h 1423"/>
                <a:gd name="T32" fmla="*/ 1541 w 1758"/>
                <a:gd name="T33" fmla="*/ 554 h 1423"/>
                <a:gd name="T34" fmla="*/ 1418 w 1758"/>
                <a:gd name="T35" fmla="*/ 571 h 1423"/>
                <a:gd name="T36" fmla="*/ 1418 w 1758"/>
                <a:gd name="T37" fmla="*/ 0 h 1423"/>
                <a:gd name="T38" fmla="*/ 849 w 1758"/>
                <a:gd name="T39" fmla="*/ 0 h 1423"/>
                <a:gd name="T40" fmla="*/ 866 w 1758"/>
                <a:gd name="T41" fmla="*/ 122 h 1423"/>
                <a:gd name="T42" fmla="*/ 917 w 1758"/>
                <a:gd name="T43" fmla="*/ 232 h 1423"/>
                <a:gd name="T44" fmla="*/ 709 w 1758"/>
                <a:gd name="T45" fmla="*/ 339 h 1423"/>
                <a:gd name="T46" fmla="*/ 500 w 1758"/>
                <a:gd name="T47" fmla="*/ 232 h 1423"/>
                <a:gd name="T48" fmla="*/ 551 w 1758"/>
                <a:gd name="T49" fmla="*/ 122 h 1423"/>
                <a:gd name="T50" fmla="*/ 569 w 1758"/>
                <a:gd name="T51" fmla="*/ 0 h 1423"/>
                <a:gd name="T52" fmla="*/ 0 w 1758"/>
                <a:gd name="T53" fmla="*/ 0 h 1423"/>
                <a:gd name="T54" fmla="*/ 0 w 1758"/>
                <a:gd name="T55" fmla="*/ 571 h 1423"/>
                <a:gd name="T56" fmla="*/ 123 w 1758"/>
                <a:gd name="T57" fmla="*/ 554 h 1423"/>
                <a:gd name="T58" fmla="*/ 233 w 1758"/>
                <a:gd name="T59" fmla="*/ 502 h 1423"/>
                <a:gd name="T60" fmla="*/ 340 w 1758"/>
                <a:gd name="T61" fmla="*/ 711 h 1423"/>
                <a:gd name="T62" fmla="*/ 233 w 1758"/>
                <a:gd name="T63" fmla="*/ 920 h 1423"/>
                <a:gd name="T64" fmla="*/ 123 w 1758"/>
                <a:gd name="T65" fmla="*/ 869 h 1423"/>
                <a:gd name="T66" fmla="*/ 0 w 1758"/>
                <a:gd name="T67" fmla="*/ 851 h 1423"/>
                <a:gd name="T68" fmla="*/ 0 w 1758"/>
                <a:gd name="T69" fmla="*/ 1421 h 1423"/>
                <a:gd name="T70" fmla="*/ 0 w 1758"/>
                <a:gd name="T71" fmla="*/ 1421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58" h="1423">
                  <a:moveTo>
                    <a:pt x="0" y="1421"/>
                  </a:moveTo>
                  <a:lnTo>
                    <a:pt x="563" y="1421"/>
                  </a:lnTo>
                  <a:cubicBezTo>
                    <a:pt x="579" y="1374"/>
                    <a:pt x="575" y="1330"/>
                    <a:pt x="545" y="1298"/>
                  </a:cubicBezTo>
                  <a:cubicBezTo>
                    <a:pt x="516" y="1266"/>
                    <a:pt x="487" y="1229"/>
                    <a:pt x="494" y="1188"/>
                  </a:cubicBezTo>
                  <a:cubicBezTo>
                    <a:pt x="509" y="1101"/>
                    <a:pt x="611" y="1081"/>
                    <a:pt x="703" y="1081"/>
                  </a:cubicBezTo>
                  <a:cubicBezTo>
                    <a:pt x="795" y="1081"/>
                    <a:pt x="897" y="1101"/>
                    <a:pt x="912" y="1188"/>
                  </a:cubicBezTo>
                  <a:cubicBezTo>
                    <a:pt x="919" y="1229"/>
                    <a:pt x="890" y="1266"/>
                    <a:pt x="860" y="1298"/>
                  </a:cubicBezTo>
                  <a:cubicBezTo>
                    <a:pt x="830" y="1330"/>
                    <a:pt x="827" y="1374"/>
                    <a:pt x="843" y="1421"/>
                  </a:cubicBezTo>
                  <a:lnTo>
                    <a:pt x="1414" y="1421"/>
                  </a:lnTo>
                  <a:lnTo>
                    <a:pt x="1414" y="1423"/>
                  </a:lnTo>
                  <a:lnTo>
                    <a:pt x="1418" y="1423"/>
                  </a:lnTo>
                  <a:lnTo>
                    <a:pt x="1418" y="851"/>
                  </a:lnTo>
                  <a:cubicBezTo>
                    <a:pt x="1465" y="835"/>
                    <a:pt x="1509" y="839"/>
                    <a:pt x="1541" y="869"/>
                  </a:cubicBezTo>
                  <a:cubicBezTo>
                    <a:pt x="1573" y="898"/>
                    <a:pt x="1610" y="927"/>
                    <a:pt x="1651" y="920"/>
                  </a:cubicBezTo>
                  <a:cubicBezTo>
                    <a:pt x="1738" y="905"/>
                    <a:pt x="1758" y="803"/>
                    <a:pt x="1758" y="711"/>
                  </a:cubicBezTo>
                  <a:cubicBezTo>
                    <a:pt x="1758" y="619"/>
                    <a:pt x="1738" y="517"/>
                    <a:pt x="1651" y="502"/>
                  </a:cubicBezTo>
                  <a:cubicBezTo>
                    <a:pt x="1610" y="495"/>
                    <a:pt x="1573" y="524"/>
                    <a:pt x="1541" y="554"/>
                  </a:cubicBezTo>
                  <a:cubicBezTo>
                    <a:pt x="1509" y="584"/>
                    <a:pt x="1465" y="587"/>
                    <a:pt x="1418" y="571"/>
                  </a:cubicBezTo>
                  <a:lnTo>
                    <a:pt x="1418" y="0"/>
                  </a:lnTo>
                  <a:lnTo>
                    <a:pt x="849" y="0"/>
                  </a:lnTo>
                  <a:cubicBezTo>
                    <a:pt x="833" y="47"/>
                    <a:pt x="836" y="90"/>
                    <a:pt x="866" y="122"/>
                  </a:cubicBezTo>
                  <a:cubicBezTo>
                    <a:pt x="896" y="153"/>
                    <a:pt x="925" y="190"/>
                    <a:pt x="917" y="232"/>
                  </a:cubicBezTo>
                  <a:cubicBezTo>
                    <a:pt x="902" y="319"/>
                    <a:pt x="801" y="339"/>
                    <a:pt x="709" y="339"/>
                  </a:cubicBezTo>
                  <a:cubicBezTo>
                    <a:pt x="617" y="339"/>
                    <a:pt x="515" y="319"/>
                    <a:pt x="500" y="232"/>
                  </a:cubicBezTo>
                  <a:cubicBezTo>
                    <a:pt x="493" y="190"/>
                    <a:pt x="522" y="153"/>
                    <a:pt x="551" y="122"/>
                  </a:cubicBezTo>
                  <a:cubicBezTo>
                    <a:pt x="581" y="90"/>
                    <a:pt x="585" y="47"/>
                    <a:pt x="569" y="0"/>
                  </a:cubicBezTo>
                  <a:lnTo>
                    <a:pt x="0" y="0"/>
                  </a:lnTo>
                  <a:lnTo>
                    <a:pt x="0" y="571"/>
                  </a:lnTo>
                  <a:cubicBezTo>
                    <a:pt x="47" y="587"/>
                    <a:pt x="91" y="584"/>
                    <a:pt x="123" y="554"/>
                  </a:cubicBezTo>
                  <a:cubicBezTo>
                    <a:pt x="155" y="524"/>
                    <a:pt x="192" y="495"/>
                    <a:pt x="233" y="502"/>
                  </a:cubicBezTo>
                  <a:cubicBezTo>
                    <a:pt x="320" y="517"/>
                    <a:pt x="340" y="619"/>
                    <a:pt x="340" y="711"/>
                  </a:cubicBezTo>
                  <a:cubicBezTo>
                    <a:pt x="340" y="803"/>
                    <a:pt x="320" y="905"/>
                    <a:pt x="233" y="920"/>
                  </a:cubicBezTo>
                  <a:cubicBezTo>
                    <a:pt x="192" y="927"/>
                    <a:pt x="155" y="898"/>
                    <a:pt x="123" y="869"/>
                  </a:cubicBezTo>
                  <a:cubicBezTo>
                    <a:pt x="91" y="839"/>
                    <a:pt x="47" y="835"/>
                    <a:pt x="0" y="851"/>
                  </a:cubicBezTo>
                  <a:lnTo>
                    <a:pt x="0" y="1421"/>
                  </a:lnTo>
                  <a:lnTo>
                    <a:pt x="0" y="1421"/>
                  </a:ln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" name="Puzzle_Pieces">
              <a:extLst>
                <a:ext uri="{FF2B5EF4-FFF2-40B4-BE49-F238E27FC236}">
                  <a16:creationId xmlns:a16="http://schemas.microsoft.com/office/drawing/2014/main" id="{F9D66387-21E5-43E1-86C5-D90143DA82AF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272" y="54"/>
              <a:ext cx="190" cy="191"/>
            </a:xfrm>
            <a:custGeom>
              <a:avLst/>
              <a:gdLst>
                <a:gd name="T0" fmla="*/ 0 w 1763"/>
                <a:gd name="T1" fmla="*/ 1422 h 1762"/>
                <a:gd name="T2" fmla="*/ 5 w 1763"/>
                <a:gd name="T3" fmla="*/ 1422 h 1762"/>
                <a:gd name="T4" fmla="*/ 5 w 1763"/>
                <a:gd name="T5" fmla="*/ 1423 h 1762"/>
                <a:gd name="T6" fmla="*/ 569 w 1763"/>
                <a:gd name="T7" fmla="*/ 1423 h 1762"/>
                <a:gd name="T8" fmla="*/ 551 w 1763"/>
                <a:gd name="T9" fmla="*/ 1545 h 1762"/>
                <a:gd name="T10" fmla="*/ 500 w 1763"/>
                <a:gd name="T11" fmla="*/ 1655 h 1762"/>
                <a:gd name="T12" fmla="*/ 709 w 1763"/>
                <a:gd name="T13" fmla="*/ 1762 h 1762"/>
                <a:gd name="T14" fmla="*/ 918 w 1763"/>
                <a:gd name="T15" fmla="*/ 1655 h 1762"/>
                <a:gd name="T16" fmla="*/ 866 w 1763"/>
                <a:gd name="T17" fmla="*/ 1545 h 1762"/>
                <a:gd name="T18" fmla="*/ 849 w 1763"/>
                <a:gd name="T19" fmla="*/ 1423 h 1762"/>
                <a:gd name="T20" fmla="*/ 1423 w 1763"/>
                <a:gd name="T21" fmla="*/ 1423 h 1762"/>
                <a:gd name="T22" fmla="*/ 1423 w 1763"/>
                <a:gd name="T23" fmla="*/ 851 h 1762"/>
                <a:gd name="T24" fmla="*/ 1546 w 1763"/>
                <a:gd name="T25" fmla="*/ 869 h 1762"/>
                <a:gd name="T26" fmla="*/ 1656 w 1763"/>
                <a:gd name="T27" fmla="*/ 920 h 1762"/>
                <a:gd name="T28" fmla="*/ 1763 w 1763"/>
                <a:gd name="T29" fmla="*/ 711 h 1762"/>
                <a:gd name="T30" fmla="*/ 1656 w 1763"/>
                <a:gd name="T31" fmla="*/ 502 h 1762"/>
                <a:gd name="T32" fmla="*/ 1546 w 1763"/>
                <a:gd name="T33" fmla="*/ 554 h 1762"/>
                <a:gd name="T34" fmla="*/ 1423 w 1763"/>
                <a:gd name="T35" fmla="*/ 571 h 1762"/>
                <a:gd name="T36" fmla="*/ 1423 w 1763"/>
                <a:gd name="T37" fmla="*/ 0 h 1762"/>
                <a:gd name="T38" fmla="*/ 848 w 1763"/>
                <a:gd name="T39" fmla="*/ 0 h 1762"/>
                <a:gd name="T40" fmla="*/ 866 w 1763"/>
                <a:gd name="T41" fmla="*/ 118 h 1762"/>
                <a:gd name="T42" fmla="*/ 918 w 1763"/>
                <a:gd name="T43" fmla="*/ 229 h 1762"/>
                <a:gd name="T44" fmla="*/ 709 w 1763"/>
                <a:gd name="T45" fmla="*/ 335 h 1762"/>
                <a:gd name="T46" fmla="*/ 500 w 1763"/>
                <a:gd name="T47" fmla="*/ 229 h 1762"/>
                <a:gd name="T48" fmla="*/ 551 w 1763"/>
                <a:gd name="T49" fmla="*/ 118 h 1762"/>
                <a:gd name="T50" fmla="*/ 570 w 1763"/>
                <a:gd name="T51" fmla="*/ 0 h 1762"/>
                <a:gd name="T52" fmla="*/ 5 w 1763"/>
                <a:gd name="T53" fmla="*/ 0 h 1762"/>
                <a:gd name="T54" fmla="*/ 5 w 1763"/>
                <a:gd name="T55" fmla="*/ 4 h 1762"/>
                <a:gd name="T56" fmla="*/ 0 w 1763"/>
                <a:gd name="T57" fmla="*/ 4 h 1762"/>
                <a:gd name="T58" fmla="*/ 0 w 1763"/>
                <a:gd name="T59" fmla="*/ 570 h 1762"/>
                <a:gd name="T60" fmla="*/ 124 w 1763"/>
                <a:gd name="T61" fmla="*/ 553 h 1762"/>
                <a:gd name="T62" fmla="*/ 234 w 1763"/>
                <a:gd name="T63" fmla="*/ 502 h 1762"/>
                <a:gd name="T64" fmla="*/ 340 w 1763"/>
                <a:gd name="T65" fmla="*/ 710 h 1762"/>
                <a:gd name="T66" fmla="*/ 234 w 1763"/>
                <a:gd name="T67" fmla="*/ 919 h 1762"/>
                <a:gd name="T68" fmla="*/ 124 w 1763"/>
                <a:gd name="T69" fmla="*/ 868 h 1762"/>
                <a:gd name="T70" fmla="*/ 0 w 1763"/>
                <a:gd name="T71" fmla="*/ 851 h 1762"/>
                <a:gd name="T72" fmla="*/ 0 w 1763"/>
                <a:gd name="T73" fmla="*/ 1422 h 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63" h="1762">
                  <a:moveTo>
                    <a:pt x="0" y="1422"/>
                  </a:moveTo>
                  <a:lnTo>
                    <a:pt x="5" y="1422"/>
                  </a:lnTo>
                  <a:lnTo>
                    <a:pt x="5" y="1423"/>
                  </a:lnTo>
                  <a:lnTo>
                    <a:pt x="569" y="1423"/>
                  </a:lnTo>
                  <a:cubicBezTo>
                    <a:pt x="585" y="1470"/>
                    <a:pt x="581" y="1513"/>
                    <a:pt x="551" y="1545"/>
                  </a:cubicBezTo>
                  <a:cubicBezTo>
                    <a:pt x="522" y="1576"/>
                    <a:pt x="493" y="1614"/>
                    <a:pt x="500" y="1655"/>
                  </a:cubicBezTo>
                  <a:cubicBezTo>
                    <a:pt x="515" y="1742"/>
                    <a:pt x="617" y="1762"/>
                    <a:pt x="709" y="1762"/>
                  </a:cubicBezTo>
                  <a:cubicBezTo>
                    <a:pt x="801" y="1762"/>
                    <a:pt x="903" y="1742"/>
                    <a:pt x="918" y="1655"/>
                  </a:cubicBezTo>
                  <a:cubicBezTo>
                    <a:pt x="925" y="1614"/>
                    <a:pt x="896" y="1576"/>
                    <a:pt x="866" y="1545"/>
                  </a:cubicBezTo>
                  <a:cubicBezTo>
                    <a:pt x="837" y="1513"/>
                    <a:pt x="833" y="1470"/>
                    <a:pt x="849" y="1423"/>
                  </a:cubicBezTo>
                  <a:lnTo>
                    <a:pt x="1423" y="1423"/>
                  </a:lnTo>
                  <a:lnTo>
                    <a:pt x="1423" y="851"/>
                  </a:lnTo>
                  <a:cubicBezTo>
                    <a:pt x="1470" y="835"/>
                    <a:pt x="1514" y="839"/>
                    <a:pt x="1546" y="869"/>
                  </a:cubicBezTo>
                  <a:cubicBezTo>
                    <a:pt x="1578" y="898"/>
                    <a:pt x="1615" y="927"/>
                    <a:pt x="1656" y="920"/>
                  </a:cubicBezTo>
                  <a:cubicBezTo>
                    <a:pt x="1743" y="905"/>
                    <a:pt x="1763" y="803"/>
                    <a:pt x="1763" y="711"/>
                  </a:cubicBezTo>
                  <a:cubicBezTo>
                    <a:pt x="1763" y="619"/>
                    <a:pt x="1743" y="517"/>
                    <a:pt x="1656" y="502"/>
                  </a:cubicBezTo>
                  <a:cubicBezTo>
                    <a:pt x="1615" y="495"/>
                    <a:pt x="1578" y="524"/>
                    <a:pt x="1546" y="554"/>
                  </a:cubicBezTo>
                  <a:cubicBezTo>
                    <a:pt x="1514" y="584"/>
                    <a:pt x="1470" y="587"/>
                    <a:pt x="1423" y="571"/>
                  </a:cubicBezTo>
                  <a:lnTo>
                    <a:pt x="1423" y="0"/>
                  </a:lnTo>
                  <a:lnTo>
                    <a:pt x="848" y="0"/>
                  </a:lnTo>
                  <a:cubicBezTo>
                    <a:pt x="833" y="45"/>
                    <a:pt x="837" y="88"/>
                    <a:pt x="866" y="118"/>
                  </a:cubicBezTo>
                  <a:cubicBezTo>
                    <a:pt x="896" y="150"/>
                    <a:pt x="925" y="187"/>
                    <a:pt x="918" y="229"/>
                  </a:cubicBezTo>
                  <a:cubicBezTo>
                    <a:pt x="903" y="315"/>
                    <a:pt x="801" y="335"/>
                    <a:pt x="709" y="335"/>
                  </a:cubicBezTo>
                  <a:cubicBezTo>
                    <a:pt x="617" y="335"/>
                    <a:pt x="515" y="315"/>
                    <a:pt x="500" y="229"/>
                  </a:cubicBezTo>
                  <a:cubicBezTo>
                    <a:pt x="493" y="187"/>
                    <a:pt x="522" y="150"/>
                    <a:pt x="551" y="118"/>
                  </a:cubicBezTo>
                  <a:cubicBezTo>
                    <a:pt x="580" y="88"/>
                    <a:pt x="585" y="45"/>
                    <a:pt x="570" y="0"/>
                  </a:cubicBezTo>
                  <a:lnTo>
                    <a:pt x="5" y="0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570"/>
                  </a:lnTo>
                  <a:cubicBezTo>
                    <a:pt x="48" y="586"/>
                    <a:pt x="92" y="583"/>
                    <a:pt x="124" y="553"/>
                  </a:cubicBezTo>
                  <a:cubicBezTo>
                    <a:pt x="155" y="523"/>
                    <a:pt x="192" y="494"/>
                    <a:pt x="234" y="502"/>
                  </a:cubicBezTo>
                  <a:cubicBezTo>
                    <a:pt x="320" y="517"/>
                    <a:pt x="340" y="618"/>
                    <a:pt x="340" y="710"/>
                  </a:cubicBezTo>
                  <a:cubicBezTo>
                    <a:pt x="340" y="802"/>
                    <a:pt x="320" y="904"/>
                    <a:pt x="234" y="919"/>
                  </a:cubicBezTo>
                  <a:cubicBezTo>
                    <a:pt x="192" y="926"/>
                    <a:pt x="155" y="898"/>
                    <a:pt x="124" y="868"/>
                  </a:cubicBezTo>
                  <a:cubicBezTo>
                    <a:pt x="92" y="838"/>
                    <a:pt x="48" y="835"/>
                    <a:pt x="0" y="851"/>
                  </a:cubicBezTo>
                  <a:lnTo>
                    <a:pt x="0" y="1422"/>
                  </a:ln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pic>
        <p:nvPicPr>
          <p:cNvPr id="34" name="Elemento grafico 33" descr="Ripetere">
            <a:extLst>
              <a:ext uri="{FF2B5EF4-FFF2-40B4-BE49-F238E27FC236}">
                <a16:creationId xmlns:a16="http://schemas.microsoft.com/office/drawing/2014/main" id="{EB3500A5-3623-41C8-9D52-A08DAEEF722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266038" y="1164987"/>
            <a:ext cx="1056391" cy="1056391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1BF1F47-774F-429F-9FDA-1EC9317D33E4}"/>
              </a:ext>
            </a:extLst>
          </p:cNvPr>
          <p:cNvSpPr txBox="1"/>
          <p:nvPr/>
        </p:nvSpPr>
        <p:spPr>
          <a:xfrm>
            <a:off x="8269790" y="2096252"/>
            <a:ext cx="15254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Time Line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FEE325C-FB4D-4981-98ED-D6156BD7DFFF}"/>
              </a:ext>
            </a:extLst>
          </p:cNvPr>
          <p:cNvSpPr/>
          <p:nvPr/>
        </p:nvSpPr>
        <p:spPr>
          <a:xfrm>
            <a:off x="1567778" y="6553978"/>
            <a:ext cx="245291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it-IT" dirty="0" err="1"/>
              <a:t>Continuous</a:t>
            </a:r>
            <a:r>
              <a:rPr lang="it-IT" dirty="0"/>
              <a:t> </a:t>
            </a:r>
            <a:r>
              <a:rPr lang="it-IT" dirty="0" err="1"/>
              <a:t>Clause</a:t>
            </a:r>
            <a:endParaRPr lang="it-IT" dirty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82607C03-F853-465E-833E-2784691E219A}"/>
              </a:ext>
            </a:extLst>
          </p:cNvPr>
          <p:cNvSpPr/>
          <p:nvPr/>
        </p:nvSpPr>
        <p:spPr>
          <a:xfrm>
            <a:off x="1022720" y="2180794"/>
            <a:ext cx="169309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it-IT" dirty="0"/>
              <a:t>La copertura</a:t>
            </a: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33AF6120-4BD0-43A9-ADE5-6697A3FD85F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9573" y="3057717"/>
            <a:ext cx="2172085" cy="1332010"/>
          </a:xfrm>
          <a:prstGeom prst="rect">
            <a:avLst/>
          </a:prstGeom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CB1F4B7A-92A9-474F-AB6F-8EC5E402C924}"/>
              </a:ext>
            </a:extLst>
          </p:cNvPr>
          <p:cNvSpPr txBox="1"/>
          <p:nvPr/>
        </p:nvSpPr>
        <p:spPr>
          <a:xfrm>
            <a:off x="8731076" y="6444927"/>
            <a:ext cx="1656184" cy="9274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1717D8E6-27E8-5510-0C15-005FD6DBC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61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5" grpId="0"/>
      <p:bldP spid="6" grpId="0"/>
      <p:bldP spid="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250" y="262494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037" y="451360"/>
            <a:ext cx="9833223" cy="574096"/>
          </a:xfrm>
        </p:spPr>
        <p:txBody>
          <a:bodyPr>
            <a:normAutofit fontScale="90000"/>
          </a:bodyPr>
          <a:lstStyle/>
          <a:p>
            <a:r>
              <a:rPr 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it-IT" sz="40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a Copertura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0E7E0E8B-D16C-4F46-A6B2-970091AD14CF}"/>
              </a:ext>
            </a:extLst>
          </p:cNvPr>
          <p:cNvSpPr/>
          <p:nvPr/>
        </p:nvSpPr>
        <p:spPr>
          <a:xfrm>
            <a:off x="4050556" y="1404367"/>
            <a:ext cx="5758435" cy="286232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Opera in caso di Eventi quali: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ow Text" panose="020B050403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Procedimenti penali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Controversie relative a Danni Extracontrattuali subiti per Fatto illecito di terzi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it-IT" sz="2000" kern="0" dirty="0">
                <a:solidFill>
                  <a:prstClr val="black"/>
                </a:solidFill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0" lang="it-IT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pposizione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davanti all’autorità competente contro una Sanzione Amministrativa 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D8E7349-1852-4B21-A171-5C4864C9E73F}"/>
              </a:ext>
            </a:extLst>
          </p:cNvPr>
          <p:cNvSpPr/>
          <p:nvPr/>
        </p:nvSpPr>
        <p:spPr>
          <a:xfrm>
            <a:off x="4050556" y="4716735"/>
            <a:ext cx="5758435" cy="169277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Offre garanzia anche per procedimenti amministrativi instaurati nei confronti dell’Assicurato</a:t>
            </a: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nel rispetto del rapporto contrattuale tra dipendente e ente assicurato così come regolamentato dai CCNL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2" name="Graphic 36">
            <a:extLst>
              <a:ext uri="{FF2B5EF4-FFF2-40B4-BE49-F238E27FC236}">
                <a16:creationId xmlns:a16="http://schemas.microsoft.com/office/drawing/2014/main" id="{4BF3DDFE-FE3A-45C1-A879-A59820DD72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6865" y="4875848"/>
            <a:ext cx="1776197" cy="1374544"/>
          </a:xfrm>
          <a:prstGeom prst="rect">
            <a:avLst/>
          </a:prstGeom>
        </p:spPr>
      </p:pic>
      <p:sp>
        <p:nvSpPr>
          <p:cNvPr id="43" name="Scale4">
            <a:extLst>
              <a:ext uri="{FF2B5EF4-FFF2-40B4-BE49-F238E27FC236}">
                <a16:creationId xmlns:a16="http://schemas.microsoft.com/office/drawing/2014/main" id="{5B7A1194-2EAB-4FC3-8AC4-54C2AE94D59E}"/>
              </a:ext>
            </a:extLst>
          </p:cNvPr>
          <p:cNvSpPr>
            <a:spLocks noChangeAspect="1" noEditPoints="1"/>
          </p:cNvSpPr>
          <p:nvPr>
            <p:custDataLst>
              <p:tags r:id="rId1"/>
            </p:custDataLst>
          </p:nvPr>
        </p:nvSpPr>
        <p:spPr bwMode="auto">
          <a:xfrm>
            <a:off x="1466865" y="1870295"/>
            <a:ext cx="1733075" cy="1523979"/>
          </a:xfrm>
          <a:custGeom>
            <a:avLst/>
            <a:gdLst>
              <a:gd name="T0" fmla="*/ 1708 w 3994"/>
              <a:gd name="T1" fmla="*/ 239 h 3506"/>
              <a:gd name="T2" fmla="*/ 2395 w 3994"/>
              <a:gd name="T3" fmla="*/ 405 h 3506"/>
              <a:gd name="T4" fmla="*/ 3330 w 3994"/>
              <a:gd name="T5" fmla="*/ 887 h 3506"/>
              <a:gd name="T6" fmla="*/ 3787 w 3994"/>
              <a:gd name="T7" fmla="*/ 2147 h 3506"/>
              <a:gd name="T8" fmla="*/ 3556 w 3994"/>
              <a:gd name="T9" fmla="*/ 2561 h 3506"/>
              <a:gd name="T10" fmla="*/ 2244 w 3994"/>
              <a:gd name="T11" fmla="*/ 2147 h 3506"/>
              <a:gd name="T12" fmla="*/ 3045 w 3994"/>
              <a:gd name="T13" fmla="*/ 819 h 3506"/>
              <a:gd name="T14" fmla="*/ 2148 w 3994"/>
              <a:gd name="T15" fmla="*/ 797 h 3506"/>
              <a:gd name="T16" fmla="*/ 3773 w 3994"/>
              <a:gd name="T17" fmla="*/ 3006 h 3506"/>
              <a:gd name="T18" fmla="*/ 273 w 3994"/>
              <a:gd name="T19" fmla="*/ 3506 h 3506"/>
              <a:gd name="T20" fmla="*/ 1898 w 3994"/>
              <a:gd name="T21" fmla="*/ 3006 h 3506"/>
              <a:gd name="T22" fmla="*/ 1650 w 3994"/>
              <a:gd name="T23" fmla="*/ 482 h 3506"/>
              <a:gd name="T24" fmla="*/ 1538 w 3994"/>
              <a:gd name="T25" fmla="*/ 1611 h 3506"/>
              <a:gd name="T26" fmla="*/ 1313 w 3994"/>
              <a:gd name="T27" fmla="*/ 2025 h 3506"/>
              <a:gd name="T28" fmla="*/ 0 w 3994"/>
              <a:gd name="T29" fmla="*/ 1611 h 3506"/>
              <a:gd name="T30" fmla="*/ 823 w 3994"/>
              <a:gd name="T31" fmla="*/ 283 h 3506"/>
              <a:gd name="T32" fmla="*/ 715 w 3994"/>
              <a:gd name="T33" fmla="*/ 0 h 3506"/>
              <a:gd name="T34" fmla="*/ 366 w 3994"/>
              <a:gd name="T35" fmla="*/ 1611 h 3506"/>
              <a:gd name="T36" fmla="*/ 720 w 3994"/>
              <a:gd name="T37" fmla="*/ 1299 h 3506"/>
              <a:gd name="T38" fmla="*/ 796 w 3994"/>
              <a:gd name="T39" fmla="*/ 1261 h 3506"/>
              <a:gd name="T40" fmla="*/ 874 w 3994"/>
              <a:gd name="T41" fmla="*/ 1212 h 3506"/>
              <a:gd name="T42" fmla="*/ 955 w 3994"/>
              <a:gd name="T43" fmla="*/ 1263 h 3506"/>
              <a:gd name="T44" fmla="*/ 1038 w 3994"/>
              <a:gd name="T45" fmla="*/ 1299 h 3506"/>
              <a:gd name="T46" fmla="*/ 1401 w 3994"/>
              <a:gd name="T47" fmla="*/ 1611 h 3506"/>
              <a:gd name="T48" fmla="*/ 3119 w 3994"/>
              <a:gd name="T49" fmla="*/ 961 h 3506"/>
              <a:gd name="T50" fmla="*/ 2875 w 3994"/>
              <a:gd name="T51" fmla="*/ 2147 h 3506"/>
              <a:gd name="T52" fmla="*/ 3042 w 3994"/>
              <a:gd name="T53" fmla="*/ 1689 h 3506"/>
              <a:gd name="T54" fmla="*/ 2997 w 3994"/>
              <a:gd name="T55" fmla="*/ 1621 h 3506"/>
              <a:gd name="T56" fmla="*/ 3131 w 3994"/>
              <a:gd name="T57" fmla="*/ 1552 h 3506"/>
              <a:gd name="T58" fmla="*/ 3200 w 3994"/>
              <a:gd name="T59" fmla="*/ 1689 h 3506"/>
              <a:gd name="T60" fmla="*/ 3375 w 3994"/>
              <a:gd name="T61" fmla="*/ 2147 h 3506"/>
              <a:gd name="T62" fmla="*/ 3119 w 3994"/>
              <a:gd name="T63" fmla="*/ 961 h 3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994" h="3506">
                <a:moveTo>
                  <a:pt x="715" y="0"/>
                </a:moveTo>
                <a:lnTo>
                  <a:pt x="1708" y="239"/>
                </a:lnTo>
                <a:cubicBezTo>
                  <a:pt x="1777" y="133"/>
                  <a:pt x="1896" y="69"/>
                  <a:pt x="2023" y="69"/>
                </a:cubicBezTo>
                <a:cubicBezTo>
                  <a:pt x="2215" y="69"/>
                  <a:pt x="2376" y="214"/>
                  <a:pt x="2395" y="405"/>
                </a:cubicBezTo>
                <a:lnTo>
                  <a:pt x="3389" y="644"/>
                </a:lnTo>
                <a:lnTo>
                  <a:pt x="3330" y="887"/>
                </a:lnTo>
                <a:lnTo>
                  <a:pt x="3210" y="859"/>
                </a:lnTo>
                <a:lnTo>
                  <a:pt x="3787" y="2147"/>
                </a:lnTo>
                <a:lnTo>
                  <a:pt x="3994" y="2147"/>
                </a:lnTo>
                <a:cubicBezTo>
                  <a:pt x="3994" y="2318"/>
                  <a:pt x="3827" y="2476"/>
                  <a:pt x="3556" y="2561"/>
                </a:cubicBezTo>
                <a:cubicBezTo>
                  <a:pt x="3286" y="2647"/>
                  <a:pt x="2952" y="2647"/>
                  <a:pt x="2681" y="2561"/>
                </a:cubicBezTo>
                <a:cubicBezTo>
                  <a:pt x="2411" y="2476"/>
                  <a:pt x="2244" y="2318"/>
                  <a:pt x="2244" y="2147"/>
                </a:cubicBezTo>
                <a:lnTo>
                  <a:pt x="2451" y="2147"/>
                </a:lnTo>
                <a:lnTo>
                  <a:pt x="3045" y="819"/>
                </a:lnTo>
                <a:lnTo>
                  <a:pt x="2337" y="648"/>
                </a:lnTo>
                <a:cubicBezTo>
                  <a:pt x="2292" y="717"/>
                  <a:pt x="2225" y="769"/>
                  <a:pt x="2148" y="797"/>
                </a:cubicBezTo>
                <a:lnTo>
                  <a:pt x="2148" y="3006"/>
                </a:lnTo>
                <a:lnTo>
                  <a:pt x="3773" y="3006"/>
                </a:lnTo>
                <a:lnTo>
                  <a:pt x="3773" y="3506"/>
                </a:lnTo>
                <a:lnTo>
                  <a:pt x="273" y="3506"/>
                </a:lnTo>
                <a:lnTo>
                  <a:pt x="273" y="3006"/>
                </a:lnTo>
                <a:lnTo>
                  <a:pt x="1898" y="3006"/>
                </a:lnTo>
                <a:lnTo>
                  <a:pt x="1898" y="797"/>
                </a:lnTo>
                <a:cubicBezTo>
                  <a:pt x="1761" y="749"/>
                  <a:pt x="1665" y="626"/>
                  <a:pt x="1650" y="482"/>
                </a:cubicBezTo>
                <a:lnTo>
                  <a:pt x="959" y="316"/>
                </a:lnTo>
                <a:lnTo>
                  <a:pt x="1538" y="1611"/>
                </a:lnTo>
                <a:lnTo>
                  <a:pt x="1750" y="1611"/>
                </a:lnTo>
                <a:cubicBezTo>
                  <a:pt x="1750" y="1782"/>
                  <a:pt x="1583" y="1939"/>
                  <a:pt x="1313" y="2025"/>
                </a:cubicBezTo>
                <a:cubicBezTo>
                  <a:pt x="1042" y="2110"/>
                  <a:pt x="708" y="2110"/>
                  <a:pt x="438" y="2025"/>
                </a:cubicBezTo>
                <a:cubicBezTo>
                  <a:pt x="167" y="1939"/>
                  <a:pt x="0" y="1782"/>
                  <a:pt x="0" y="1611"/>
                </a:cubicBezTo>
                <a:lnTo>
                  <a:pt x="229" y="1611"/>
                </a:lnTo>
                <a:lnTo>
                  <a:pt x="823" y="283"/>
                </a:lnTo>
                <a:lnTo>
                  <a:pt x="657" y="243"/>
                </a:lnTo>
                <a:lnTo>
                  <a:pt x="715" y="0"/>
                </a:lnTo>
                <a:close/>
                <a:moveTo>
                  <a:pt x="884" y="454"/>
                </a:moveTo>
                <a:lnTo>
                  <a:pt x="366" y="1611"/>
                </a:lnTo>
                <a:lnTo>
                  <a:pt x="720" y="1611"/>
                </a:lnTo>
                <a:lnTo>
                  <a:pt x="720" y="1299"/>
                </a:lnTo>
                <a:lnTo>
                  <a:pt x="826" y="1299"/>
                </a:lnTo>
                <a:cubicBezTo>
                  <a:pt x="807" y="1289"/>
                  <a:pt x="797" y="1275"/>
                  <a:pt x="796" y="1261"/>
                </a:cubicBezTo>
                <a:lnTo>
                  <a:pt x="797" y="1256"/>
                </a:lnTo>
                <a:cubicBezTo>
                  <a:pt x="801" y="1231"/>
                  <a:pt x="834" y="1212"/>
                  <a:pt x="874" y="1212"/>
                </a:cubicBezTo>
                <a:cubicBezTo>
                  <a:pt x="877" y="1212"/>
                  <a:pt x="880" y="1212"/>
                  <a:pt x="882" y="1212"/>
                </a:cubicBezTo>
                <a:cubicBezTo>
                  <a:pt x="925" y="1214"/>
                  <a:pt x="958" y="1237"/>
                  <a:pt x="955" y="1263"/>
                </a:cubicBezTo>
                <a:cubicBezTo>
                  <a:pt x="954" y="1277"/>
                  <a:pt x="944" y="1290"/>
                  <a:pt x="926" y="1299"/>
                </a:cubicBezTo>
                <a:lnTo>
                  <a:pt x="1038" y="1299"/>
                </a:lnTo>
                <a:lnTo>
                  <a:pt x="1038" y="1611"/>
                </a:lnTo>
                <a:lnTo>
                  <a:pt x="1401" y="1611"/>
                </a:lnTo>
                <a:lnTo>
                  <a:pt x="884" y="454"/>
                </a:lnTo>
                <a:close/>
                <a:moveTo>
                  <a:pt x="3119" y="961"/>
                </a:moveTo>
                <a:lnTo>
                  <a:pt x="2588" y="2147"/>
                </a:lnTo>
                <a:lnTo>
                  <a:pt x="2875" y="2147"/>
                </a:lnTo>
                <a:lnTo>
                  <a:pt x="2875" y="1689"/>
                </a:lnTo>
                <a:lnTo>
                  <a:pt x="3042" y="1689"/>
                </a:lnTo>
                <a:cubicBezTo>
                  <a:pt x="3013" y="1674"/>
                  <a:pt x="2996" y="1652"/>
                  <a:pt x="2996" y="1629"/>
                </a:cubicBezTo>
                <a:lnTo>
                  <a:pt x="2997" y="1621"/>
                </a:lnTo>
                <a:cubicBezTo>
                  <a:pt x="3003" y="1582"/>
                  <a:pt x="3056" y="1553"/>
                  <a:pt x="3118" y="1552"/>
                </a:cubicBezTo>
                <a:cubicBezTo>
                  <a:pt x="3123" y="1552"/>
                  <a:pt x="3127" y="1552"/>
                  <a:pt x="3131" y="1552"/>
                </a:cubicBezTo>
                <a:cubicBezTo>
                  <a:pt x="3198" y="1556"/>
                  <a:pt x="3249" y="1591"/>
                  <a:pt x="3246" y="1633"/>
                </a:cubicBezTo>
                <a:cubicBezTo>
                  <a:pt x="3244" y="1655"/>
                  <a:pt x="3227" y="1675"/>
                  <a:pt x="3200" y="1689"/>
                </a:cubicBezTo>
                <a:lnTo>
                  <a:pt x="3375" y="1689"/>
                </a:lnTo>
                <a:lnTo>
                  <a:pt x="3375" y="2147"/>
                </a:lnTo>
                <a:lnTo>
                  <a:pt x="3650" y="2147"/>
                </a:lnTo>
                <a:lnTo>
                  <a:pt x="3119" y="96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06934" tIns="53467" rIns="106934" bIns="53467" numCol="1" anchor="t" anchorCtr="0" compatLnSpc="1">
            <a:prstTxWarp prst="textNoShape">
              <a:avLst/>
            </a:prstTxWarp>
          </a:bodyPr>
          <a:lstStyle/>
          <a:p>
            <a:endParaRPr lang="en-US" sz="2456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262739C-E2E5-4E50-93E7-1D8787331C73}"/>
              </a:ext>
            </a:extLst>
          </p:cNvPr>
          <p:cNvSpPr txBox="1"/>
          <p:nvPr/>
        </p:nvSpPr>
        <p:spPr>
          <a:xfrm>
            <a:off x="8731076" y="6444927"/>
            <a:ext cx="1656184" cy="9274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BFFDB94F-F00A-3830-8BFA-4A25DC6A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21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250" y="262494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086B5BC3-F1CF-4DE9-90EF-7FAE29DC1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110" y="3942702"/>
            <a:ext cx="1980150" cy="1332010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94" y="336063"/>
            <a:ext cx="9833223" cy="574096"/>
          </a:xfrm>
        </p:spPr>
        <p:txBody>
          <a:bodyPr>
            <a:normAutofit fontScale="90000"/>
          </a:bodyPr>
          <a:lstStyle/>
          <a:p>
            <a:r>
              <a:rPr lang="it-IT" sz="40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Spese coperte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614C17B-8BA7-456A-986D-3386DEDA1032}"/>
              </a:ext>
            </a:extLst>
          </p:cNvPr>
          <p:cNvSpPr/>
          <p:nvPr/>
        </p:nvSpPr>
        <p:spPr>
          <a:xfrm>
            <a:off x="465494" y="1057297"/>
            <a:ext cx="9957700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Le</a:t>
            </a:r>
            <a:r>
              <a:rPr kumimoji="0" lang="it-IT" sz="20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spese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comprese nella copertura assicurativa sono:</a:t>
            </a:r>
          </a:p>
          <a:p>
            <a:pPr marL="0" marR="0" lvl="0" indent="0" algn="just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ow Text" panose="020B050403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 per l’intervento di un legale incaricato della gestione del Sinistro</a:t>
            </a: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onorari di un legale domiciliatario,  nel limite di 3.000 euro per Sinistro</a:t>
            </a: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Peritali</a:t>
            </a: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ow Text" panose="020B0504030202020204" pitchFamily="34" charset="0"/>
            </a:endParaRP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 di Giustizia nel procedimento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penale</a:t>
            </a: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 di soccombenza liquidate a favore della controparte</a:t>
            </a: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 legali conseguenti a una Transazione autorizzata dall’Assicuratore </a:t>
            </a: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 per accertamenti</a:t>
            </a: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 investigative</a:t>
            </a: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 per redazione di denunce, querele, istanze </a:t>
            </a: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 degli arbitri e del legale intervenuti in Arbitrato</a:t>
            </a:r>
            <a:b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</a:b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 di avvio di una mediazione civile e indennità del mediatore</a:t>
            </a: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spese per l’esecuzione forzata di ciascun titolo esecutivo, nel limite di tre tentativi</a:t>
            </a:r>
          </a:p>
          <a:p>
            <a:pPr marL="342900" marR="0" lvl="0" indent="-342900" algn="l" defTabSz="98621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</a:rPr>
              <a:t>contributo unificato di iscrizione a ruolo.</a:t>
            </a:r>
          </a:p>
          <a:p>
            <a:pPr marL="0" marR="0" lvl="0" indent="0" algn="just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5DE5269-620C-48C8-885D-90FFACDB6423}"/>
              </a:ext>
            </a:extLst>
          </p:cNvPr>
          <p:cNvSpPr txBox="1"/>
          <p:nvPr/>
        </p:nvSpPr>
        <p:spPr>
          <a:xfrm>
            <a:off x="8731076" y="6444927"/>
            <a:ext cx="1656184" cy="9274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6B9344D3-269E-0C40-BC86-DEB45F205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54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250" y="262494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94" y="336063"/>
            <a:ext cx="9833223" cy="574096"/>
          </a:xfrm>
        </p:spPr>
        <p:txBody>
          <a:bodyPr>
            <a:normAutofit fontScale="90000"/>
          </a:bodyPr>
          <a:lstStyle/>
          <a:p>
            <a:r>
              <a:rPr lang="it-IT" sz="40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L’operatività temporale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5DE5269-620C-48C8-885D-90FFACDB6423}"/>
              </a:ext>
            </a:extLst>
          </p:cNvPr>
          <p:cNvSpPr txBox="1"/>
          <p:nvPr/>
        </p:nvSpPr>
        <p:spPr>
          <a:xfrm>
            <a:off x="8731076" y="6444927"/>
            <a:ext cx="1656184" cy="9274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1" name="Crossroads">
            <a:extLst>
              <a:ext uri="{FF2B5EF4-FFF2-40B4-BE49-F238E27FC236}">
                <a16:creationId xmlns:a16="http://schemas.microsoft.com/office/drawing/2014/main" id="{F48D8C35-11A9-4E1A-9683-2CFA9BEB8D9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1339521" y="1870045"/>
            <a:ext cx="1403230" cy="1320417"/>
          </a:xfrm>
          <a:custGeom>
            <a:avLst/>
            <a:gdLst>
              <a:gd name="T0" fmla="*/ 626 w 736"/>
              <a:gd name="T1" fmla="*/ 300 h 800"/>
              <a:gd name="T2" fmla="*/ 368 w 736"/>
              <a:gd name="T3" fmla="*/ 300 h 800"/>
              <a:gd name="T4" fmla="*/ 368 w 736"/>
              <a:gd name="T5" fmla="*/ 266 h 800"/>
              <a:gd name="T6" fmla="*/ 455 w 736"/>
              <a:gd name="T7" fmla="*/ 266 h 800"/>
              <a:gd name="T8" fmla="*/ 468 w 736"/>
              <a:gd name="T9" fmla="*/ 253 h 800"/>
              <a:gd name="T10" fmla="*/ 468 w 736"/>
              <a:gd name="T11" fmla="*/ 80 h 800"/>
              <a:gd name="T12" fmla="*/ 455 w 736"/>
              <a:gd name="T13" fmla="*/ 66 h 800"/>
              <a:gd name="T14" fmla="*/ 368 w 736"/>
              <a:gd name="T15" fmla="*/ 66 h 800"/>
              <a:gd name="T16" fmla="*/ 368 w 736"/>
              <a:gd name="T17" fmla="*/ 33 h 800"/>
              <a:gd name="T18" fmla="*/ 334 w 736"/>
              <a:gd name="T19" fmla="*/ 0 h 800"/>
              <a:gd name="T20" fmla="*/ 301 w 736"/>
              <a:gd name="T21" fmla="*/ 33 h 800"/>
              <a:gd name="T22" fmla="*/ 301 w 736"/>
              <a:gd name="T23" fmla="*/ 66 h 800"/>
              <a:gd name="T24" fmla="*/ 109 w 736"/>
              <a:gd name="T25" fmla="*/ 66 h 800"/>
              <a:gd name="T26" fmla="*/ 87 w 736"/>
              <a:gd name="T27" fmla="*/ 75 h 800"/>
              <a:gd name="T28" fmla="*/ 5 w 736"/>
              <a:gd name="T29" fmla="*/ 157 h 800"/>
              <a:gd name="T30" fmla="*/ 5 w 736"/>
              <a:gd name="T31" fmla="*/ 175 h 800"/>
              <a:gd name="T32" fmla="*/ 87 w 736"/>
              <a:gd name="T33" fmla="*/ 257 h 800"/>
              <a:gd name="T34" fmla="*/ 109 w 736"/>
              <a:gd name="T35" fmla="*/ 266 h 800"/>
              <a:gd name="T36" fmla="*/ 301 w 736"/>
              <a:gd name="T37" fmla="*/ 266 h 800"/>
              <a:gd name="T38" fmla="*/ 301 w 736"/>
              <a:gd name="T39" fmla="*/ 300 h 800"/>
              <a:gd name="T40" fmla="*/ 214 w 736"/>
              <a:gd name="T41" fmla="*/ 300 h 800"/>
              <a:gd name="T42" fmla="*/ 201 w 736"/>
              <a:gd name="T43" fmla="*/ 313 h 800"/>
              <a:gd name="T44" fmla="*/ 201 w 736"/>
              <a:gd name="T45" fmla="*/ 486 h 800"/>
              <a:gd name="T46" fmla="*/ 214 w 736"/>
              <a:gd name="T47" fmla="*/ 500 h 800"/>
              <a:gd name="T48" fmla="*/ 301 w 736"/>
              <a:gd name="T49" fmla="*/ 500 h 800"/>
              <a:gd name="T50" fmla="*/ 301 w 736"/>
              <a:gd name="T51" fmla="*/ 766 h 800"/>
              <a:gd name="T52" fmla="*/ 334 w 736"/>
              <a:gd name="T53" fmla="*/ 800 h 800"/>
              <a:gd name="T54" fmla="*/ 368 w 736"/>
              <a:gd name="T55" fmla="*/ 766 h 800"/>
              <a:gd name="T56" fmla="*/ 368 w 736"/>
              <a:gd name="T57" fmla="*/ 500 h 800"/>
              <a:gd name="T58" fmla="*/ 626 w 736"/>
              <a:gd name="T59" fmla="*/ 500 h 800"/>
              <a:gd name="T60" fmla="*/ 648 w 736"/>
              <a:gd name="T61" fmla="*/ 491 h 800"/>
              <a:gd name="T62" fmla="*/ 731 w 736"/>
              <a:gd name="T63" fmla="*/ 409 h 800"/>
              <a:gd name="T64" fmla="*/ 731 w 736"/>
              <a:gd name="T65" fmla="*/ 391 h 800"/>
              <a:gd name="T66" fmla="*/ 648 w 736"/>
              <a:gd name="T67" fmla="*/ 309 h 800"/>
              <a:gd name="T68" fmla="*/ 626 w 736"/>
              <a:gd name="T69" fmla="*/ 30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6" h="800">
                <a:moveTo>
                  <a:pt x="626" y="300"/>
                </a:moveTo>
                <a:lnTo>
                  <a:pt x="368" y="300"/>
                </a:lnTo>
                <a:lnTo>
                  <a:pt x="368" y="266"/>
                </a:lnTo>
                <a:lnTo>
                  <a:pt x="455" y="266"/>
                </a:lnTo>
                <a:cubicBezTo>
                  <a:pt x="462" y="266"/>
                  <a:pt x="468" y="260"/>
                  <a:pt x="468" y="253"/>
                </a:cubicBezTo>
                <a:lnTo>
                  <a:pt x="468" y="80"/>
                </a:lnTo>
                <a:cubicBezTo>
                  <a:pt x="468" y="72"/>
                  <a:pt x="462" y="66"/>
                  <a:pt x="455" y="66"/>
                </a:cubicBezTo>
                <a:lnTo>
                  <a:pt x="368" y="66"/>
                </a:lnTo>
                <a:lnTo>
                  <a:pt x="368" y="33"/>
                </a:lnTo>
                <a:cubicBezTo>
                  <a:pt x="368" y="15"/>
                  <a:pt x="353" y="0"/>
                  <a:pt x="334" y="0"/>
                </a:cubicBezTo>
                <a:cubicBezTo>
                  <a:pt x="316" y="0"/>
                  <a:pt x="301" y="15"/>
                  <a:pt x="301" y="33"/>
                </a:cubicBezTo>
                <a:lnTo>
                  <a:pt x="301" y="66"/>
                </a:lnTo>
                <a:lnTo>
                  <a:pt x="109" y="66"/>
                </a:lnTo>
                <a:cubicBezTo>
                  <a:pt x="102" y="66"/>
                  <a:pt x="92" y="70"/>
                  <a:pt x="87" y="75"/>
                </a:cubicBezTo>
                <a:lnTo>
                  <a:pt x="5" y="157"/>
                </a:lnTo>
                <a:cubicBezTo>
                  <a:pt x="0" y="162"/>
                  <a:pt x="0" y="170"/>
                  <a:pt x="5" y="175"/>
                </a:cubicBezTo>
                <a:lnTo>
                  <a:pt x="87" y="257"/>
                </a:lnTo>
                <a:cubicBezTo>
                  <a:pt x="92" y="262"/>
                  <a:pt x="102" y="266"/>
                  <a:pt x="109" y="266"/>
                </a:cubicBezTo>
                <a:lnTo>
                  <a:pt x="301" y="266"/>
                </a:lnTo>
                <a:lnTo>
                  <a:pt x="301" y="300"/>
                </a:lnTo>
                <a:lnTo>
                  <a:pt x="214" y="300"/>
                </a:lnTo>
                <a:cubicBezTo>
                  <a:pt x="207" y="300"/>
                  <a:pt x="201" y="306"/>
                  <a:pt x="201" y="313"/>
                </a:cubicBezTo>
                <a:lnTo>
                  <a:pt x="201" y="486"/>
                </a:lnTo>
                <a:cubicBezTo>
                  <a:pt x="201" y="494"/>
                  <a:pt x="207" y="500"/>
                  <a:pt x="214" y="500"/>
                </a:cubicBezTo>
                <a:lnTo>
                  <a:pt x="301" y="500"/>
                </a:lnTo>
                <a:lnTo>
                  <a:pt x="301" y="766"/>
                </a:lnTo>
                <a:cubicBezTo>
                  <a:pt x="301" y="785"/>
                  <a:pt x="316" y="800"/>
                  <a:pt x="334" y="800"/>
                </a:cubicBezTo>
                <a:cubicBezTo>
                  <a:pt x="353" y="800"/>
                  <a:pt x="368" y="785"/>
                  <a:pt x="368" y="766"/>
                </a:cubicBezTo>
                <a:lnTo>
                  <a:pt x="368" y="500"/>
                </a:lnTo>
                <a:lnTo>
                  <a:pt x="626" y="500"/>
                </a:lnTo>
                <a:cubicBezTo>
                  <a:pt x="633" y="500"/>
                  <a:pt x="643" y="496"/>
                  <a:pt x="648" y="491"/>
                </a:cubicBezTo>
                <a:lnTo>
                  <a:pt x="731" y="409"/>
                </a:lnTo>
                <a:cubicBezTo>
                  <a:pt x="736" y="404"/>
                  <a:pt x="736" y="396"/>
                  <a:pt x="731" y="391"/>
                </a:cubicBezTo>
                <a:lnTo>
                  <a:pt x="648" y="309"/>
                </a:lnTo>
                <a:cubicBezTo>
                  <a:pt x="643" y="304"/>
                  <a:pt x="633" y="300"/>
                  <a:pt x="626" y="300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12" name="Puzzle_Pieces">
            <a:extLst>
              <a:ext uri="{FF2B5EF4-FFF2-40B4-BE49-F238E27FC236}">
                <a16:creationId xmlns:a16="http://schemas.microsoft.com/office/drawing/2014/main" id="{A0F88899-42E1-40D9-972C-4070CDF45782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 bwMode="auto">
          <a:xfrm>
            <a:off x="1266225" y="4839655"/>
            <a:ext cx="1549821" cy="1391235"/>
            <a:chOff x="32" y="54"/>
            <a:chExt cx="430" cy="386"/>
          </a:xfrm>
          <a:solidFill>
            <a:srgbClr val="C00000"/>
          </a:solidFill>
        </p:grpSpPr>
        <p:sp>
          <p:nvSpPr>
            <p:cNvPr id="13" name="Puzzle_Pieces">
              <a:extLst>
                <a:ext uri="{FF2B5EF4-FFF2-40B4-BE49-F238E27FC236}">
                  <a16:creationId xmlns:a16="http://schemas.microsoft.com/office/drawing/2014/main" id="{8B6596F4-5A5B-447B-9D18-A1A843F6C66A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32" y="213"/>
              <a:ext cx="226" cy="227"/>
            </a:xfrm>
            <a:custGeom>
              <a:avLst/>
              <a:gdLst>
                <a:gd name="T0" fmla="*/ 1046 w 2093"/>
                <a:gd name="T1" fmla="*/ 0 h 2101"/>
                <a:gd name="T2" fmla="*/ 837 w 2093"/>
                <a:gd name="T3" fmla="*/ 106 h 2101"/>
                <a:gd name="T4" fmla="*/ 888 w 2093"/>
                <a:gd name="T5" fmla="*/ 217 h 2101"/>
                <a:gd name="T6" fmla="*/ 906 w 2093"/>
                <a:gd name="T7" fmla="*/ 339 h 2101"/>
                <a:gd name="T8" fmla="*/ 335 w 2093"/>
                <a:gd name="T9" fmla="*/ 339 h 2101"/>
                <a:gd name="T10" fmla="*/ 335 w 2093"/>
                <a:gd name="T11" fmla="*/ 340 h 2101"/>
                <a:gd name="T12" fmla="*/ 334 w 2093"/>
                <a:gd name="T13" fmla="*/ 340 h 2101"/>
                <a:gd name="T14" fmla="*/ 334 w 2093"/>
                <a:gd name="T15" fmla="*/ 914 h 2101"/>
                <a:gd name="T16" fmla="*/ 217 w 2093"/>
                <a:gd name="T17" fmla="*/ 895 h 2101"/>
                <a:gd name="T18" fmla="*/ 107 w 2093"/>
                <a:gd name="T19" fmla="*/ 843 h 2101"/>
                <a:gd name="T20" fmla="*/ 0 w 2093"/>
                <a:gd name="T21" fmla="*/ 1052 h 2101"/>
                <a:gd name="T22" fmla="*/ 107 w 2093"/>
                <a:gd name="T23" fmla="*/ 1261 h 2101"/>
                <a:gd name="T24" fmla="*/ 217 w 2093"/>
                <a:gd name="T25" fmla="*/ 1210 h 2101"/>
                <a:gd name="T26" fmla="*/ 334 w 2093"/>
                <a:gd name="T27" fmla="*/ 1191 h 2101"/>
                <a:gd name="T28" fmla="*/ 334 w 2093"/>
                <a:gd name="T29" fmla="*/ 1758 h 2101"/>
                <a:gd name="T30" fmla="*/ 335 w 2093"/>
                <a:gd name="T31" fmla="*/ 1758 h 2101"/>
                <a:gd name="T32" fmla="*/ 335 w 2093"/>
                <a:gd name="T33" fmla="*/ 1762 h 2101"/>
                <a:gd name="T34" fmla="*/ 336 w 2093"/>
                <a:gd name="T35" fmla="*/ 1762 h 2101"/>
                <a:gd name="T36" fmla="*/ 340 w 2093"/>
                <a:gd name="T37" fmla="*/ 1762 h 2101"/>
                <a:gd name="T38" fmla="*/ 340 w 2093"/>
                <a:gd name="T39" fmla="*/ 1764 h 2101"/>
                <a:gd name="T40" fmla="*/ 908 w 2093"/>
                <a:gd name="T41" fmla="*/ 1764 h 2101"/>
                <a:gd name="T42" fmla="*/ 890 w 2093"/>
                <a:gd name="T43" fmla="*/ 1885 h 2101"/>
                <a:gd name="T44" fmla="*/ 838 w 2093"/>
                <a:gd name="T45" fmla="*/ 1995 h 2101"/>
                <a:gd name="T46" fmla="*/ 1047 w 2093"/>
                <a:gd name="T47" fmla="*/ 2101 h 2101"/>
                <a:gd name="T48" fmla="*/ 1256 w 2093"/>
                <a:gd name="T49" fmla="*/ 1995 h 2101"/>
                <a:gd name="T50" fmla="*/ 1205 w 2093"/>
                <a:gd name="T51" fmla="*/ 1885 h 2101"/>
                <a:gd name="T52" fmla="*/ 1187 w 2093"/>
                <a:gd name="T53" fmla="*/ 1764 h 2101"/>
                <a:gd name="T54" fmla="*/ 1758 w 2093"/>
                <a:gd name="T55" fmla="*/ 1764 h 2101"/>
                <a:gd name="T56" fmla="*/ 1758 w 2093"/>
                <a:gd name="T57" fmla="*/ 1762 h 2101"/>
                <a:gd name="T58" fmla="*/ 1759 w 2093"/>
                <a:gd name="T59" fmla="*/ 1762 h 2101"/>
                <a:gd name="T60" fmla="*/ 1759 w 2093"/>
                <a:gd name="T61" fmla="*/ 1189 h 2101"/>
                <a:gd name="T62" fmla="*/ 1876 w 2093"/>
                <a:gd name="T63" fmla="*/ 1208 h 2101"/>
                <a:gd name="T64" fmla="*/ 1987 w 2093"/>
                <a:gd name="T65" fmla="*/ 1259 h 2101"/>
                <a:gd name="T66" fmla="*/ 2093 w 2093"/>
                <a:gd name="T67" fmla="*/ 1050 h 2101"/>
                <a:gd name="T68" fmla="*/ 1987 w 2093"/>
                <a:gd name="T69" fmla="*/ 841 h 2101"/>
                <a:gd name="T70" fmla="*/ 1876 w 2093"/>
                <a:gd name="T71" fmla="*/ 893 h 2101"/>
                <a:gd name="T72" fmla="*/ 1759 w 2093"/>
                <a:gd name="T73" fmla="*/ 912 h 2101"/>
                <a:gd name="T74" fmla="*/ 1759 w 2093"/>
                <a:gd name="T75" fmla="*/ 344 h 2101"/>
                <a:gd name="T76" fmla="*/ 1758 w 2093"/>
                <a:gd name="T77" fmla="*/ 344 h 2101"/>
                <a:gd name="T78" fmla="*/ 1758 w 2093"/>
                <a:gd name="T79" fmla="*/ 341 h 2101"/>
                <a:gd name="T80" fmla="*/ 1758 w 2093"/>
                <a:gd name="T81" fmla="*/ 341 h 2101"/>
                <a:gd name="T82" fmla="*/ 1758 w 2093"/>
                <a:gd name="T83" fmla="*/ 340 h 2101"/>
                <a:gd name="T84" fmla="*/ 1753 w 2093"/>
                <a:gd name="T85" fmla="*/ 340 h 2101"/>
                <a:gd name="T86" fmla="*/ 1753 w 2093"/>
                <a:gd name="T87" fmla="*/ 339 h 2101"/>
                <a:gd name="T88" fmla="*/ 1186 w 2093"/>
                <a:gd name="T89" fmla="*/ 339 h 2101"/>
                <a:gd name="T90" fmla="*/ 1203 w 2093"/>
                <a:gd name="T91" fmla="*/ 217 h 2101"/>
                <a:gd name="T92" fmla="*/ 1255 w 2093"/>
                <a:gd name="T93" fmla="*/ 106 h 2101"/>
                <a:gd name="T94" fmla="*/ 1046 w 2093"/>
                <a:gd name="T95" fmla="*/ 0 h 2101"/>
                <a:gd name="T96" fmla="*/ 1046 w 2093"/>
                <a:gd name="T97" fmla="*/ 0 h 2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3" h="2101">
                  <a:moveTo>
                    <a:pt x="1046" y="0"/>
                  </a:moveTo>
                  <a:cubicBezTo>
                    <a:pt x="954" y="0"/>
                    <a:pt x="852" y="20"/>
                    <a:pt x="837" y="106"/>
                  </a:cubicBezTo>
                  <a:cubicBezTo>
                    <a:pt x="830" y="148"/>
                    <a:pt x="859" y="185"/>
                    <a:pt x="888" y="217"/>
                  </a:cubicBezTo>
                  <a:cubicBezTo>
                    <a:pt x="918" y="248"/>
                    <a:pt x="922" y="292"/>
                    <a:pt x="906" y="339"/>
                  </a:cubicBezTo>
                  <a:lnTo>
                    <a:pt x="335" y="339"/>
                  </a:lnTo>
                  <a:lnTo>
                    <a:pt x="335" y="340"/>
                  </a:lnTo>
                  <a:lnTo>
                    <a:pt x="334" y="340"/>
                  </a:lnTo>
                  <a:lnTo>
                    <a:pt x="334" y="914"/>
                  </a:lnTo>
                  <a:cubicBezTo>
                    <a:pt x="289" y="928"/>
                    <a:pt x="247" y="924"/>
                    <a:pt x="217" y="895"/>
                  </a:cubicBezTo>
                  <a:cubicBezTo>
                    <a:pt x="185" y="865"/>
                    <a:pt x="148" y="836"/>
                    <a:pt x="107" y="843"/>
                  </a:cubicBezTo>
                  <a:cubicBezTo>
                    <a:pt x="20" y="858"/>
                    <a:pt x="0" y="960"/>
                    <a:pt x="0" y="1052"/>
                  </a:cubicBezTo>
                  <a:cubicBezTo>
                    <a:pt x="0" y="1144"/>
                    <a:pt x="20" y="1246"/>
                    <a:pt x="107" y="1261"/>
                  </a:cubicBezTo>
                  <a:cubicBezTo>
                    <a:pt x="148" y="1268"/>
                    <a:pt x="185" y="1239"/>
                    <a:pt x="217" y="1210"/>
                  </a:cubicBezTo>
                  <a:cubicBezTo>
                    <a:pt x="247" y="1181"/>
                    <a:pt x="289" y="1177"/>
                    <a:pt x="334" y="1191"/>
                  </a:cubicBezTo>
                  <a:lnTo>
                    <a:pt x="334" y="1758"/>
                  </a:lnTo>
                  <a:lnTo>
                    <a:pt x="335" y="1758"/>
                  </a:lnTo>
                  <a:lnTo>
                    <a:pt x="335" y="1762"/>
                  </a:lnTo>
                  <a:lnTo>
                    <a:pt x="336" y="1762"/>
                  </a:lnTo>
                  <a:lnTo>
                    <a:pt x="340" y="1762"/>
                  </a:lnTo>
                  <a:lnTo>
                    <a:pt x="340" y="1764"/>
                  </a:lnTo>
                  <a:lnTo>
                    <a:pt x="908" y="1764"/>
                  </a:lnTo>
                  <a:cubicBezTo>
                    <a:pt x="923" y="1810"/>
                    <a:pt x="919" y="1854"/>
                    <a:pt x="890" y="1885"/>
                  </a:cubicBezTo>
                  <a:cubicBezTo>
                    <a:pt x="860" y="1916"/>
                    <a:pt x="831" y="1953"/>
                    <a:pt x="838" y="1995"/>
                  </a:cubicBezTo>
                  <a:cubicBezTo>
                    <a:pt x="853" y="2082"/>
                    <a:pt x="955" y="2101"/>
                    <a:pt x="1047" y="2101"/>
                  </a:cubicBezTo>
                  <a:cubicBezTo>
                    <a:pt x="1139" y="2101"/>
                    <a:pt x="1241" y="2082"/>
                    <a:pt x="1256" y="1995"/>
                  </a:cubicBezTo>
                  <a:cubicBezTo>
                    <a:pt x="1263" y="1953"/>
                    <a:pt x="1234" y="1916"/>
                    <a:pt x="1205" y="1885"/>
                  </a:cubicBezTo>
                  <a:cubicBezTo>
                    <a:pt x="1175" y="1854"/>
                    <a:pt x="1171" y="1810"/>
                    <a:pt x="1187" y="1764"/>
                  </a:cubicBezTo>
                  <a:lnTo>
                    <a:pt x="1758" y="1764"/>
                  </a:lnTo>
                  <a:lnTo>
                    <a:pt x="1758" y="1762"/>
                  </a:lnTo>
                  <a:lnTo>
                    <a:pt x="1759" y="1762"/>
                  </a:lnTo>
                  <a:lnTo>
                    <a:pt x="1759" y="1189"/>
                  </a:lnTo>
                  <a:cubicBezTo>
                    <a:pt x="1804" y="1174"/>
                    <a:pt x="1846" y="1179"/>
                    <a:pt x="1876" y="1208"/>
                  </a:cubicBezTo>
                  <a:cubicBezTo>
                    <a:pt x="1908" y="1237"/>
                    <a:pt x="1945" y="1266"/>
                    <a:pt x="1987" y="1259"/>
                  </a:cubicBezTo>
                  <a:cubicBezTo>
                    <a:pt x="2073" y="1244"/>
                    <a:pt x="2093" y="1142"/>
                    <a:pt x="2093" y="1050"/>
                  </a:cubicBezTo>
                  <a:cubicBezTo>
                    <a:pt x="2093" y="958"/>
                    <a:pt x="2073" y="856"/>
                    <a:pt x="1987" y="841"/>
                  </a:cubicBezTo>
                  <a:cubicBezTo>
                    <a:pt x="1945" y="834"/>
                    <a:pt x="1908" y="863"/>
                    <a:pt x="1876" y="893"/>
                  </a:cubicBezTo>
                  <a:cubicBezTo>
                    <a:pt x="1846" y="921"/>
                    <a:pt x="1804" y="926"/>
                    <a:pt x="1759" y="912"/>
                  </a:cubicBezTo>
                  <a:lnTo>
                    <a:pt x="1759" y="344"/>
                  </a:lnTo>
                  <a:lnTo>
                    <a:pt x="1758" y="344"/>
                  </a:lnTo>
                  <a:lnTo>
                    <a:pt x="1758" y="341"/>
                  </a:lnTo>
                  <a:lnTo>
                    <a:pt x="1758" y="341"/>
                  </a:lnTo>
                  <a:lnTo>
                    <a:pt x="1758" y="340"/>
                  </a:lnTo>
                  <a:lnTo>
                    <a:pt x="1753" y="340"/>
                  </a:lnTo>
                  <a:lnTo>
                    <a:pt x="1753" y="339"/>
                  </a:lnTo>
                  <a:lnTo>
                    <a:pt x="1186" y="339"/>
                  </a:lnTo>
                  <a:cubicBezTo>
                    <a:pt x="1170" y="292"/>
                    <a:pt x="1174" y="248"/>
                    <a:pt x="1203" y="217"/>
                  </a:cubicBezTo>
                  <a:cubicBezTo>
                    <a:pt x="1233" y="185"/>
                    <a:pt x="1262" y="148"/>
                    <a:pt x="1255" y="106"/>
                  </a:cubicBezTo>
                  <a:cubicBezTo>
                    <a:pt x="1240" y="20"/>
                    <a:pt x="1138" y="0"/>
                    <a:pt x="1046" y="0"/>
                  </a:cubicBezTo>
                  <a:lnTo>
                    <a:pt x="1046" y="0"/>
                  </a:ln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" name="Puzzle_Pieces">
              <a:extLst>
                <a:ext uri="{FF2B5EF4-FFF2-40B4-BE49-F238E27FC236}">
                  <a16:creationId xmlns:a16="http://schemas.microsoft.com/office/drawing/2014/main" id="{06A7E284-E051-4C76-8506-B6DE97171F9A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271" y="247"/>
              <a:ext cx="153" cy="153"/>
            </a:xfrm>
            <a:custGeom>
              <a:avLst/>
              <a:gdLst>
                <a:gd name="T0" fmla="*/ 1418 w 1418"/>
                <a:gd name="T1" fmla="*/ 0 h 1423"/>
                <a:gd name="T2" fmla="*/ 853 w 1418"/>
                <a:gd name="T3" fmla="*/ 0 h 1423"/>
                <a:gd name="T4" fmla="*/ 870 w 1418"/>
                <a:gd name="T5" fmla="*/ 123 h 1423"/>
                <a:gd name="T6" fmla="*/ 921 w 1418"/>
                <a:gd name="T7" fmla="*/ 234 h 1423"/>
                <a:gd name="T8" fmla="*/ 713 w 1418"/>
                <a:gd name="T9" fmla="*/ 340 h 1423"/>
                <a:gd name="T10" fmla="*/ 504 w 1418"/>
                <a:gd name="T11" fmla="*/ 234 h 1423"/>
                <a:gd name="T12" fmla="*/ 555 w 1418"/>
                <a:gd name="T13" fmla="*/ 123 h 1423"/>
                <a:gd name="T14" fmla="*/ 572 w 1418"/>
                <a:gd name="T15" fmla="*/ 0 h 1423"/>
                <a:gd name="T16" fmla="*/ 1 w 1418"/>
                <a:gd name="T17" fmla="*/ 0 h 1423"/>
                <a:gd name="T18" fmla="*/ 1 w 1418"/>
                <a:gd name="T19" fmla="*/ 0 h 1423"/>
                <a:gd name="T20" fmla="*/ 0 w 1418"/>
                <a:gd name="T21" fmla="*/ 0 h 1423"/>
                <a:gd name="T22" fmla="*/ 0 w 1418"/>
                <a:gd name="T23" fmla="*/ 571 h 1423"/>
                <a:gd name="T24" fmla="*/ 123 w 1418"/>
                <a:gd name="T25" fmla="*/ 554 h 1423"/>
                <a:gd name="T26" fmla="*/ 233 w 1418"/>
                <a:gd name="T27" fmla="*/ 503 h 1423"/>
                <a:gd name="T28" fmla="*/ 340 w 1418"/>
                <a:gd name="T29" fmla="*/ 711 h 1423"/>
                <a:gd name="T30" fmla="*/ 233 w 1418"/>
                <a:gd name="T31" fmla="*/ 920 h 1423"/>
                <a:gd name="T32" fmla="*/ 123 w 1418"/>
                <a:gd name="T33" fmla="*/ 869 h 1423"/>
                <a:gd name="T34" fmla="*/ 0 w 1418"/>
                <a:gd name="T35" fmla="*/ 852 h 1423"/>
                <a:gd name="T36" fmla="*/ 0 w 1418"/>
                <a:gd name="T37" fmla="*/ 1423 h 1423"/>
                <a:gd name="T38" fmla="*/ 568 w 1418"/>
                <a:gd name="T39" fmla="*/ 1423 h 1423"/>
                <a:gd name="T40" fmla="*/ 551 w 1418"/>
                <a:gd name="T41" fmla="*/ 1298 h 1423"/>
                <a:gd name="T42" fmla="*/ 500 w 1418"/>
                <a:gd name="T43" fmla="*/ 1188 h 1423"/>
                <a:gd name="T44" fmla="*/ 709 w 1418"/>
                <a:gd name="T45" fmla="*/ 1081 h 1423"/>
                <a:gd name="T46" fmla="*/ 917 w 1418"/>
                <a:gd name="T47" fmla="*/ 1188 h 1423"/>
                <a:gd name="T48" fmla="*/ 866 w 1418"/>
                <a:gd name="T49" fmla="*/ 1298 h 1423"/>
                <a:gd name="T50" fmla="*/ 849 w 1418"/>
                <a:gd name="T51" fmla="*/ 1421 h 1423"/>
                <a:gd name="T52" fmla="*/ 1416 w 1418"/>
                <a:gd name="T53" fmla="*/ 1423 h 1423"/>
                <a:gd name="T54" fmla="*/ 1416 w 1418"/>
                <a:gd name="T55" fmla="*/ 1423 h 1423"/>
                <a:gd name="T56" fmla="*/ 1415 w 1418"/>
                <a:gd name="T57" fmla="*/ 1423 h 1423"/>
                <a:gd name="T58" fmla="*/ 1415 w 1418"/>
                <a:gd name="T59" fmla="*/ 853 h 1423"/>
                <a:gd name="T60" fmla="*/ 1293 w 1418"/>
                <a:gd name="T61" fmla="*/ 870 h 1423"/>
                <a:gd name="T62" fmla="*/ 1183 w 1418"/>
                <a:gd name="T63" fmla="*/ 922 h 1423"/>
                <a:gd name="T64" fmla="*/ 1076 w 1418"/>
                <a:gd name="T65" fmla="*/ 713 h 1423"/>
                <a:gd name="T66" fmla="*/ 1183 w 1418"/>
                <a:gd name="T67" fmla="*/ 504 h 1423"/>
                <a:gd name="T68" fmla="*/ 1293 w 1418"/>
                <a:gd name="T69" fmla="*/ 555 h 1423"/>
                <a:gd name="T70" fmla="*/ 1415 w 1418"/>
                <a:gd name="T71" fmla="*/ 573 h 1423"/>
                <a:gd name="T72" fmla="*/ 1415 w 1418"/>
                <a:gd name="T73" fmla="*/ 5 h 1423"/>
                <a:gd name="T74" fmla="*/ 1416 w 1418"/>
                <a:gd name="T75" fmla="*/ 5 h 1423"/>
                <a:gd name="T76" fmla="*/ 1416 w 1418"/>
                <a:gd name="T77" fmla="*/ 1 h 1423"/>
                <a:gd name="T78" fmla="*/ 1418 w 1418"/>
                <a:gd name="T79" fmla="*/ 1 h 1423"/>
                <a:gd name="T80" fmla="*/ 1418 w 1418"/>
                <a:gd name="T81" fmla="*/ 0 h 1423"/>
                <a:gd name="T82" fmla="*/ 1418 w 1418"/>
                <a:gd name="T83" fmla="*/ 0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18" h="1423">
                  <a:moveTo>
                    <a:pt x="1418" y="0"/>
                  </a:moveTo>
                  <a:lnTo>
                    <a:pt x="853" y="0"/>
                  </a:lnTo>
                  <a:cubicBezTo>
                    <a:pt x="837" y="48"/>
                    <a:pt x="840" y="92"/>
                    <a:pt x="870" y="123"/>
                  </a:cubicBezTo>
                  <a:cubicBezTo>
                    <a:pt x="900" y="155"/>
                    <a:pt x="929" y="192"/>
                    <a:pt x="921" y="234"/>
                  </a:cubicBezTo>
                  <a:cubicBezTo>
                    <a:pt x="906" y="320"/>
                    <a:pt x="805" y="340"/>
                    <a:pt x="713" y="340"/>
                  </a:cubicBezTo>
                  <a:cubicBezTo>
                    <a:pt x="621" y="340"/>
                    <a:pt x="519" y="320"/>
                    <a:pt x="504" y="234"/>
                  </a:cubicBezTo>
                  <a:cubicBezTo>
                    <a:pt x="497" y="192"/>
                    <a:pt x="526" y="155"/>
                    <a:pt x="555" y="123"/>
                  </a:cubicBezTo>
                  <a:cubicBezTo>
                    <a:pt x="585" y="92"/>
                    <a:pt x="589" y="48"/>
                    <a:pt x="572" y="0"/>
                  </a:cubicBez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571"/>
                  </a:lnTo>
                  <a:cubicBezTo>
                    <a:pt x="47" y="587"/>
                    <a:pt x="91" y="584"/>
                    <a:pt x="123" y="554"/>
                  </a:cubicBezTo>
                  <a:cubicBezTo>
                    <a:pt x="155" y="524"/>
                    <a:pt x="192" y="495"/>
                    <a:pt x="233" y="503"/>
                  </a:cubicBezTo>
                  <a:cubicBezTo>
                    <a:pt x="320" y="518"/>
                    <a:pt x="340" y="619"/>
                    <a:pt x="340" y="711"/>
                  </a:cubicBezTo>
                  <a:cubicBezTo>
                    <a:pt x="340" y="803"/>
                    <a:pt x="320" y="905"/>
                    <a:pt x="233" y="920"/>
                  </a:cubicBezTo>
                  <a:cubicBezTo>
                    <a:pt x="192" y="927"/>
                    <a:pt x="155" y="898"/>
                    <a:pt x="123" y="869"/>
                  </a:cubicBezTo>
                  <a:cubicBezTo>
                    <a:pt x="91" y="839"/>
                    <a:pt x="47" y="835"/>
                    <a:pt x="0" y="852"/>
                  </a:cubicBezTo>
                  <a:lnTo>
                    <a:pt x="0" y="1423"/>
                  </a:lnTo>
                  <a:lnTo>
                    <a:pt x="568" y="1423"/>
                  </a:lnTo>
                  <a:cubicBezTo>
                    <a:pt x="584" y="1375"/>
                    <a:pt x="581" y="1330"/>
                    <a:pt x="551" y="1298"/>
                  </a:cubicBezTo>
                  <a:cubicBezTo>
                    <a:pt x="522" y="1267"/>
                    <a:pt x="493" y="1229"/>
                    <a:pt x="500" y="1188"/>
                  </a:cubicBezTo>
                  <a:cubicBezTo>
                    <a:pt x="515" y="1101"/>
                    <a:pt x="616" y="1081"/>
                    <a:pt x="709" y="1081"/>
                  </a:cubicBezTo>
                  <a:cubicBezTo>
                    <a:pt x="801" y="1081"/>
                    <a:pt x="902" y="1101"/>
                    <a:pt x="917" y="1188"/>
                  </a:cubicBezTo>
                  <a:cubicBezTo>
                    <a:pt x="925" y="1229"/>
                    <a:pt x="896" y="1267"/>
                    <a:pt x="866" y="1298"/>
                  </a:cubicBezTo>
                  <a:cubicBezTo>
                    <a:pt x="836" y="1330"/>
                    <a:pt x="833" y="1374"/>
                    <a:pt x="849" y="1421"/>
                  </a:cubicBezTo>
                  <a:lnTo>
                    <a:pt x="1416" y="1423"/>
                  </a:lnTo>
                  <a:lnTo>
                    <a:pt x="1416" y="1423"/>
                  </a:lnTo>
                  <a:lnTo>
                    <a:pt x="1415" y="1423"/>
                  </a:lnTo>
                  <a:lnTo>
                    <a:pt x="1415" y="853"/>
                  </a:lnTo>
                  <a:cubicBezTo>
                    <a:pt x="1368" y="837"/>
                    <a:pt x="1324" y="840"/>
                    <a:pt x="1293" y="870"/>
                  </a:cubicBezTo>
                  <a:cubicBezTo>
                    <a:pt x="1261" y="900"/>
                    <a:pt x="1224" y="929"/>
                    <a:pt x="1183" y="922"/>
                  </a:cubicBezTo>
                  <a:cubicBezTo>
                    <a:pt x="1096" y="907"/>
                    <a:pt x="1076" y="805"/>
                    <a:pt x="1076" y="713"/>
                  </a:cubicBezTo>
                  <a:cubicBezTo>
                    <a:pt x="1076" y="621"/>
                    <a:pt x="1096" y="519"/>
                    <a:pt x="1183" y="504"/>
                  </a:cubicBezTo>
                  <a:cubicBezTo>
                    <a:pt x="1224" y="497"/>
                    <a:pt x="1261" y="526"/>
                    <a:pt x="1293" y="555"/>
                  </a:cubicBezTo>
                  <a:cubicBezTo>
                    <a:pt x="1324" y="585"/>
                    <a:pt x="1368" y="589"/>
                    <a:pt x="1415" y="573"/>
                  </a:cubicBezTo>
                  <a:lnTo>
                    <a:pt x="1415" y="5"/>
                  </a:lnTo>
                  <a:lnTo>
                    <a:pt x="1416" y="5"/>
                  </a:lnTo>
                  <a:lnTo>
                    <a:pt x="1416" y="1"/>
                  </a:lnTo>
                  <a:lnTo>
                    <a:pt x="1418" y="1"/>
                  </a:lnTo>
                  <a:lnTo>
                    <a:pt x="1418" y="0"/>
                  </a:lnTo>
                  <a:lnTo>
                    <a:pt x="141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" name="Puzzle_Pieces">
              <a:extLst>
                <a:ext uri="{FF2B5EF4-FFF2-40B4-BE49-F238E27FC236}">
                  <a16:creationId xmlns:a16="http://schemas.microsoft.com/office/drawing/2014/main" id="{8D2CAE21-963A-4F2E-BD2A-8CDBF1A9CB60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0" y="54"/>
              <a:ext cx="190" cy="154"/>
            </a:xfrm>
            <a:custGeom>
              <a:avLst/>
              <a:gdLst>
                <a:gd name="T0" fmla="*/ 0 w 1758"/>
                <a:gd name="T1" fmla="*/ 1421 h 1423"/>
                <a:gd name="T2" fmla="*/ 563 w 1758"/>
                <a:gd name="T3" fmla="*/ 1421 h 1423"/>
                <a:gd name="T4" fmla="*/ 545 w 1758"/>
                <a:gd name="T5" fmla="*/ 1298 h 1423"/>
                <a:gd name="T6" fmla="*/ 494 w 1758"/>
                <a:gd name="T7" fmla="*/ 1188 h 1423"/>
                <a:gd name="T8" fmla="*/ 703 w 1758"/>
                <a:gd name="T9" fmla="*/ 1081 h 1423"/>
                <a:gd name="T10" fmla="*/ 912 w 1758"/>
                <a:gd name="T11" fmla="*/ 1188 h 1423"/>
                <a:gd name="T12" fmla="*/ 860 w 1758"/>
                <a:gd name="T13" fmla="*/ 1298 h 1423"/>
                <a:gd name="T14" fmla="*/ 843 w 1758"/>
                <a:gd name="T15" fmla="*/ 1421 h 1423"/>
                <a:gd name="T16" fmla="*/ 1414 w 1758"/>
                <a:gd name="T17" fmla="*/ 1421 h 1423"/>
                <a:gd name="T18" fmla="*/ 1414 w 1758"/>
                <a:gd name="T19" fmla="*/ 1423 h 1423"/>
                <a:gd name="T20" fmla="*/ 1418 w 1758"/>
                <a:gd name="T21" fmla="*/ 1423 h 1423"/>
                <a:gd name="T22" fmla="*/ 1418 w 1758"/>
                <a:gd name="T23" fmla="*/ 851 h 1423"/>
                <a:gd name="T24" fmla="*/ 1541 w 1758"/>
                <a:gd name="T25" fmla="*/ 869 h 1423"/>
                <a:gd name="T26" fmla="*/ 1651 w 1758"/>
                <a:gd name="T27" fmla="*/ 920 h 1423"/>
                <a:gd name="T28" fmla="*/ 1758 w 1758"/>
                <a:gd name="T29" fmla="*/ 711 h 1423"/>
                <a:gd name="T30" fmla="*/ 1651 w 1758"/>
                <a:gd name="T31" fmla="*/ 502 h 1423"/>
                <a:gd name="T32" fmla="*/ 1541 w 1758"/>
                <a:gd name="T33" fmla="*/ 554 h 1423"/>
                <a:gd name="T34" fmla="*/ 1418 w 1758"/>
                <a:gd name="T35" fmla="*/ 571 h 1423"/>
                <a:gd name="T36" fmla="*/ 1418 w 1758"/>
                <a:gd name="T37" fmla="*/ 0 h 1423"/>
                <a:gd name="T38" fmla="*/ 849 w 1758"/>
                <a:gd name="T39" fmla="*/ 0 h 1423"/>
                <a:gd name="T40" fmla="*/ 866 w 1758"/>
                <a:gd name="T41" fmla="*/ 122 h 1423"/>
                <a:gd name="T42" fmla="*/ 917 w 1758"/>
                <a:gd name="T43" fmla="*/ 232 h 1423"/>
                <a:gd name="T44" fmla="*/ 709 w 1758"/>
                <a:gd name="T45" fmla="*/ 339 h 1423"/>
                <a:gd name="T46" fmla="*/ 500 w 1758"/>
                <a:gd name="T47" fmla="*/ 232 h 1423"/>
                <a:gd name="T48" fmla="*/ 551 w 1758"/>
                <a:gd name="T49" fmla="*/ 122 h 1423"/>
                <a:gd name="T50" fmla="*/ 569 w 1758"/>
                <a:gd name="T51" fmla="*/ 0 h 1423"/>
                <a:gd name="T52" fmla="*/ 0 w 1758"/>
                <a:gd name="T53" fmla="*/ 0 h 1423"/>
                <a:gd name="T54" fmla="*/ 0 w 1758"/>
                <a:gd name="T55" fmla="*/ 571 h 1423"/>
                <a:gd name="T56" fmla="*/ 123 w 1758"/>
                <a:gd name="T57" fmla="*/ 554 h 1423"/>
                <a:gd name="T58" fmla="*/ 233 w 1758"/>
                <a:gd name="T59" fmla="*/ 502 h 1423"/>
                <a:gd name="T60" fmla="*/ 340 w 1758"/>
                <a:gd name="T61" fmla="*/ 711 h 1423"/>
                <a:gd name="T62" fmla="*/ 233 w 1758"/>
                <a:gd name="T63" fmla="*/ 920 h 1423"/>
                <a:gd name="T64" fmla="*/ 123 w 1758"/>
                <a:gd name="T65" fmla="*/ 869 h 1423"/>
                <a:gd name="T66" fmla="*/ 0 w 1758"/>
                <a:gd name="T67" fmla="*/ 851 h 1423"/>
                <a:gd name="T68" fmla="*/ 0 w 1758"/>
                <a:gd name="T69" fmla="*/ 1421 h 1423"/>
                <a:gd name="T70" fmla="*/ 0 w 1758"/>
                <a:gd name="T71" fmla="*/ 1421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58" h="1423">
                  <a:moveTo>
                    <a:pt x="0" y="1421"/>
                  </a:moveTo>
                  <a:lnTo>
                    <a:pt x="563" y="1421"/>
                  </a:lnTo>
                  <a:cubicBezTo>
                    <a:pt x="579" y="1374"/>
                    <a:pt x="575" y="1330"/>
                    <a:pt x="545" y="1298"/>
                  </a:cubicBezTo>
                  <a:cubicBezTo>
                    <a:pt x="516" y="1266"/>
                    <a:pt x="487" y="1229"/>
                    <a:pt x="494" y="1188"/>
                  </a:cubicBezTo>
                  <a:cubicBezTo>
                    <a:pt x="509" y="1101"/>
                    <a:pt x="611" y="1081"/>
                    <a:pt x="703" y="1081"/>
                  </a:cubicBezTo>
                  <a:cubicBezTo>
                    <a:pt x="795" y="1081"/>
                    <a:pt x="897" y="1101"/>
                    <a:pt x="912" y="1188"/>
                  </a:cubicBezTo>
                  <a:cubicBezTo>
                    <a:pt x="919" y="1229"/>
                    <a:pt x="890" y="1266"/>
                    <a:pt x="860" y="1298"/>
                  </a:cubicBezTo>
                  <a:cubicBezTo>
                    <a:pt x="830" y="1330"/>
                    <a:pt x="827" y="1374"/>
                    <a:pt x="843" y="1421"/>
                  </a:cubicBezTo>
                  <a:lnTo>
                    <a:pt x="1414" y="1421"/>
                  </a:lnTo>
                  <a:lnTo>
                    <a:pt x="1414" y="1423"/>
                  </a:lnTo>
                  <a:lnTo>
                    <a:pt x="1418" y="1423"/>
                  </a:lnTo>
                  <a:lnTo>
                    <a:pt x="1418" y="851"/>
                  </a:lnTo>
                  <a:cubicBezTo>
                    <a:pt x="1465" y="835"/>
                    <a:pt x="1509" y="839"/>
                    <a:pt x="1541" y="869"/>
                  </a:cubicBezTo>
                  <a:cubicBezTo>
                    <a:pt x="1573" y="898"/>
                    <a:pt x="1610" y="927"/>
                    <a:pt x="1651" y="920"/>
                  </a:cubicBezTo>
                  <a:cubicBezTo>
                    <a:pt x="1738" y="905"/>
                    <a:pt x="1758" y="803"/>
                    <a:pt x="1758" y="711"/>
                  </a:cubicBezTo>
                  <a:cubicBezTo>
                    <a:pt x="1758" y="619"/>
                    <a:pt x="1738" y="517"/>
                    <a:pt x="1651" y="502"/>
                  </a:cubicBezTo>
                  <a:cubicBezTo>
                    <a:pt x="1610" y="495"/>
                    <a:pt x="1573" y="524"/>
                    <a:pt x="1541" y="554"/>
                  </a:cubicBezTo>
                  <a:cubicBezTo>
                    <a:pt x="1509" y="584"/>
                    <a:pt x="1465" y="587"/>
                    <a:pt x="1418" y="571"/>
                  </a:cubicBezTo>
                  <a:lnTo>
                    <a:pt x="1418" y="0"/>
                  </a:lnTo>
                  <a:lnTo>
                    <a:pt x="849" y="0"/>
                  </a:lnTo>
                  <a:cubicBezTo>
                    <a:pt x="833" y="47"/>
                    <a:pt x="836" y="90"/>
                    <a:pt x="866" y="122"/>
                  </a:cubicBezTo>
                  <a:cubicBezTo>
                    <a:pt x="896" y="153"/>
                    <a:pt x="925" y="190"/>
                    <a:pt x="917" y="232"/>
                  </a:cubicBezTo>
                  <a:cubicBezTo>
                    <a:pt x="902" y="319"/>
                    <a:pt x="801" y="339"/>
                    <a:pt x="709" y="339"/>
                  </a:cubicBezTo>
                  <a:cubicBezTo>
                    <a:pt x="617" y="339"/>
                    <a:pt x="515" y="319"/>
                    <a:pt x="500" y="232"/>
                  </a:cubicBezTo>
                  <a:cubicBezTo>
                    <a:pt x="493" y="190"/>
                    <a:pt x="522" y="153"/>
                    <a:pt x="551" y="122"/>
                  </a:cubicBezTo>
                  <a:cubicBezTo>
                    <a:pt x="581" y="90"/>
                    <a:pt x="585" y="47"/>
                    <a:pt x="569" y="0"/>
                  </a:cubicBezTo>
                  <a:lnTo>
                    <a:pt x="0" y="0"/>
                  </a:lnTo>
                  <a:lnTo>
                    <a:pt x="0" y="571"/>
                  </a:lnTo>
                  <a:cubicBezTo>
                    <a:pt x="47" y="587"/>
                    <a:pt x="91" y="584"/>
                    <a:pt x="123" y="554"/>
                  </a:cubicBezTo>
                  <a:cubicBezTo>
                    <a:pt x="155" y="524"/>
                    <a:pt x="192" y="495"/>
                    <a:pt x="233" y="502"/>
                  </a:cubicBezTo>
                  <a:cubicBezTo>
                    <a:pt x="320" y="517"/>
                    <a:pt x="340" y="619"/>
                    <a:pt x="340" y="711"/>
                  </a:cubicBezTo>
                  <a:cubicBezTo>
                    <a:pt x="340" y="803"/>
                    <a:pt x="320" y="905"/>
                    <a:pt x="233" y="920"/>
                  </a:cubicBezTo>
                  <a:cubicBezTo>
                    <a:pt x="192" y="927"/>
                    <a:pt x="155" y="898"/>
                    <a:pt x="123" y="869"/>
                  </a:cubicBezTo>
                  <a:cubicBezTo>
                    <a:pt x="91" y="839"/>
                    <a:pt x="47" y="835"/>
                    <a:pt x="0" y="851"/>
                  </a:cubicBezTo>
                  <a:lnTo>
                    <a:pt x="0" y="1421"/>
                  </a:lnTo>
                  <a:lnTo>
                    <a:pt x="0" y="1421"/>
                  </a:ln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" name="Puzzle_Pieces">
              <a:extLst>
                <a:ext uri="{FF2B5EF4-FFF2-40B4-BE49-F238E27FC236}">
                  <a16:creationId xmlns:a16="http://schemas.microsoft.com/office/drawing/2014/main" id="{1D1AE7D4-5B0A-44AC-8178-0A2C1DBDE2F0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272" y="54"/>
              <a:ext cx="190" cy="191"/>
            </a:xfrm>
            <a:custGeom>
              <a:avLst/>
              <a:gdLst>
                <a:gd name="T0" fmla="*/ 0 w 1763"/>
                <a:gd name="T1" fmla="*/ 1422 h 1762"/>
                <a:gd name="T2" fmla="*/ 5 w 1763"/>
                <a:gd name="T3" fmla="*/ 1422 h 1762"/>
                <a:gd name="T4" fmla="*/ 5 w 1763"/>
                <a:gd name="T5" fmla="*/ 1423 h 1762"/>
                <a:gd name="T6" fmla="*/ 569 w 1763"/>
                <a:gd name="T7" fmla="*/ 1423 h 1762"/>
                <a:gd name="T8" fmla="*/ 551 w 1763"/>
                <a:gd name="T9" fmla="*/ 1545 h 1762"/>
                <a:gd name="T10" fmla="*/ 500 w 1763"/>
                <a:gd name="T11" fmla="*/ 1655 h 1762"/>
                <a:gd name="T12" fmla="*/ 709 w 1763"/>
                <a:gd name="T13" fmla="*/ 1762 h 1762"/>
                <a:gd name="T14" fmla="*/ 918 w 1763"/>
                <a:gd name="T15" fmla="*/ 1655 h 1762"/>
                <a:gd name="T16" fmla="*/ 866 w 1763"/>
                <a:gd name="T17" fmla="*/ 1545 h 1762"/>
                <a:gd name="T18" fmla="*/ 849 w 1763"/>
                <a:gd name="T19" fmla="*/ 1423 h 1762"/>
                <a:gd name="T20" fmla="*/ 1423 w 1763"/>
                <a:gd name="T21" fmla="*/ 1423 h 1762"/>
                <a:gd name="T22" fmla="*/ 1423 w 1763"/>
                <a:gd name="T23" fmla="*/ 851 h 1762"/>
                <a:gd name="T24" fmla="*/ 1546 w 1763"/>
                <a:gd name="T25" fmla="*/ 869 h 1762"/>
                <a:gd name="T26" fmla="*/ 1656 w 1763"/>
                <a:gd name="T27" fmla="*/ 920 h 1762"/>
                <a:gd name="T28" fmla="*/ 1763 w 1763"/>
                <a:gd name="T29" fmla="*/ 711 h 1762"/>
                <a:gd name="T30" fmla="*/ 1656 w 1763"/>
                <a:gd name="T31" fmla="*/ 502 h 1762"/>
                <a:gd name="T32" fmla="*/ 1546 w 1763"/>
                <a:gd name="T33" fmla="*/ 554 h 1762"/>
                <a:gd name="T34" fmla="*/ 1423 w 1763"/>
                <a:gd name="T35" fmla="*/ 571 h 1762"/>
                <a:gd name="T36" fmla="*/ 1423 w 1763"/>
                <a:gd name="T37" fmla="*/ 0 h 1762"/>
                <a:gd name="T38" fmla="*/ 848 w 1763"/>
                <a:gd name="T39" fmla="*/ 0 h 1762"/>
                <a:gd name="T40" fmla="*/ 866 w 1763"/>
                <a:gd name="T41" fmla="*/ 118 h 1762"/>
                <a:gd name="T42" fmla="*/ 918 w 1763"/>
                <a:gd name="T43" fmla="*/ 229 h 1762"/>
                <a:gd name="T44" fmla="*/ 709 w 1763"/>
                <a:gd name="T45" fmla="*/ 335 h 1762"/>
                <a:gd name="T46" fmla="*/ 500 w 1763"/>
                <a:gd name="T47" fmla="*/ 229 h 1762"/>
                <a:gd name="T48" fmla="*/ 551 w 1763"/>
                <a:gd name="T49" fmla="*/ 118 h 1762"/>
                <a:gd name="T50" fmla="*/ 570 w 1763"/>
                <a:gd name="T51" fmla="*/ 0 h 1762"/>
                <a:gd name="T52" fmla="*/ 5 w 1763"/>
                <a:gd name="T53" fmla="*/ 0 h 1762"/>
                <a:gd name="T54" fmla="*/ 5 w 1763"/>
                <a:gd name="T55" fmla="*/ 4 h 1762"/>
                <a:gd name="T56" fmla="*/ 0 w 1763"/>
                <a:gd name="T57" fmla="*/ 4 h 1762"/>
                <a:gd name="T58" fmla="*/ 0 w 1763"/>
                <a:gd name="T59" fmla="*/ 570 h 1762"/>
                <a:gd name="T60" fmla="*/ 124 w 1763"/>
                <a:gd name="T61" fmla="*/ 553 h 1762"/>
                <a:gd name="T62" fmla="*/ 234 w 1763"/>
                <a:gd name="T63" fmla="*/ 502 h 1762"/>
                <a:gd name="T64" fmla="*/ 340 w 1763"/>
                <a:gd name="T65" fmla="*/ 710 h 1762"/>
                <a:gd name="T66" fmla="*/ 234 w 1763"/>
                <a:gd name="T67" fmla="*/ 919 h 1762"/>
                <a:gd name="T68" fmla="*/ 124 w 1763"/>
                <a:gd name="T69" fmla="*/ 868 h 1762"/>
                <a:gd name="T70" fmla="*/ 0 w 1763"/>
                <a:gd name="T71" fmla="*/ 851 h 1762"/>
                <a:gd name="T72" fmla="*/ 0 w 1763"/>
                <a:gd name="T73" fmla="*/ 1422 h 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63" h="1762">
                  <a:moveTo>
                    <a:pt x="0" y="1422"/>
                  </a:moveTo>
                  <a:lnTo>
                    <a:pt x="5" y="1422"/>
                  </a:lnTo>
                  <a:lnTo>
                    <a:pt x="5" y="1423"/>
                  </a:lnTo>
                  <a:lnTo>
                    <a:pt x="569" y="1423"/>
                  </a:lnTo>
                  <a:cubicBezTo>
                    <a:pt x="585" y="1470"/>
                    <a:pt x="581" y="1513"/>
                    <a:pt x="551" y="1545"/>
                  </a:cubicBezTo>
                  <a:cubicBezTo>
                    <a:pt x="522" y="1576"/>
                    <a:pt x="493" y="1614"/>
                    <a:pt x="500" y="1655"/>
                  </a:cubicBezTo>
                  <a:cubicBezTo>
                    <a:pt x="515" y="1742"/>
                    <a:pt x="617" y="1762"/>
                    <a:pt x="709" y="1762"/>
                  </a:cubicBezTo>
                  <a:cubicBezTo>
                    <a:pt x="801" y="1762"/>
                    <a:pt x="903" y="1742"/>
                    <a:pt x="918" y="1655"/>
                  </a:cubicBezTo>
                  <a:cubicBezTo>
                    <a:pt x="925" y="1614"/>
                    <a:pt x="896" y="1576"/>
                    <a:pt x="866" y="1545"/>
                  </a:cubicBezTo>
                  <a:cubicBezTo>
                    <a:pt x="837" y="1513"/>
                    <a:pt x="833" y="1470"/>
                    <a:pt x="849" y="1423"/>
                  </a:cubicBezTo>
                  <a:lnTo>
                    <a:pt x="1423" y="1423"/>
                  </a:lnTo>
                  <a:lnTo>
                    <a:pt x="1423" y="851"/>
                  </a:lnTo>
                  <a:cubicBezTo>
                    <a:pt x="1470" y="835"/>
                    <a:pt x="1514" y="839"/>
                    <a:pt x="1546" y="869"/>
                  </a:cubicBezTo>
                  <a:cubicBezTo>
                    <a:pt x="1578" y="898"/>
                    <a:pt x="1615" y="927"/>
                    <a:pt x="1656" y="920"/>
                  </a:cubicBezTo>
                  <a:cubicBezTo>
                    <a:pt x="1743" y="905"/>
                    <a:pt x="1763" y="803"/>
                    <a:pt x="1763" y="711"/>
                  </a:cubicBezTo>
                  <a:cubicBezTo>
                    <a:pt x="1763" y="619"/>
                    <a:pt x="1743" y="517"/>
                    <a:pt x="1656" y="502"/>
                  </a:cubicBezTo>
                  <a:cubicBezTo>
                    <a:pt x="1615" y="495"/>
                    <a:pt x="1578" y="524"/>
                    <a:pt x="1546" y="554"/>
                  </a:cubicBezTo>
                  <a:cubicBezTo>
                    <a:pt x="1514" y="584"/>
                    <a:pt x="1470" y="587"/>
                    <a:pt x="1423" y="571"/>
                  </a:cubicBezTo>
                  <a:lnTo>
                    <a:pt x="1423" y="0"/>
                  </a:lnTo>
                  <a:lnTo>
                    <a:pt x="848" y="0"/>
                  </a:lnTo>
                  <a:cubicBezTo>
                    <a:pt x="833" y="45"/>
                    <a:pt x="837" y="88"/>
                    <a:pt x="866" y="118"/>
                  </a:cubicBezTo>
                  <a:cubicBezTo>
                    <a:pt x="896" y="150"/>
                    <a:pt x="925" y="187"/>
                    <a:pt x="918" y="229"/>
                  </a:cubicBezTo>
                  <a:cubicBezTo>
                    <a:pt x="903" y="315"/>
                    <a:pt x="801" y="335"/>
                    <a:pt x="709" y="335"/>
                  </a:cubicBezTo>
                  <a:cubicBezTo>
                    <a:pt x="617" y="335"/>
                    <a:pt x="515" y="315"/>
                    <a:pt x="500" y="229"/>
                  </a:cubicBezTo>
                  <a:cubicBezTo>
                    <a:pt x="493" y="187"/>
                    <a:pt x="522" y="150"/>
                    <a:pt x="551" y="118"/>
                  </a:cubicBezTo>
                  <a:cubicBezTo>
                    <a:pt x="580" y="88"/>
                    <a:pt x="585" y="45"/>
                    <a:pt x="570" y="0"/>
                  </a:cubicBezTo>
                  <a:lnTo>
                    <a:pt x="5" y="0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570"/>
                  </a:lnTo>
                  <a:cubicBezTo>
                    <a:pt x="48" y="586"/>
                    <a:pt x="92" y="583"/>
                    <a:pt x="124" y="553"/>
                  </a:cubicBezTo>
                  <a:cubicBezTo>
                    <a:pt x="155" y="523"/>
                    <a:pt x="192" y="494"/>
                    <a:pt x="234" y="502"/>
                  </a:cubicBezTo>
                  <a:cubicBezTo>
                    <a:pt x="320" y="517"/>
                    <a:pt x="340" y="618"/>
                    <a:pt x="340" y="710"/>
                  </a:cubicBezTo>
                  <a:cubicBezTo>
                    <a:pt x="340" y="802"/>
                    <a:pt x="320" y="904"/>
                    <a:pt x="234" y="919"/>
                  </a:cubicBezTo>
                  <a:cubicBezTo>
                    <a:pt x="192" y="926"/>
                    <a:pt x="155" y="898"/>
                    <a:pt x="124" y="868"/>
                  </a:cubicBezTo>
                  <a:cubicBezTo>
                    <a:pt x="92" y="838"/>
                    <a:pt x="48" y="835"/>
                    <a:pt x="0" y="851"/>
                  </a:cubicBezTo>
                  <a:lnTo>
                    <a:pt x="0" y="1422"/>
                  </a:ln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17" name="Rettangolo 16">
            <a:extLst>
              <a:ext uri="{FF2B5EF4-FFF2-40B4-BE49-F238E27FC236}">
                <a16:creationId xmlns:a16="http://schemas.microsoft.com/office/drawing/2014/main" id="{2786C58D-E548-406A-A2E5-8ABE619E1AC5}"/>
              </a:ext>
            </a:extLst>
          </p:cNvPr>
          <p:cNvSpPr/>
          <p:nvPr/>
        </p:nvSpPr>
        <p:spPr>
          <a:xfrm>
            <a:off x="3742437" y="1293267"/>
            <a:ext cx="6140767" cy="286232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just" defTabSz="914400"/>
            <a:r>
              <a:rPr lang="it-IT" sz="1800" dirty="0">
                <a:latin typeface="Helvetica Now Text" panose="020B0504030202020204" pitchFamily="34" charset="0"/>
                <a:cs typeface="Arial" panose="020B0604020202020204" pitchFamily="34" charset="0"/>
              </a:rPr>
              <a:t>Eventi avvenuti durante la durata contrattuale anche se manifestatisi entro 2 anni dalla cessazione del contratto (o 5 se acquistata la garanzia opzionale «postuma quinquennale). In ogni caso se interviene cessazione dell’attività tale periodo si protrae per i 5 anni successivi.</a:t>
            </a:r>
          </a:p>
          <a:p>
            <a:pPr defTabSz="914400"/>
            <a:endParaRPr lang="it-IT" sz="1800" dirty="0"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it-IT" sz="1800" dirty="0">
                <a:latin typeface="Helvetica Now Text" panose="020B0504030202020204" pitchFamily="34" charset="0"/>
                <a:cs typeface="Arial" panose="020B0604020202020204" pitchFamily="34" charset="0"/>
              </a:rPr>
              <a:t>Per i procedimenti penali retroattività di 2 anni, sono cioè compresi anche procedimenti per fatti posti in essere nei due anni precedenti la data di decorrenza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DF6FA55-CC14-4EB9-83D2-95EE2616CCC6}"/>
              </a:ext>
            </a:extLst>
          </p:cNvPr>
          <p:cNvSpPr/>
          <p:nvPr/>
        </p:nvSpPr>
        <p:spPr>
          <a:xfrm>
            <a:off x="3755241" y="4519611"/>
            <a:ext cx="6127963" cy="20313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it-IT" sz="1800" dirty="0">
                <a:latin typeface="Helvetica Now Text" panose="020B0504030202020204" pitchFamily="34" charset="0"/>
                <a:cs typeface="Arial" panose="020B0604020202020204" pitchFamily="34" charset="0"/>
              </a:rPr>
              <a:t>La </a:t>
            </a:r>
            <a:r>
              <a:rPr lang="it-IT" sz="1800" i="1" dirty="0" err="1">
                <a:latin typeface="Helvetica Now Text" panose="020B0504030202020204" pitchFamily="34" charset="0"/>
                <a:cs typeface="Arial" panose="020B0604020202020204" pitchFamily="34" charset="0"/>
              </a:rPr>
              <a:t>continous</a:t>
            </a:r>
            <a:r>
              <a:rPr lang="it-IT" sz="1800" i="1" dirty="0"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1800" i="1" dirty="0" err="1">
                <a:latin typeface="Helvetica Now Text" panose="020B0504030202020204" pitchFamily="34" charset="0"/>
                <a:cs typeface="Arial" panose="020B0604020202020204" pitchFamily="34" charset="0"/>
              </a:rPr>
              <a:t>clause</a:t>
            </a:r>
            <a:r>
              <a:rPr lang="it-IT" sz="1800" i="1" dirty="0"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it-IT" sz="1800" dirty="0">
                <a:latin typeface="Helvetica Now Text" panose="020B0504030202020204" pitchFamily="34" charset="0"/>
                <a:cs typeface="Arial" panose="020B0604020202020204" pitchFamily="34" charset="0"/>
              </a:rPr>
              <a:t>è prevista in caso di :</a:t>
            </a:r>
          </a:p>
          <a:p>
            <a:pPr algn="just"/>
            <a:r>
              <a:rPr lang="it-IT" sz="1800" dirty="0">
                <a:latin typeface="Helvetica Now Text" panose="020B0504030202020204" pitchFamily="34" charset="0"/>
                <a:cs typeface="Arial" panose="020B0604020202020204" pitchFamily="34" charset="0"/>
              </a:rPr>
              <a:t>- Copertura con precedenti assicuratori per le stesse garanzie e senza soluzione di continuità;</a:t>
            </a:r>
          </a:p>
          <a:p>
            <a:pPr algn="just"/>
            <a:r>
              <a:rPr lang="it-IT" sz="1800" dirty="0">
                <a:latin typeface="Helvetica Now Text" panose="020B0504030202020204" pitchFamily="34" charset="0"/>
                <a:cs typeface="Arial" panose="020B0604020202020204" pitchFamily="34" charset="0"/>
              </a:rPr>
              <a:t>- Denuncia tempestiva al precedente assicuratore;</a:t>
            </a:r>
          </a:p>
          <a:p>
            <a:pPr algn="just"/>
            <a:r>
              <a:rPr lang="it-IT" sz="1800" dirty="0">
                <a:latin typeface="Helvetica Now Text" panose="020B0504030202020204" pitchFamily="34" charset="0"/>
                <a:cs typeface="Arial" panose="020B0604020202020204" pitchFamily="34" charset="0"/>
              </a:rPr>
              <a:t>- Rifiuto del precedente assicuratore perché la denuncia è oltre periodo di postuma;</a:t>
            </a:r>
          </a:p>
          <a:p>
            <a:pPr algn="just"/>
            <a:r>
              <a:rPr lang="it-IT" sz="1800" dirty="0">
                <a:latin typeface="Helvetica Now Text" panose="020B0504030202020204" pitchFamily="34" charset="0"/>
                <a:cs typeface="Arial" panose="020B0604020202020204" pitchFamily="34" charset="0"/>
              </a:rPr>
              <a:t>- Denuncia in corso di validità di Racing</a:t>
            </a: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DEF7C9E0-EB50-89BB-41B1-0EE9E9F15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94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VALUTA IL TUO PREMIO RACING quale </a:t>
            </a:r>
            <a:br>
              <a:rPr lang="it-IT" sz="24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</a:br>
            <a:r>
              <a:rPr lang="it-IT" sz="24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LIBERO PROFESSIONISTA O STUDIO/SOCIETA</a:t>
            </a:r>
            <a:r>
              <a:rPr lang="it-IT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endParaRPr lang="it-IT" sz="2400" b="1" dirty="0">
              <a:solidFill>
                <a:srgbClr val="CC071E"/>
              </a:solidFill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FAACA0D0-079E-4588-91F8-9985E42CC4DF}"/>
              </a:ext>
            </a:extLst>
          </p:cNvPr>
          <p:cNvGrpSpPr/>
          <p:nvPr/>
        </p:nvGrpSpPr>
        <p:grpSpPr>
          <a:xfrm>
            <a:off x="306140" y="1502453"/>
            <a:ext cx="9816108" cy="2131161"/>
            <a:chOff x="245416" y="1486450"/>
            <a:chExt cx="10302788" cy="2131161"/>
          </a:xfrm>
        </p:grpSpPr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3164CCDB-F5CF-492F-926F-A3D2EB42BC94}"/>
                </a:ext>
              </a:extLst>
            </p:cNvPr>
            <p:cNvSpPr/>
            <p:nvPr/>
          </p:nvSpPr>
          <p:spPr>
            <a:xfrm>
              <a:off x="856499" y="1486450"/>
              <a:ext cx="928903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800" b="1" dirty="0">
                  <a:solidFill>
                    <a:srgbClr val="FF0000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MASSIMALI</a:t>
              </a:r>
              <a:r>
                <a:rPr lang="it-IT" sz="1800" dirty="0">
                  <a:solidFill>
                    <a:srgbClr val="FF0000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800" dirty="0">
                  <a:solidFill>
                    <a:srgbClr val="000000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fino a 100.000 euro per anno e assume rischi fino a 750.000 euro di fatturato</a:t>
              </a:r>
            </a:p>
          </p:txBody>
        </p:sp>
        <p:grpSp>
          <p:nvGrpSpPr>
            <p:cNvPr id="39" name="Group 281">
              <a:extLst>
                <a:ext uri="{FF2B5EF4-FFF2-40B4-BE49-F238E27FC236}">
                  <a16:creationId xmlns:a16="http://schemas.microsoft.com/office/drawing/2014/main" id="{E8C78DD8-D41B-480D-AAC9-92ADE1CA3EAF}"/>
                </a:ext>
              </a:extLst>
            </p:cNvPr>
            <p:cNvGrpSpPr/>
            <p:nvPr/>
          </p:nvGrpSpPr>
          <p:grpSpPr>
            <a:xfrm>
              <a:off x="245416" y="1636452"/>
              <a:ext cx="707565" cy="660655"/>
              <a:chOff x="670858" y="2927471"/>
              <a:chExt cx="371475" cy="371475"/>
            </a:xfrm>
          </p:grpSpPr>
          <p:sp>
            <p:nvSpPr>
              <p:cNvPr id="40" name="Freeform: Shape 116">
                <a:extLst>
                  <a:ext uri="{FF2B5EF4-FFF2-40B4-BE49-F238E27FC236}">
                    <a16:creationId xmlns:a16="http://schemas.microsoft.com/office/drawing/2014/main" id="{A964107B-C718-4AEE-9502-1D08A3F1B8F4}"/>
                  </a:ext>
                </a:extLst>
              </p:cNvPr>
              <p:cNvSpPr/>
              <p:nvPr/>
            </p:nvSpPr>
            <p:spPr>
              <a:xfrm>
                <a:off x="670858" y="2927471"/>
                <a:ext cx="371475" cy="371475"/>
              </a:xfrm>
              <a:custGeom>
                <a:avLst/>
                <a:gdLst>
                  <a:gd name="connsiteX0" fmla="*/ 359093 w 371475"/>
                  <a:gd name="connsiteY0" fmla="*/ 141923 h 371475"/>
                  <a:gd name="connsiteX1" fmla="*/ 364808 w 371475"/>
                  <a:gd name="connsiteY1" fmla="*/ 186690 h 371475"/>
                  <a:gd name="connsiteX2" fmla="*/ 186690 w 371475"/>
                  <a:gd name="connsiteY2" fmla="*/ 364807 h 371475"/>
                  <a:gd name="connsiteX3" fmla="*/ 8573 w 371475"/>
                  <a:gd name="connsiteY3" fmla="*/ 186690 h 371475"/>
                  <a:gd name="connsiteX4" fmla="*/ 186690 w 371475"/>
                  <a:gd name="connsiteY4" fmla="*/ 8573 h 371475"/>
                  <a:gd name="connsiteX5" fmla="*/ 285750 w 371475"/>
                  <a:gd name="connsiteY5" fmla="*/ 39052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1475" h="371475">
                    <a:moveTo>
                      <a:pt x="359093" y="141923"/>
                    </a:moveTo>
                    <a:cubicBezTo>
                      <a:pt x="362903" y="156210"/>
                      <a:pt x="364808" y="171450"/>
                      <a:pt x="364808" y="186690"/>
                    </a:cubicBezTo>
                    <a:cubicBezTo>
                      <a:pt x="364808" y="284798"/>
                      <a:pt x="284798" y="364807"/>
                      <a:pt x="186690" y="364807"/>
                    </a:cubicBezTo>
                    <a:cubicBezTo>
                      <a:pt x="88583" y="364807"/>
                      <a:pt x="8573" y="284798"/>
                      <a:pt x="8573" y="186690"/>
                    </a:cubicBezTo>
                    <a:cubicBezTo>
                      <a:pt x="8573" y="88582"/>
                      <a:pt x="88583" y="8573"/>
                      <a:pt x="186690" y="8573"/>
                    </a:cubicBezTo>
                    <a:cubicBezTo>
                      <a:pt x="223838" y="8573"/>
                      <a:pt x="258128" y="20002"/>
                      <a:pt x="285750" y="39052"/>
                    </a:cubicBezTo>
                  </a:path>
                </a:pathLst>
              </a:custGeom>
              <a:noFill/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1" name="Freeform: Shape 117">
                <a:extLst>
                  <a:ext uri="{FF2B5EF4-FFF2-40B4-BE49-F238E27FC236}">
                    <a16:creationId xmlns:a16="http://schemas.microsoft.com/office/drawing/2014/main" id="{94E12C65-1611-46C8-B437-712ECDF7BC16}"/>
                  </a:ext>
                </a:extLst>
              </p:cNvPr>
              <p:cNvSpPr/>
              <p:nvPr/>
            </p:nvSpPr>
            <p:spPr>
              <a:xfrm>
                <a:off x="789895" y="3032092"/>
                <a:ext cx="104775" cy="152400"/>
              </a:xfrm>
              <a:custGeom>
                <a:avLst/>
                <a:gdLst>
                  <a:gd name="connsiteX0" fmla="*/ 100013 w 104775"/>
                  <a:gd name="connsiteY0" fmla="*/ 30634 h 152400"/>
                  <a:gd name="connsiteX1" fmla="*/ 13335 w 104775"/>
                  <a:gd name="connsiteY1" fmla="*/ 31587 h 152400"/>
                  <a:gd name="connsiteX2" fmla="*/ 60960 w 104775"/>
                  <a:gd name="connsiteY2" fmla="*/ 76354 h 152400"/>
                  <a:gd name="connsiteX3" fmla="*/ 104775 w 104775"/>
                  <a:gd name="connsiteY3" fmla="*/ 110644 h 152400"/>
                  <a:gd name="connsiteX4" fmla="*/ 66675 w 104775"/>
                  <a:gd name="connsiteY4" fmla="*/ 147792 h 152400"/>
                  <a:gd name="connsiteX5" fmla="*/ 8573 w 104775"/>
                  <a:gd name="connsiteY5" fmla="*/ 120169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4775" h="152400">
                    <a:moveTo>
                      <a:pt x="100013" y="30634"/>
                    </a:moveTo>
                    <a:cubicBezTo>
                      <a:pt x="84773" y="3964"/>
                      <a:pt x="25718" y="-1751"/>
                      <a:pt x="13335" y="31587"/>
                    </a:cubicBezTo>
                    <a:cubicBezTo>
                      <a:pt x="1905" y="61114"/>
                      <a:pt x="38100" y="75402"/>
                      <a:pt x="60960" y="76354"/>
                    </a:cubicBezTo>
                    <a:cubicBezTo>
                      <a:pt x="80010" y="78259"/>
                      <a:pt x="105728" y="86832"/>
                      <a:pt x="104775" y="110644"/>
                    </a:cubicBezTo>
                    <a:cubicBezTo>
                      <a:pt x="103823" y="129694"/>
                      <a:pt x="84773" y="146839"/>
                      <a:pt x="66675" y="147792"/>
                    </a:cubicBezTo>
                    <a:cubicBezTo>
                      <a:pt x="24765" y="150649"/>
                      <a:pt x="8573" y="120169"/>
                      <a:pt x="8573" y="120169"/>
                    </a:cubicBezTo>
                  </a:path>
                </a:pathLst>
              </a:custGeom>
              <a:noFill/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118">
                <a:extLst>
                  <a:ext uri="{FF2B5EF4-FFF2-40B4-BE49-F238E27FC236}">
                    <a16:creationId xmlns:a16="http://schemas.microsoft.com/office/drawing/2014/main" id="{AB35C2C4-E2DC-4146-9E9E-81661B3567C9}"/>
                  </a:ext>
                </a:extLst>
              </p:cNvPr>
              <p:cNvSpPr/>
              <p:nvPr/>
            </p:nvSpPr>
            <p:spPr>
              <a:xfrm>
                <a:off x="829574" y="3013196"/>
                <a:ext cx="9525" cy="95250"/>
              </a:xfrm>
              <a:custGeom>
                <a:avLst/>
                <a:gdLst>
                  <a:gd name="connsiteX0" fmla="*/ 8573 w 9525"/>
                  <a:gd name="connsiteY0" fmla="*/ 8573 h 95250"/>
                  <a:gd name="connsiteX1" fmla="*/ 8573 w 9525"/>
                  <a:gd name="connsiteY1" fmla="*/ 952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5250">
                    <a:moveTo>
                      <a:pt x="8573" y="8573"/>
                    </a:moveTo>
                    <a:lnTo>
                      <a:pt x="8573" y="95250"/>
                    </a:lnTo>
                  </a:path>
                </a:pathLst>
              </a:custGeom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119">
                <a:extLst>
                  <a:ext uri="{FF2B5EF4-FFF2-40B4-BE49-F238E27FC236}">
                    <a16:creationId xmlns:a16="http://schemas.microsoft.com/office/drawing/2014/main" id="{CB70E0B2-DF85-4551-902F-53C90674524E}"/>
                  </a:ext>
                </a:extLst>
              </p:cNvPr>
              <p:cNvSpPr/>
              <p:nvPr/>
            </p:nvSpPr>
            <p:spPr>
              <a:xfrm>
                <a:off x="829574" y="3095111"/>
                <a:ext cx="9525" cy="104775"/>
              </a:xfrm>
              <a:custGeom>
                <a:avLst/>
                <a:gdLst>
                  <a:gd name="connsiteX0" fmla="*/ 8573 w 9525"/>
                  <a:gd name="connsiteY0" fmla="*/ 8572 h 104775"/>
                  <a:gd name="connsiteX1" fmla="*/ 8573 w 9525"/>
                  <a:gd name="connsiteY1" fmla="*/ 105728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8573" y="8572"/>
                    </a:moveTo>
                    <a:lnTo>
                      <a:pt x="8573" y="105728"/>
                    </a:lnTo>
                  </a:path>
                </a:pathLst>
              </a:custGeom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4837AFE3-886C-43F4-A04A-BC8D8E7F9AE2}"/>
                </a:ext>
              </a:extLst>
            </p:cNvPr>
            <p:cNvSpPr/>
            <p:nvPr/>
          </p:nvSpPr>
          <p:spPr>
            <a:xfrm>
              <a:off x="2267284" y="2080267"/>
              <a:ext cx="828092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800" b="1" dirty="0">
                  <a:solidFill>
                    <a:srgbClr val="FF0000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PREMI </a:t>
              </a:r>
              <a:r>
                <a:rPr lang="it-IT" sz="1800" dirty="0">
                  <a:solidFill>
                    <a:srgbClr val="FF0000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</a:t>
              </a:r>
              <a:r>
                <a:rPr lang="it-IT" sz="1800" dirty="0">
                  <a:solidFill>
                    <a:srgbClr val="000000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partire da 65 euro per iscritti </a:t>
              </a:r>
              <a:r>
                <a:rPr lang="it-IT" sz="1800" u="sng" dirty="0">
                  <a:solidFill>
                    <a:srgbClr val="000000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da meno di 5 anni </a:t>
              </a:r>
            </a:p>
          </p:txBody>
        </p:sp>
        <p:grpSp>
          <p:nvGrpSpPr>
            <p:cNvPr id="44" name="Group 151">
              <a:extLst>
                <a:ext uri="{FF2B5EF4-FFF2-40B4-BE49-F238E27FC236}">
                  <a16:creationId xmlns:a16="http://schemas.microsoft.com/office/drawing/2014/main" id="{A2CAD7D9-2689-479C-8773-BEA810AB6302}"/>
                </a:ext>
              </a:extLst>
            </p:cNvPr>
            <p:cNvGrpSpPr/>
            <p:nvPr/>
          </p:nvGrpSpPr>
          <p:grpSpPr>
            <a:xfrm>
              <a:off x="1553815" y="2214113"/>
              <a:ext cx="898061" cy="660655"/>
              <a:chOff x="663221" y="2548952"/>
              <a:chExt cx="487295" cy="361950"/>
            </a:xfrm>
          </p:grpSpPr>
          <p:sp>
            <p:nvSpPr>
              <p:cNvPr id="45" name="Freeform: Shape 105">
                <a:extLst>
                  <a:ext uri="{FF2B5EF4-FFF2-40B4-BE49-F238E27FC236}">
                    <a16:creationId xmlns:a16="http://schemas.microsoft.com/office/drawing/2014/main" id="{FF6C5736-910C-48C6-B1C2-ACB3188C621B}"/>
                  </a:ext>
                </a:extLst>
              </p:cNvPr>
              <p:cNvSpPr/>
              <p:nvPr/>
            </p:nvSpPr>
            <p:spPr>
              <a:xfrm>
                <a:off x="931441" y="2767094"/>
                <a:ext cx="219075" cy="142875"/>
              </a:xfrm>
              <a:custGeom>
                <a:avLst/>
                <a:gdLst>
                  <a:gd name="connsiteX0" fmla="*/ 7144 w 219075"/>
                  <a:gd name="connsiteY0" fmla="*/ 143351 h 142875"/>
                  <a:gd name="connsiteX1" fmla="*/ 24289 w 219075"/>
                  <a:gd name="connsiteY1" fmla="*/ 18574 h 142875"/>
                  <a:gd name="connsiteX2" fmla="*/ 37624 w 219075"/>
                  <a:gd name="connsiteY2" fmla="*/ 7144 h 142875"/>
                  <a:gd name="connsiteX3" fmla="*/ 186214 w 219075"/>
                  <a:gd name="connsiteY3" fmla="*/ 7144 h 142875"/>
                  <a:gd name="connsiteX4" fmla="*/ 199549 w 219075"/>
                  <a:gd name="connsiteY4" fmla="*/ 18574 h 142875"/>
                  <a:gd name="connsiteX5" fmla="*/ 219551 w 219075"/>
                  <a:gd name="connsiteY5" fmla="*/ 143351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075" h="142875">
                    <a:moveTo>
                      <a:pt x="7144" y="143351"/>
                    </a:moveTo>
                    <a:lnTo>
                      <a:pt x="24289" y="18574"/>
                    </a:lnTo>
                    <a:cubicBezTo>
                      <a:pt x="25241" y="11906"/>
                      <a:pt x="30956" y="7144"/>
                      <a:pt x="37624" y="7144"/>
                    </a:cubicBezTo>
                    <a:lnTo>
                      <a:pt x="186214" y="7144"/>
                    </a:lnTo>
                    <a:cubicBezTo>
                      <a:pt x="192881" y="7144"/>
                      <a:pt x="198596" y="11906"/>
                      <a:pt x="199549" y="18574"/>
                    </a:cubicBezTo>
                    <a:cubicBezTo>
                      <a:pt x="205264" y="51911"/>
                      <a:pt x="219551" y="143351"/>
                      <a:pt x="219551" y="14335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106">
                <a:extLst>
                  <a:ext uri="{FF2B5EF4-FFF2-40B4-BE49-F238E27FC236}">
                    <a16:creationId xmlns:a16="http://schemas.microsoft.com/office/drawing/2014/main" id="{AE8A3812-6345-4100-9F22-5452C6DA23D2}"/>
                  </a:ext>
                </a:extLst>
              </p:cNvPr>
              <p:cNvSpPr/>
              <p:nvPr/>
            </p:nvSpPr>
            <p:spPr>
              <a:xfrm>
                <a:off x="663221" y="2548952"/>
                <a:ext cx="314325" cy="361950"/>
              </a:xfrm>
              <a:custGeom>
                <a:avLst/>
                <a:gdLst>
                  <a:gd name="connsiteX0" fmla="*/ 232501 w 314325"/>
                  <a:gd name="connsiteY0" fmla="*/ 356731 h 361950"/>
                  <a:gd name="connsiteX1" fmla="*/ 29619 w 314325"/>
                  <a:gd name="connsiteY1" fmla="*/ 271959 h 361950"/>
                  <a:gd name="connsiteX2" fmla="*/ 98199 w 314325"/>
                  <a:gd name="connsiteY2" fmla="*/ 30024 h 361950"/>
                  <a:gd name="connsiteX3" fmla="*/ 309654 w 314325"/>
                  <a:gd name="connsiteY3" fmla="*/ 58599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325" h="361950">
                    <a:moveTo>
                      <a:pt x="232501" y="356731"/>
                    </a:moveTo>
                    <a:cubicBezTo>
                      <a:pt x="155349" y="378639"/>
                      <a:pt x="70576" y="345301"/>
                      <a:pt x="29619" y="271959"/>
                    </a:cubicBezTo>
                    <a:cubicBezTo>
                      <a:pt x="-18006" y="186234"/>
                      <a:pt x="12474" y="77649"/>
                      <a:pt x="98199" y="30024"/>
                    </a:cubicBezTo>
                    <a:cubicBezTo>
                      <a:pt x="168684" y="-9981"/>
                      <a:pt x="255361" y="4306"/>
                      <a:pt x="309654" y="5859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107">
                <a:extLst>
                  <a:ext uri="{FF2B5EF4-FFF2-40B4-BE49-F238E27FC236}">
                    <a16:creationId xmlns:a16="http://schemas.microsoft.com/office/drawing/2014/main" id="{B9F62D3B-6449-45B9-886A-00C06AFB917C}"/>
                  </a:ext>
                </a:extLst>
              </p:cNvPr>
              <p:cNvSpPr/>
              <p:nvPr/>
            </p:nvSpPr>
            <p:spPr>
              <a:xfrm>
                <a:off x="791423" y="2646690"/>
                <a:ext cx="114300" cy="161925"/>
              </a:xfrm>
              <a:custGeom>
                <a:avLst/>
                <a:gdLst>
                  <a:gd name="connsiteX0" fmla="*/ 106204 w 114300"/>
                  <a:gd name="connsiteY0" fmla="*/ 31346 h 161925"/>
                  <a:gd name="connsiteX1" fmla="*/ 12859 w 114300"/>
                  <a:gd name="connsiteY1" fmla="*/ 32298 h 161925"/>
                  <a:gd name="connsiteX2" fmla="*/ 64294 w 114300"/>
                  <a:gd name="connsiteY2" fmla="*/ 80876 h 161925"/>
                  <a:gd name="connsiteX3" fmla="*/ 111919 w 114300"/>
                  <a:gd name="connsiteY3" fmla="*/ 118023 h 161925"/>
                  <a:gd name="connsiteX4" fmla="*/ 70009 w 114300"/>
                  <a:gd name="connsiteY4" fmla="*/ 158028 h 161925"/>
                  <a:gd name="connsiteX5" fmla="*/ 7144 w 114300"/>
                  <a:gd name="connsiteY5" fmla="*/ 128501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0" h="161925">
                    <a:moveTo>
                      <a:pt x="106204" y="31346"/>
                    </a:moveTo>
                    <a:cubicBezTo>
                      <a:pt x="89059" y="1818"/>
                      <a:pt x="26194" y="-3897"/>
                      <a:pt x="12859" y="32298"/>
                    </a:cubicBezTo>
                    <a:cubicBezTo>
                      <a:pt x="1429" y="64683"/>
                      <a:pt x="39529" y="78971"/>
                      <a:pt x="64294" y="80876"/>
                    </a:cubicBezTo>
                    <a:cubicBezTo>
                      <a:pt x="85249" y="82781"/>
                      <a:pt x="112871" y="92306"/>
                      <a:pt x="111919" y="118023"/>
                    </a:cubicBezTo>
                    <a:cubicBezTo>
                      <a:pt x="110966" y="138978"/>
                      <a:pt x="90011" y="157076"/>
                      <a:pt x="70009" y="158028"/>
                    </a:cubicBezTo>
                    <a:cubicBezTo>
                      <a:pt x="24289" y="160886"/>
                      <a:pt x="7144" y="128501"/>
                      <a:pt x="7144" y="12850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108">
                <a:extLst>
                  <a:ext uri="{FF2B5EF4-FFF2-40B4-BE49-F238E27FC236}">
                    <a16:creationId xmlns:a16="http://schemas.microsoft.com/office/drawing/2014/main" id="{49EC1BF2-F0C2-45F6-829C-100927ADF037}"/>
                  </a:ext>
                </a:extLst>
              </p:cNvPr>
              <p:cNvSpPr/>
              <p:nvPr/>
            </p:nvSpPr>
            <p:spPr>
              <a:xfrm>
                <a:off x="843811" y="2627077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048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048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109">
                <a:extLst>
                  <a:ext uri="{FF2B5EF4-FFF2-40B4-BE49-F238E27FC236}">
                    <a16:creationId xmlns:a16="http://schemas.microsoft.com/office/drawing/2014/main" id="{5505AB5E-3F7C-48CE-9CEF-385312CAB7A4}"/>
                  </a:ext>
                </a:extLst>
              </p:cNvPr>
              <p:cNvSpPr/>
              <p:nvPr/>
            </p:nvSpPr>
            <p:spPr>
              <a:xfrm>
                <a:off x="843811" y="2715659"/>
                <a:ext cx="9525" cy="114300"/>
              </a:xfrm>
              <a:custGeom>
                <a:avLst/>
                <a:gdLst>
                  <a:gd name="connsiteX0" fmla="*/ 7144 w 9525"/>
                  <a:gd name="connsiteY0" fmla="*/ 7144 h 114300"/>
                  <a:gd name="connsiteX1" fmla="*/ 7144 w 9525"/>
                  <a:gd name="connsiteY1" fmla="*/ 11191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4300">
                    <a:moveTo>
                      <a:pt x="7144" y="7144"/>
                    </a:moveTo>
                    <a:lnTo>
                      <a:pt x="7144" y="11191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110">
                <a:extLst>
                  <a:ext uri="{FF2B5EF4-FFF2-40B4-BE49-F238E27FC236}">
                    <a16:creationId xmlns:a16="http://schemas.microsoft.com/office/drawing/2014/main" id="{DC4C7975-BAE8-462F-AA63-E31100AAF732}"/>
                  </a:ext>
                </a:extLst>
              </p:cNvPr>
              <p:cNvSpPr/>
              <p:nvPr/>
            </p:nvSpPr>
            <p:spPr>
              <a:xfrm>
                <a:off x="981923" y="2622314"/>
                <a:ext cx="114300" cy="114300"/>
              </a:xfrm>
              <a:custGeom>
                <a:avLst/>
                <a:gdLst>
                  <a:gd name="connsiteX0" fmla="*/ 60484 w 114300"/>
                  <a:gd name="connsiteY0" fmla="*/ 7144 h 114300"/>
                  <a:gd name="connsiteX1" fmla="*/ 113824 w 114300"/>
                  <a:gd name="connsiteY1" fmla="*/ 60484 h 114300"/>
                  <a:gd name="connsiteX2" fmla="*/ 60484 w 114300"/>
                  <a:gd name="connsiteY2" fmla="*/ 113824 h 114300"/>
                  <a:gd name="connsiteX3" fmla="*/ 7144 w 114300"/>
                  <a:gd name="connsiteY3" fmla="*/ 60484 h 114300"/>
                  <a:gd name="connsiteX4" fmla="*/ 60484 w 114300"/>
                  <a:gd name="connsiteY4" fmla="*/ 714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60484" y="7144"/>
                    </a:moveTo>
                    <a:cubicBezTo>
                      <a:pt x="90011" y="7144"/>
                      <a:pt x="113824" y="30956"/>
                      <a:pt x="113824" y="60484"/>
                    </a:cubicBezTo>
                    <a:cubicBezTo>
                      <a:pt x="113824" y="90011"/>
                      <a:pt x="90011" y="113824"/>
                      <a:pt x="60484" y="113824"/>
                    </a:cubicBezTo>
                    <a:cubicBezTo>
                      <a:pt x="30956" y="113824"/>
                      <a:pt x="7144" y="90011"/>
                      <a:pt x="7144" y="60484"/>
                    </a:cubicBezTo>
                    <a:cubicBezTo>
                      <a:pt x="7144" y="30956"/>
                      <a:pt x="30956" y="7144"/>
                      <a:pt x="60484" y="714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8D2550E5-4DBB-4091-9AEB-553FF2CC5644}"/>
                </a:ext>
              </a:extLst>
            </p:cNvPr>
            <p:cNvSpPr/>
            <p:nvPr/>
          </p:nvSpPr>
          <p:spPr>
            <a:xfrm>
              <a:off x="3387751" y="3017861"/>
              <a:ext cx="68743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800" b="1" dirty="0">
                  <a:solidFill>
                    <a:srgbClr val="FF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FRANCHIGIE NON PRESENTI</a:t>
              </a:r>
              <a:endParaRPr lang="it-IT" sz="1800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1" name="Group 361">
              <a:extLst>
                <a:ext uri="{FF2B5EF4-FFF2-40B4-BE49-F238E27FC236}">
                  <a16:creationId xmlns:a16="http://schemas.microsoft.com/office/drawing/2014/main" id="{BB0ABA76-93C1-4647-BACF-C54449E66AF6}"/>
                </a:ext>
              </a:extLst>
            </p:cNvPr>
            <p:cNvGrpSpPr/>
            <p:nvPr/>
          </p:nvGrpSpPr>
          <p:grpSpPr>
            <a:xfrm>
              <a:off x="2549015" y="2935208"/>
              <a:ext cx="771038" cy="682403"/>
              <a:chOff x="4094427" y="5341061"/>
              <a:chExt cx="499110" cy="384782"/>
            </a:xfrm>
          </p:grpSpPr>
          <p:sp>
            <p:nvSpPr>
              <p:cNvPr id="52" name="Freeform: Shape 335">
                <a:extLst>
                  <a:ext uri="{FF2B5EF4-FFF2-40B4-BE49-F238E27FC236}">
                    <a16:creationId xmlns:a16="http://schemas.microsoft.com/office/drawing/2014/main" id="{6A6A7C0C-0790-41B9-9F28-3A3CB83DDA50}"/>
                  </a:ext>
                </a:extLst>
              </p:cNvPr>
              <p:cNvSpPr/>
              <p:nvPr/>
            </p:nvSpPr>
            <p:spPr>
              <a:xfrm>
                <a:off x="4094427" y="5611543"/>
                <a:ext cx="114300" cy="114300"/>
              </a:xfrm>
              <a:custGeom>
                <a:avLst/>
                <a:gdLst>
                  <a:gd name="connsiteX0" fmla="*/ 113824 w 114300"/>
                  <a:gd name="connsiteY0" fmla="*/ 60511 h 114300"/>
                  <a:gd name="connsiteX1" fmla="*/ 60484 w 114300"/>
                  <a:gd name="connsiteY1" fmla="*/ 113851 h 114300"/>
                  <a:gd name="connsiteX2" fmla="*/ 7144 w 114300"/>
                  <a:gd name="connsiteY2" fmla="*/ 60511 h 114300"/>
                  <a:gd name="connsiteX3" fmla="*/ 60484 w 114300"/>
                  <a:gd name="connsiteY3" fmla="*/ 7171 h 114300"/>
                  <a:gd name="connsiteX4" fmla="*/ 113824 w 114300"/>
                  <a:gd name="connsiteY4" fmla="*/ 60511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3824" y="60511"/>
                    </a:moveTo>
                    <a:cubicBezTo>
                      <a:pt x="113824" y="90039"/>
                      <a:pt x="90011" y="113851"/>
                      <a:pt x="60484" y="113851"/>
                    </a:cubicBezTo>
                    <a:cubicBezTo>
                      <a:pt x="30956" y="113851"/>
                      <a:pt x="7144" y="90039"/>
                      <a:pt x="7144" y="60511"/>
                    </a:cubicBezTo>
                    <a:cubicBezTo>
                      <a:pt x="7144" y="30984"/>
                      <a:pt x="30956" y="7171"/>
                      <a:pt x="60484" y="7171"/>
                    </a:cubicBezTo>
                    <a:cubicBezTo>
                      <a:pt x="90011" y="6219"/>
                      <a:pt x="113824" y="30031"/>
                      <a:pt x="113824" y="6051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3" name="Freeform: Shape 336">
                <a:extLst>
                  <a:ext uri="{FF2B5EF4-FFF2-40B4-BE49-F238E27FC236}">
                    <a16:creationId xmlns:a16="http://schemas.microsoft.com/office/drawing/2014/main" id="{68188CF1-249C-41E0-8E4D-E53F65578191}"/>
                  </a:ext>
                </a:extLst>
              </p:cNvPr>
              <p:cNvSpPr/>
              <p:nvPr/>
            </p:nvSpPr>
            <p:spPr>
              <a:xfrm>
                <a:off x="4208727" y="5488698"/>
                <a:ext cx="371475" cy="190500"/>
              </a:xfrm>
              <a:custGeom>
                <a:avLst/>
                <a:gdLst>
                  <a:gd name="connsiteX0" fmla="*/ 7144 w 371475"/>
                  <a:gd name="connsiteY0" fmla="*/ 183356 h 190500"/>
                  <a:gd name="connsiteX1" fmla="*/ 91916 w 371475"/>
                  <a:gd name="connsiteY1" fmla="*/ 183356 h 190500"/>
                  <a:gd name="connsiteX2" fmla="*/ 91916 w 371475"/>
                  <a:gd name="connsiteY2" fmla="*/ 7144 h 190500"/>
                  <a:gd name="connsiteX3" fmla="*/ 370046 w 371475"/>
                  <a:gd name="connsiteY3" fmla="*/ 7144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475" h="190500">
                    <a:moveTo>
                      <a:pt x="7144" y="183356"/>
                    </a:moveTo>
                    <a:lnTo>
                      <a:pt x="91916" y="183356"/>
                    </a:lnTo>
                    <a:lnTo>
                      <a:pt x="91916" y="7144"/>
                    </a:lnTo>
                    <a:lnTo>
                      <a:pt x="370046" y="7144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4" name="Freeform: Shape 337">
                <a:extLst>
                  <a:ext uri="{FF2B5EF4-FFF2-40B4-BE49-F238E27FC236}">
                    <a16:creationId xmlns:a16="http://schemas.microsoft.com/office/drawing/2014/main" id="{6325CB09-4EC6-47BF-94F4-71CC76047CFC}"/>
                  </a:ext>
                </a:extLst>
              </p:cNvPr>
              <p:cNvSpPr/>
              <p:nvPr/>
            </p:nvSpPr>
            <p:spPr>
              <a:xfrm>
                <a:off x="4371604" y="5562993"/>
                <a:ext cx="85725" cy="85725"/>
              </a:xfrm>
              <a:custGeom>
                <a:avLst/>
                <a:gdLst>
                  <a:gd name="connsiteX0" fmla="*/ 7144 w 85725"/>
                  <a:gd name="connsiteY0" fmla="*/ 7144 h 85725"/>
                  <a:gd name="connsiteX1" fmla="*/ 86201 w 85725"/>
                  <a:gd name="connsiteY1" fmla="*/ 8715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7144" y="7144"/>
                    </a:moveTo>
                    <a:lnTo>
                      <a:pt x="86201" y="8715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5" name="Freeform: Shape 338">
                <a:extLst>
                  <a:ext uri="{FF2B5EF4-FFF2-40B4-BE49-F238E27FC236}">
                    <a16:creationId xmlns:a16="http://schemas.microsoft.com/office/drawing/2014/main" id="{780ADDA4-AD09-4B87-B4D2-9FD7C2E559E5}"/>
                  </a:ext>
                </a:extLst>
              </p:cNvPr>
              <p:cNvSpPr/>
              <p:nvPr/>
            </p:nvSpPr>
            <p:spPr>
              <a:xfrm>
                <a:off x="4371604" y="5562993"/>
                <a:ext cx="85725" cy="85725"/>
              </a:xfrm>
              <a:custGeom>
                <a:avLst/>
                <a:gdLst>
                  <a:gd name="connsiteX0" fmla="*/ 86201 w 85725"/>
                  <a:gd name="connsiteY0" fmla="*/ 7144 h 85725"/>
                  <a:gd name="connsiteX1" fmla="*/ 7144 w 85725"/>
                  <a:gd name="connsiteY1" fmla="*/ 8715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86201" y="7144"/>
                    </a:moveTo>
                    <a:lnTo>
                      <a:pt x="7144" y="8715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6" name="Freeform: Shape 339">
                <a:extLst>
                  <a:ext uri="{FF2B5EF4-FFF2-40B4-BE49-F238E27FC236}">
                    <a16:creationId xmlns:a16="http://schemas.microsoft.com/office/drawing/2014/main" id="{C6BA4892-F166-4FC3-8DD8-834088814B67}"/>
                  </a:ext>
                </a:extLst>
              </p:cNvPr>
              <p:cNvSpPr/>
              <p:nvPr/>
            </p:nvSpPr>
            <p:spPr>
              <a:xfrm>
                <a:off x="4371604" y="5341061"/>
                <a:ext cx="85725" cy="85725"/>
              </a:xfrm>
              <a:custGeom>
                <a:avLst/>
                <a:gdLst>
                  <a:gd name="connsiteX0" fmla="*/ 7144 w 85725"/>
                  <a:gd name="connsiteY0" fmla="*/ 7144 h 85725"/>
                  <a:gd name="connsiteX1" fmla="*/ 86201 w 85725"/>
                  <a:gd name="connsiteY1" fmla="*/ 8620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7144" y="7144"/>
                    </a:moveTo>
                    <a:lnTo>
                      <a:pt x="86201" y="8620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7" name="Freeform: Shape 340">
                <a:extLst>
                  <a:ext uri="{FF2B5EF4-FFF2-40B4-BE49-F238E27FC236}">
                    <a16:creationId xmlns:a16="http://schemas.microsoft.com/office/drawing/2014/main" id="{7210E2A3-7E58-44CF-BECF-715949B54BA8}"/>
                  </a:ext>
                </a:extLst>
              </p:cNvPr>
              <p:cNvSpPr/>
              <p:nvPr/>
            </p:nvSpPr>
            <p:spPr>
              <a:xfrm>
                <a:off x="4371604" y="5341061"/>
                <a:ext cx="85725" cy="85725"/>
              </a:xfrm>
              <a:custGeom>
                <a:avLst/>
                <a:gdLst>
                  <a:gd name="connsiteX0" fmla="*/ 86201 w 85725"/>
                  <a:gd name="connsiteY0" fmla="*/ 7144 h 85725"/>
                  <a:gd name="connsiteX1" fmla="*/ 7144 w 85725"/>
                  <a:gd name="connsiteY1" fmla="*/ 8620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86201" y="7144"/>
                    </a:moveTo>
                    <a:lnTo>
                      <a:pt x="7144" y="8620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8" name="Freeform: Shape 341">
                <a:extLst>
                  <a:ext uri="{FF2B5EF4-FFF2-40B4-BE49-F238E27FC236}">
                    <a16:creationId xmlns:a16="http://schemas.microsoft.com/office/drawing/2014/main" id="{41035620-252A-40D2-BC8C-93C9963BF884}"/>
                  </a:ext>
                </a:extLst>
              </p:cNvPr>
              <p:cNvSpPr/>
              <p:nvPr/>
            </p:nvSpPr>
            <p:spPr>
              <a:xfrm>
                <a:off x="4122049" y="5420118"/>
                <a:ext cx="85725" cy="85725"/>
              </a:xfrm>
              <a:custGeom>
                <a:avLst/>
                <a:gdLst>
                  <a:gd name="connsiteX0" fmla="*/ 7144 w 85725"/>
                  <a:gd name="connsiteY0" fmla="*/ 7144 h 85725"/>
                  <a:gd name="connsiteX1" fmla="*/ 86201 w 85725"/>
                  <a:gd name="connsiteY1" fmla="*/ 8620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7144" y="7144"/>
                    </a:moveTo>
                    <a:lnTo>
                      <a:pt x="86201" y="8620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59" name="Freeform: Shape 342">
                <a:extLst>
                  <a:ext uri="{FF2B5EF4-FFF2-40B4-BE49-F238E27FC236}">
                    <a16:creationId xmlns:a16="http://schemas.microsoft.com/office/drawing/2014/main" id="{52602695-CF03-413A-AA13-E79054B1B1C1}"/>
                  </a:ext>
                </a:extLst>
              </p:cNvPr>
              <p:cNvSpPr/>
              <p:nvPr/>
            </p:nvSpPr>
            <p:spPr>
              <a:xfrm>
                <a:off x="4122049" y="5420118"/>
                <a:ext cx="85725" cy="85725"/>
              </a:xfrm>
              <a:custGeom>
                <a:avLst/>
                <a:gdLst>
                  <a:gd name="connsiteX0" fmla="*/ 86201 w 85725"/>
                  <a:gd name="connsiteY0" fmla="*/ 7144 h 85725"/>
                  <a:gd name="connsiteX1" fmla="*/ 7144 w 85725"/>
                  <a:gd name="connsiteY1" fmla="*/ 8620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86201" y="7144"/>
                    </a:moveTo>
                    <a:lnTo>
                      <a:pt x="7144" y="8620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60" name="Freeform: Shape 343">
                <a:extLst>
                  <a:ext uri="{FF2B5EF4-FFF2-40B4-BE49-F238E27FC236}">
                    <a16:creationId xmlns:a16="http://schemas.microsoft.com/office/drawing/2014/main" id="{2C7CADC8-2435-4379-A560-3BEFFDFD8DDC}"/>
                  </a:ext>
                </a:extLst>
              </p:cNvPr>
              <p:cNvSpPr/>
              <p:nvPr/>
            </p:nvSpPr>
            <p:spPr>
              <a:xfrm>
                <a:off x="4536387" y="5444883"/>
                <a:ext cx="57150" cy="57150"/>
              </a:xfrm>
              <a:custGeom>
                <a:avLst/>
                <a:gdLst>
                  <a:gd name="connsiteX0" fmla="*/ 7144 w 57150"/>
                  <a:gd name="connsiteY0" fmla="*/ 7144 h 57150"/>
                  <a:gd name="connsiteX1" fmla="*/ 53816 w 57150"/>
                  <a:gd name="connsiteY1" fmla="*/ 5191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57150">
                    <a:moveTo>
                      <a:pt x="7144" y="7144"/>
                    </a:moveTo>
                    <a:lnTo>
                      <a:pt x="53816" y="5191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61" name="Freeform: Shape 344">
                <a:extLst>
                  <a:ext uri="{FF2B5EF4-FFF2-40B4-BE49-F238E27FC236}">
                    <a16:creationId xmlns:a16="http://schemas.microsoft.com/office/drawing/2014/main" id="{9C6072EA-DE24-4322-A1C7-B22508188788}"/>
                  </a:ext>
                </a:extLst>
              </p:cNvPr>
              <p:cNvSpPr/>
              <p:nvPr/>
            </p:nvSpPr>
            <p:spPr>
              <a:xfrm>
                <a:off x="4536387" y="5489651"/>
                <a:ext cx="57150" cy="57150"/>
              </a:xfrm>
              <a:custGeom>
                <a:avLst/>
                <a:gdLst>
                  <a:gd name="connsiteX0" fmla="*/ 7144 w 57150"/>
                  <a:gd name="connsiteY0" fmla="*/ 50959 h 57150"/>
                  <a:gd name="connsiteX1" fmla="*/ 53816 w 57150"/>
                  <a:gd name="connsiteY1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57150">
                    <a:moveTo>
                      <a:pt x="7144" y="50959"/>
                    </a:moveTo>
                    <a:lnTo>
                      <a:pt x="53816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010FEE53-F902-4674-8F09-3D8548D1D588}"/>
              </a:ext>
            </a:extLst>
          </p:cNvPr>
          <p:cNvGrpSpPr/>
          <p:nvPr/>
        </p:nvGrpSpPr>
        <p:grpSpPr>
          <a:xfrm>
            <a:off x="428855" y="4326493"/>
            <a:ext cx="3846729" cy="1438086"/>
            <a:chOff x="428855" y="4326493"/>
            <a:chExt cx="3846729" cy="1438086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1A87858D-0A05-4858-9475-7D1EC0DCAA22}"/>
                </a:ext>
              </a:extLst>
            </p:cNvPr>
            <p:cNvSpPr/>
            <p:nvPr/>
          </p:nvSpPr>
          <p:spPr>
            <a:xfrm>
              <a:off x="428855" y="4326493"/>
              <a:ext cx="31453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2400" b="1" dirty="0">
                  <a:solidFill>
                    <a:srgbClr val="FF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Garanzie opzionali </a:t>
              </a:r>
            </a:p>
          </p:txBody>
        </p: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1CC91762-B8FB-4ED9-A9C0-1754D18AE9BA}"/>
                </a:ext>
              </a:extLst>
            </p:cNvPr>
            <p:cNvSpPr/>
            <p:nvPr/>
          </p:nvSpPr>
          <p:spPr>
            <a:xfrm>
              <a:off x="1442042" y="5099547"/>
              <a:ext cx="283354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800" dirty="0">
                  <a:solidFill>
                    <a:srgbClr val="000000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Postuma 5 anni </a:t>
              </a:r>
            </a:p>
          </p:txBody>
        </p:sp>
        <p:sp>
          <p:nvSpPr>
            <p:cNvPr id="63" name="Crossroads">
              <a:extLst>
                <a:ext uri="{FF2B5EF4-FFF2-40B4-BE49-F238E27FC236}">
                  <a16:creationId xmlns:a16="http://schemas.microsoft.com/office/drawing/2014/main" id="{A3F77BCE-46A1-40F1-BFDB-111B3DBC2511}"/>
                </a:ext>
              </a:extLst>
            </p:cNvPr>
            <p:cNvSpPr>
              <a:spLocks noChangeAspect="1"/>
            </p:cNvSpPr>
            <p:nvPr>
              <p:custDataLst>
                <p:tags r:id="rId1"/>
              </p:custDataLst>
            </p:nvPr>
          </p:nvSpPr>
          <p:spPr bwMode="auto">
            <a:xfrm>
              <a:off x="856499" y="4914407"/>
              <a:ext cx="903493" cy="850172"/>
            </a:xfrm>
            <a:custGeom>
              <a:avLst/>
              <a:gdLst>
                <a:gd name="T0" fmla="*/ 626 w 736"/>
                <a:gd name="T1" fmla="*/ 300 h 800"/>
                <a:gd name="T2" fmla="*/ 368 w 736"/>
                <a:gd name="T3" fmla="*/ 300 h 800"/>
                <a:gd name="T4" fmla="*/ 368 w 736"/>
                <a:gd name="T5" fmla="*/ 266 h 800"/>
                <a:gd name="T6" fmla="*/ 455 w 736"/>
                <a:gd name="T7" fmla="*/ 266 h 800"/>
                <a:gd name="T8" fmla="*/ 468 w 736"/>
                <a:gd name="T9" fmla="*/ 253 h 800"/>
                <a:gd name="T10" fmla="*/ 468 w 736"/>
                <a:gd name="T11" fmla="*/ 80 h 800"/>
                <a:gd name="T12" fmla="*/ 455 w 736"/>
                <a:gd name="T13" fmla="*/ 66 h 800"/>
                <a:gd name="T14" fmla="*/ 368 w 736"/>
                <a:gd name="T15" fmla="*/ 66 h 800"/>
                <a:gd name="T16" fmla="*/ 368 w 736"/>
                <a:gd name="T17" fmla="*/ 33 h 800"/>
                <a:gd name="T18" fmla="*/ 334 w 736"/>
                <a:gd name="T19" fmla="*/ 0 h 800"/>
                <a:gd name="T20" fmla="*/ 301 w 736"/>
                <a:gd name="T21" fmla="*/ 33 h 800"/>
                <a:gd name="T22" fmla="*/ 301 w 736"/>
                <a:gd name="T23" fmla="*/ 66 h 800"/>
                <a:gd name="T24" fmla="*/ 109 w 736"/>
                <a:gd name="T25" fmla="*/ 66 h 800"/>
                <a:gd name="T26" fmla="*/ 87 w 736"/>
                <a:gd name="T27" fmla="*/ 75 h 800"/>
                <a:gd name="T28" fmla="*/ 5 w 736"/>
                <a:gd name="T29" fmla="*/ 157 h 800"/>
                <a:gd name="T30" fmla="*/ 5 w 736"/>
                <a:gd name="T31" fmla="*/ 175 h 800"/>
                <a:gd name="T32" fmla="*/ 87 w 736"/>
                <a:gd name="T33" fmla="*/ 257 h 800"/>
                <a:gd name="T34" fmla="*/ 109 w 736"/>
                <a:gd name="T35" fmla="*/ 266 h 800"/>
                <a:gd name="T36" fmla="*/ 301 w 736"/>
                <a:gd name="T37" fmla="*/ 266 h 800"/>
                <a:gd name="T38" fmla="*/ 301 w 736"/>
                <a:gd name="T39" fmla="*/ 300 h 800"/>
                <a:gd name="T40" fmla="*/ 214 w 736"/>
                <a:gd name="T41" fmla="*/ 300 h 800"/>
                <a:gd name="T42" fmla="*/ 201 w 736"/>
                <a:gd name="T43" fmla="*/ 313 h 800"/>
                <a:gd name="T44" fmla="*/ 201 w 736"/>
                <a:gd name="T45" fmla="*/ 486 h 800"/>
                <a:gd name="T46" fmla="*/ 214 w 736"/>
                <a:gd name="T47" fmla="*/ 500 h 800"/>
                <a:gd name="T48" fmla="*/ 301 w 736"/>
                <a:gd name="T49" fmla="*/ 500 h 800"/>
                <a:gd name="T50" fmla="*/ 301 w 736"/>
                <a:gd name="T51" fmla="*/ 766 h 800"/>
                <a:gd name="T52" fmla="*/ 334 w 736"/>
                <a:gd name="T53" fmla="*/ 800 h 800"/>
                <a:gd name="T54" fmla="*/ 368 w 736"/>
                <a:gd name="T55" fmla="*/ 766 h 800"/>
                <a:gd name="T56" fmla="*/ 368 w 736"/>
                <a:gd name="T57" fmla="*/ 500 h 800"/>
                <a:gd name="T58" fmla="*/ 626 w 736"/>
                <a:gd name="T59" fmla="*/ 500 h 800"/>
                <a:gd name="T60" fmla="*/ 648 w 736"/>
                <a:gd name="T61" fmla="*/ 491 h 800"/>
                <a:gd name="T62" fmla="*/ 731 w 736"/>
                <a:gd name="T63" fmla="*/ 409 h 800"/>
                <a:gd name="T64" fmla="*/ 731 w 736"/>
                <a:gd name="T65" fmla="*/ 391 h 800"/>
                <a:gd name="T66" fmla="*/ 648 w 736"/>
                <a:gd name="T67" fmla="*/ 309 h 800"/>
                <a:gd name="T68" fmla="*/ 626 w 736"/>
                <a:gd name="T69" fmla="*/ 3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6" h="800">
                  <a:moveTo>
                    <a:pt x="626" y="300"/>
                  </a:moveTo>
                  <a:lnTo>
                    <a:pt x="368" y="300"/>
                  </a:lnTo>
                  <a:lnTo>
                    <a:pt x="368" y="266"/>
                  </a:lnTo>
                  <a:lnTo>
                    <a:pt x="455" y="266"/>
                  </a:lnTo>
                  <a:cubicBezTo>
                    <a:pt x="462" y="266"/>
                    <a:pt x="468" y="260"/>
                    <a:pt x="468" y="253"/>
                  </a:cubicBezTo>
                  <a:lnTo>
                    <a:pt x="468" y="80"/>
                  </a:lnTo>
                  <a:cubicBezTo>
                    <a:pt x="468" y="72"/>
                    <a:pt x="462" y="66"/>
                    <a:pt x="455" y="66"/>
                  </a:cubicBezTo>
                  <a:lnTo>
                    <a:pt x="368" y="66"/>
                  </a:lnTo>
                  <a:lnTo>
                    <a:pt x="368" y="33"/>
                  </a:lnTo>
                  <a:cubicBezTo>
                    <a:pt x="368" y="15"/>
                    <a:pt x="353" y="0"/>
                    <a:pt x="334" y="0"/>
                  </a:cubicBezTo>
                  <a:cubicBezTo>
                    <a:pt x="316" y="0"/>
                    <a:pt x="301" y="15"/>
                    <a:pt x="301" y="33"/>
                  </a:cubicBezTo>
                  <a:lnTo>
                    <a:pt x="301" y="66"/>
                  </a:lnTo>
                  <a:lnTo>
                    <a:pt x="109" y="66"/>
                  </a:lnTo>
                  <a:cubicBezTo>
                    <a:pt x="102" y="66"/>
                    <a:pt x="92" y="70"/>
                    <a:pt x="87" y="75"/>
                  </a:cubicBezTo>
                  <a:lnTo>
                    <a:pt x="5" y="157"/>
                  </a:lnTo>
                  <a:cubicBezTo>
                    <a:pt x="0" y="162"/>
                    <a:pt x="0" y="170"/>
                    <a:pt x="5" y="175"/>
                  </a:cubicBezTo>
                  <a:lnTo>
                    <a:pt x="87" y="257"/>
                  </a:lnTo>
                  <a:cubicBezTo>
                    <a:pt x="92" y="262"/>
                    <a:pt x="102" y="266"/>
                    <a:pt x="109" y="266"/>
                  </a:cubicBezTo>
                  <a:lnTo>
                    <a:pt x="301" y="266"/>
                  </a:lnTo>
                  <a:lnTo>
                    <a:pt x="301" y="300"/>
                  </a:lnTo>
                  <a:lnTo>
                    <a:pt x="214" y="300"/>
                  </a:lnTo>
                  <a:cubicBezTo>
                    <a:pt x="207" y="300"/>
                    <a:pt x="201" y="306"/>
                    <a:pt x="201" y="313"/>
                  </a:cubicBezTo>
                  <a:lnTo>
                    <a:pt x="201" y="486"/>
                  </a:lnTo>
                  <a:cubicBezTo>
                    <a:pt x="201" y="494"/>
                    <a:pt x="207" y="500"/>
                    <a:pt x="214" y="500"/>
                  </a:cubicBezTo>
                  <a:lnTo>
                    <a:pt x="301" y="500"/>
                  </a:lnTo>
                  <a:lnTo>
                    <a:pt x="301" y="766"/>
                  </a:lnTo>
                  <a:cubicBezTo>
                    <a:pt x="301" y="785"/>
                    <a:pt x="316" y="800"/>
                    <a:pt x="334" y="800"/>
                  </a:cubicBezTo>
                  <a:cubicBezTo>
                    <a:pt x="353" y="800"/>
                    <a:pt x="368" y="785"/>
                    <a:pt x="368" y="766"/>
                  </a:cubicBezTo>
                  <a:lnTo>
                    <a:pt x="368" y="500"/>
                  </a:lnTo>
                  <a:lnTo>
                    <a:pt x="626" y="500"/>
                  </a:lnTo>
                  <a:cubicBezTo>
                    <a:pt x="633" y="500"/>
                    <a:pt x="643" y="496"/>
                    <a:pt x="648" y="491"/>
                  </a:cubicBezTo>
                  <a:lnTo>
                    <a:pt x="731" y="409"/>
                  </a:lnTo>
                  <a:cubicBezTo>
                    <a:pt x="736" y="404"/>
                    <a:pt x="736" y="396"/>
                    <a:pt x="731" y="391"/>
                  </a:cubicBezTo>
                  <a:lnTo>
                    <a:pt x="648" y="309"/>
                  </a:lnTo>
                  <a:cubicBezTo>
                    <a:pt x="643" y="304"/>
                    <a:pt x="633" y="300"/>
                    <a:pt x="626" y="30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2DD2B981-C6AC-4115-8971-171B3F60D5EA}"/>
              </a:ext>
            </a:extLst>
          </p:cNvPr>
          <p:cNvSpPr txBox="1"/>
          <p:nvPr/>
        </p:nvSpPr>
        <p:spPr>
          <a:xfrm>
            <a:off x="8731076" y="6444927"/>
            <a:ext cx="1656184" cy="9274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8" name="Picture 2" descr="Aon (company) - Wikipedia">
            <a:extLst>
              <a:ext uri="{FF2B5EF4-FFF2-40B4-BE49-F238E27FC236}">
                <a16:creationId xmlns:a16="http://schemas.microsoft.com/office/drawing/2014/main" id="{F8D3FECE-816B-E497-4BF1-B8F15AC81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03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855" y="446907"/>
            <a:ext cx="9833223" cy="574096"/>
          </a:xfrm>
        </p:spPr>
        <p:txBody>
          <a:bodyPr>
            <a:normAutofit fontScale="90000"/>
          </a:bodyPr>
          <a:lstStyle/>
          <a:p>
            <a:r>
              <a:rPr lang="it-IT" sz="24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VALUTA IL TUO PREMIO RACING quale</a:t>
            </a:r>
            <a:br>
              <a:rPr lang="it-IT" sz="24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</a:br>
            <a:r>
              <a:rPr lang="it-IT" sz="2400" b="1" dirty="0">
                <a:solidFill>
                  <a:srgbClr val="FF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DIPENDENTE/DOCENTE C/O LA PUBBLICA AMMINISTRAZIONE</a:t>
            </a:r>
            <a:endParaRPr lang="it-IT" sz="2400" b="1" dirty="0">
              <a:solidFill>
                <a:srgbClr val="FF0000"/>
              </a:solidFill>
              <a:latin typeface="Helvetica Now Text" panose="020B0504030202020204" pitchFamily="34" charset="0"/>
            </a:endParaRP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9B38CD08-536C-469A-9044-464D3ADDD328}"/>
              </a:ext>
            </a:extLst>
          </p:cNvPr>
          <p:cNvGrpSpPr/>
          <p:nvPr/>
        </p:nvGrpSpPr>
        <p:grpSpPr>
          <a:xfrm>
            <a:off x="748242" y="2131584"/>
            <a:ext cx="9194448" cy="3663256"/>
            <a:chOff x="345340" y="1518540"/>
            <a:chExt cx="9194448" cy="3663256"/>
          </a:xfrm>
        </p:grpSpPr>
        <p:grpSp>
          <p:nvGrpSpPr>
            <p:cNvPr id="27" name="Group 262">
              <a:extLst>
                <a:ext uri="{FF2B5EF4-FFF2-40B4-BE49-F238E27FC236}">
                  <a16:creationId xmlns:a16="http://schemas.microsoft.com/office/drawing/2014/main" id="{5A3F4E4E-5D8B-4BBE-981C-886DCE3ADC69}"/>
                </a:ext>
              </a:extLst>
            </p:cNvPr>
            <p:cNvGrpSpPr/>
            <p:nvPr/>
          </p:nvGrpSpPr>
          <p:grpSpPr>
            <a:xfrm>
              <a:off x="2145380" y="3579091"/>
              <a:ext cx="864096" cy="777873"/>
              <a:chOff x="1802026" y="5169180"/>
              <a:chExt cx="371475" cy="405765"/>
            </a:xfrm>
          </p:grpSpPr>
          <p:sp>
            <p:nvSpPr>
              <p:cNvPr id="28" name="Freeform: Shape 97">
                <a:extLst>
                  <a:ext uri="{FF2B5EF4-FFF2-40B4-BE49-F238E27FC236}">
                    <a16:creationId xmlns:a16="http://schemas.microsoft.com/office/drawing/2014/main" id="{06FA901C-A975-4BD3-844E-9EAC501F2CED}"/>
                  </a:ext>
                </a:extLst>
              </p:cNvPr>
              <p:cNvSpPr/>
              <p:nvPr/>
            </p:nvSpPr>
            <p:spPr>
              <a:xfrm>
                <a:off x="1840126" y="5223472"/>
                <a:ext cx="228600" cy="190500"/>
              </a:xfrm>
              <a:custGeom>
                <a:avLst/>
                <a:gdLst>
                  <a:gd name="connsiteX0" fmla="*/ 7144 w 228600"/>
                  <a:gd name="connsiteY0" fmla="*/ 189071 h 190500"/>
                  <a:gd name="connsiteX1" fmla="*/ 7144 w 228600"/>
                  <a:gd name="connsiteY1" fmla="*/ 7144 h 190500"/>
                  <a:gd name="connsiteX2" fmla="*/ 222409 w 228600"/>
                  <a:gd name="connsiteY2" fmla="*/ 7144 h 190500"/>
                  <a:gd name="connsiteX3" fmla="*/ 222409 w 228600"/>
                  <a:gd name="connsiteY3" fmla="*/ 18907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190500">
                    <a:moveTo>
                      <a:pt x="7144" y="189071"/>
                    </a:moveTo>
                    <a:lnTo>
                      <a:pt x="7144" y="7144"/>
                    </a:lnTo>
                    <a:lnTo>
                      <a:pt x="222409" y="7144"/>
                    </a:lnTo>
                    <a:lnTo>
                      <a:pt x="222409" y="189071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29" name="Freeform: Shape 98">
                <a:extLst>
                  <a:ext uri="{FF2B5EF4-FFF2-40B4-BE49-F238E27FC236}">
                    <a16:creationId xmlns:a16="http://schemas.microsoft.com/office/drawing/2014/main" id="{446C8D2F-2E10-4CB1-96AC-DE371E89A899}"/>
                  </a:ext>
                </a:extLst>
              </p:cNvPr>
              <p:cNvSpPr/>
              <p:nvPr/>
            </p:nvSpPr>
            <p:spPr>
              <a:xfrm>
                <a:off x="1889656" y="5169180"/>
                <a:ext cx="219075" cy="247650"/>
              </a:xfrm>
              <a:custGeom>
                <a:avLst/>
                <a:gdLst>
                  <a:gd name="connsiteX0" fmla="*/ 7144 w 219075"/>
                  <a:gd name="connsiteY0" fmla="*/ 61436 h 247650"/>
                  <a:gd name="connsiteX1" fmla="*/ 7144 w 219075"/>
                  <a:gd name="connsiteY1" fmla="*/ 7144 h 247650"/>
                  <a:gd name="connsiteX2" fmla="*/ 220504 w 219075"/>
                  <a:gd name="connsiteY2" fmla="*/ 7144 h 247650"/>
                  <a:gd name="connsiteX3" fmla="*/ 220504 w 219075"/>
                  <a:gd name="connsiteY3" fmla="*/ 24336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5" h="247650">
                    <a:moveTo>
                      <a:pt x="7144" y="61436"/>
                    </a:moveTo>
                    <a:lnTo>
                      <a:pt x="7144" y="7144"/>
                    </a:lnTo>
                    <a:lnTo>
                      <a:pt x="220504" y="7144"/>
                    </a:lnTo>
                    <a:lnTo>
                      <a:pt x="220504" y="243364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0" name="Freeform: Shape 99">
                <a:extLst>
                  <a:ext uri="{FF2B5EF4-FFF2-40B4-BE49-F238E27FC236}">
                    <a16:creationId xmlns:a16="http://schemas.microsoft.com/office/drawing/2014/main" id="{AAF13382-AE3D-42C8-A05E-203584F72810}"/>
                  </a:ext>
                </a:extLst>
              </p:cNvPr>
              <p:cNvSpPr/>
              <p:nvPr/>
            </p:nvSpPr>
            <p:spPr>
              <a:xfrm>
                <a:off x="1925851" y="5275824"/>
                <a:ext cx="76200" cy="95250"/>
              </a:xfrm>
              <a:custGeom>
                <a:avLst/>
                <a:gdLst>
                  <a:gd name="connsiteX0" fmla="*/ 65246 w 76200"/>
                  <a:gd name="connsiteY0" fmla="*/ 21467 h 95250"/>
                  <a:gd name="connsiteX1" fmla="*/ 10001 w 76200"/>
                  <a:gd name="connsiteY1" fmla="*/ 21467 h 95250"/>
                  <a:gd name="connsiteX2" fmla="*/ 40481 w 76200"/>
                  <a:gd name="connsiteY2" fmla="*/ 50042 h 95250"/>
                  <a:gd name="connsiteX3" fmla="*/ 69056 w 76200"/>
                  <a:gd name="connsiteY3" fmla="*/ 71949 h 95250"/>
                  <a:gd name="connsiteX4" fmla="*/ 44291 w 76200"/>
                  <a:gd name="connsiteY4" fmla="*/ 95762 h 95250"/>
                  <a:gd name="connsiteX5" fmla="*/ 7144 w 76200"/>
                  <a:gd name="connsiteY5" fmla="*/ 776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95250">
                    <a:moveTo>
                      <a:pt x="65246" y="21467"/>
                    </a:moveTo>
                    <a:cubicBezTo>
                      <a:pt x="55721" y="4322"/>
                      <a:pt x="17621" y="512"/>
                      <a:pt x="10001" y="21467"/>
                    </a:cubicBezTo>
                    <a:cubicBezTo>
                      <a:pt x="3334" y="40517"/>
                      <a:pt x="26194" y="49089"/>
                      <a:pt x="40481" y="50042"/>
                    </a:cubicBezTo>
                    <a:cubicBezTo>
                      <a:pt x="52864" y="50994"/>
                      <a:pt x="69056" y="56709"/>
                      <a:pt x="69056" y="71949"/>
                    </a:cubicBezTo>
                    <a:cubicBezTo>
                      <a:pt x="69056" y="84332"/>
                      <a:pt x="56674" y="94809"/>
                      <a:pt x="44291" y="95762"/>
                    </a:cubicBezTo>
                    <a:cubicBezTo>
                      <a:pt x="17621" y="97667"/>
                      <a:pt x="7144" y="77664"/>
                      <a:pt x="7144" y="77664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1" name="Freeform: Shape 100">
                <a:extLst>
                  <a:ext uri="{FF2B5EF4-FFF2-40B4-BE49-F238E27FC236}">
                    <a16:creationId xmlns:a16="http://schemas.microsoft.com/office/drawing/2014/main" id="{A52FBAB0-DFBD-4854-A0B1-28B46098D146}"/>
                  </a:ext>
                </a:extLst>
              </p:cNvPr>
              <p:cNvSpPr/>
              <p:nvPr/>
            </p:nvSpPr>
            <p:spPr>
              <a:xfrm>
                <a:off x="1956331" y="5263477"/>
                <a:ext cx="9525" cy="66675"/>
              </a:xfrm>
              <a:custGeom>
                <a:avLst/>
                <a:gdLst>
                  <a:gd name="connsiteX0" fmla="*/ 7144 w 9525"/>
                  <a:gd name="connsiteY0" fmla="*/ 7144 h 66675"/>
                  <a:gd name="connsiteX1" fmla="*/ 7144 w 9525"/>
                  <a:gd name="connsiteY1" fmla="*/ 6334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6675">
                    <a:moveTo>
                      <a:pt x="7144" y="7144"/>
                    </a:moveTo>
                    <a:lnTo>
                      <a:pt x="7144" y="63341"/>
                    </a:lnTo>
                  </a:path>
                </a:pathLst>
              </a:custGeom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2" name="Freeform: Shape 101">
                <a:extLst>
                  <a:ext uri="{FF2B5EF4-FFF2-40B4-BE49-F238E27FC236}">
                    <a16:creationId xmlns:a16="http://schemas.microsoft.com/office/drawing/2014/main" id="{7AE84E40-86FE-4216-846B-E5FFE1E72252}"/>
                  </a:ext>
                </a:extLst>
              </p:cNvPr>
              <p:cNvSpPr/>
              <p:nvPr/>
            </p:nvSpPr>
            <p:spPr>
              <a:xfrm>
                <a:off x="1956331" y="5315865"/>
                <a:ext cx="9525" cy="76200"/>
              </a:xfrm>
              <a:custGeom>
                <a:avLst/>
                <a:gdLst>
                  <a:gd name="connsiteX0" fmla="*/ 7144 w 9525"/>
                  <a:gd name="connsiteY0" fmla="*/ 7144 h 76200"/>
                  <a:gd name="connsiteX1" fmla="*/ 7144 w 9525"/>
                  <a:gd name="connsiteY1" fmla="*/ 7000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6200">
                    <a:moveTo>
                      <a:pt x="7144" y="7144"/>
                    </a:moveTo>
                    <a:lnTo>
                      <a:pt x="7144" y="70009"/>
                    </a:lnTo>
                  </a:path>
                </a:pathLst>
              </a:custGeom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3" name="Freeform: Shape 102">
                <a:extLst>
                  <a:ext uri="{FF2B5EF4-FFF2-40B4-BE49-F238E27FC236}">
                    <a16:creationId xmlns:a16="http://schemas.microsoft.com/office/drawing/2014/main" id="{4C572969-0BBE-4958-94C6-253F3FC17446}"/>
                  </a:ext>
                </a:extLst>
              </p:cNvPr>
              <p:cNvSpPr/>
              <p:nvPr/>
            </p:nvSpPr>
            <p:spPr>
              <a:xfrm>
                <a:off x="1802026" y="5432070"/>
                <a:ext cx="371475" cy="142875"/>
              </a:xfrm>
              <a:custGeom>
                <a:avLst/>
                <a:gdLst>
                  <a:gd name="connsiteX0" fmla="*/ 7144 w 371475"/>
                  <a:gd name="connsiteY0" fmla="*/ 7144 h 142875"/>
                  <a:gd name="connsiteX1" fmla="*/ 369094 w 371475"/>
                  <a:gd name="connsiteY1" fmla="*/ 7144 h 142875"/>
                  <a:gd name="connsiteX2" fmla="*/ 369094 w 371475"/>
                  <a:gd name="connsiteY2" fmla="*/ 135731 h 142875"/>
                  <a:gd name="connsiteX3" fmla="*/ 7144 w 371475"/>
                  <a:gd name="connsiteY3" fmla="*/ 135731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475" h="142875">
                    <a:moveTo>
                      <a:pt x="7144" y="7144"/>
                    </a:moveTo>
                    <a:lnTo>
                      <a:pt x="369094" y="7144"/>
                    </a:lnTo>
                    <a:lnTo>
                      <a:pt x="369094" y="135731"/>
                    </a:lnTo>
                    <a:lnTo>
                      <a:pt x="7144" y="135731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sp>
            <p:nvSpPr>
              <p:cNvPr id="34" name="Freeform: Shape 103">
                <a:extLst>
                  <a:ext uri="{FF2B5EF4-FFF2-40B4-BE49-F238E27FC236}">
                    <a16:creationId xmlns:a16="http://schemas.microsoft.com/office/drawing/2014/main" id="{3F7E2EFA-0EBE-45C0-A4B5-E4EF41A929D7}"/>
                  </a:ext>
                </a:extLst>
              </p:cNvPr>
              <p:cNvSpPr/>
              <p:nvPr/>
            </p:nvSpPr>
            <p:spPr>
              <a:xfrm>
                <a:off x="1966808" y="5468265"/>
                <a:ext cx="38100" cy="66675"/>
              </a:xfrm>
              <a:custGeom>
                <a:avLst/>
                <a:gdLst>
                  <a:gd name="connsiteX0" fmla="*/ 7144 w 38100"/>
                  <a:gd name="connsiteY0" fmla="*/ 63341 h 66675"/>
                  <a:gd name="connsiteX1" fmla="*/ 39529 w 38100"/>
                  <a:gd name="connsiteY1" fmla="*/ 63341 h 66675"/>
                  <a:gd name="connsiteX2" fmla="*/ 32861 w 38100"/>
                  <a:gd name="connsiteY2" fmla="*/ 30004 h 66675"/>
                  <a:gd name="connsiteX3" fmla="*/ 32861 w 38100"/>
                  <a:gd name="connsiteY3" fmla="*/ 30004 h 66675"/>
                  <a:gd name="connsiteX4" fmla="*/ 37624 w 38100"/>
                  <a:gd name="connsiteY4" fmla="*/ 20479 h 66675"/>
                  <a:gd name="connsiteX5" fmla="*/ 24289 w 38100"/>
                  <a:gd name="connsiteY5" fmla="*/ 7144 h 66675"/>
                  <a:gd name="connsiteX6" fmla="*/ 10954 w 38100"/>
                  <a:gd name="connsiteY6" fmla="*/ 20479 h 66675"/>
                  <a:gd name="connsiteX7" fmla="*/ 15716 w 38100"/>
                  <a:gd name="connsiteY7" fmla="*/ 30004 h 66675"/>
                  <a:gd name="connsiteX8" fmla="*/ 15716 w 38100"/>
                  <a:gd name="connsiteY8" fmla="*/ 30004 h 66675"/>
                  <a:gd name="connsiteX9" fmla="*/ 7144 w 38100"/>
                  <a:gd name="connsiteY9" fmla="*/ 6334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100" h="66675">
                    <a:moveTo>
                      <a:pt x="7144" y="63341"/>
                    </a:moveTo>
                    <a:lnTo>
                      <a:pt x="39529" y="63341"/>
                    </a:lnTo>
                    <a:lnTo>
                      <a:pt x="32861" y="30004"/>
                    </a:lnTo>
                    <a:lnTo>
                      <a:pt x="32861" y="30004"/>
                    </a:lnTo>
                    <a:cubicBezTo>
                      <a:pt x="35719" y="27146"/>
                      <a:pt x="37624" y="24289"/>
                      <a:pt x="37624" y="20479"/>
                    </a:cubicBezTo>
                    <a:cubicBezTo>
                      <a:pt x="37624" y="12859"/>
                      <a:pt x="31909" y="7144"/>
                      <a:pt x="24289" y="7144"/>
                    </a:cubicBezTo>
                    <a:cubicBezTo>
                      <a:pt x="16669" y="7144"/>
                      <a:pt x="10954" y="12859"/>
                      <a:pt x="10954" y="20479"/>
                    </a:cubicBezTo>
                    <a:cubicBezTo>
                      <a:pt x="10954" y="24289"/>
                      <a:pt x="12859" y="28099"/>
                      <a:pt x="15716" y="30004"/>
                    </a:cubicBezTo>
                    <a:lnTo>
                      <a:pt x="15716" y="30004"/>
                    </a:lnTo>
                    <a:lnTo>
                      <a:pt x="7144" y="63341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</p:grpSp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5CD07DD4-D084-4EF9-A033-7AA45CD28770}"/>
                </a:ext>
              </a:extLst>
            </p:cNvPr>
            <p:cNvSpPr/>
            <p:nvPr/>
          </p:nvSpPr>
          <p:spPr>
            <a:xfrm>
              <a:off x="826820" y="1518540"/>
              <a:ext cx="871296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400" dirty="0">
                  <a:solidFill>
                    <a:srgbClr val="313131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Massimali fino a 50.000 euro in aggregato annuo</a:t>
              </a:r>
            </a:p>
          </p:txBody>
        </p:sp>
        <p:grpSp>
          <p:nvGrpSpPr>
            <p:cNvPr id="82" name="Group 281">
              <a:extLst>
                <a:ext uri="{FF2B5EF4-FFF2-40B4-BE49-F238E27FC236}">
                  <a16:creationId xmlns:a16="http://schemas.microsoft.com/office/drawing/2014/main" id="{085B77C6-471D-4FDE-89AB-E537ECC5CA3C}"/>
                </a:ext>
              </a:extLst>
            </p:cNvPr>
            <p:cNvGrpSpPr/>
            <p:nvPr/>
          </p:nvGrpSpPr>
          <p:grpSpPr>
            <a:xfrm>
              <a:off x="345340" y="1636452"/>
              <a:ext cx="707565" cy="660655"/>
              <a:chOff x="723319" y="2927471"/>
              <a:chExt cx="371475" cy="371475"/>
            </a:xfrm>
          </p:grpSpPr>
          <p:sp>
            <p:nvSpPr>
              <p:cNvPr id="83" name="Freeform: Shape 116">
                <a:extLst>
                  <a:ext uri="{FF2B5EF4-FFF2-40B4-BE49-F238E27FC236}">
                    <a16:creationId xmlns:a16="http://schemas.microsoft.com/office/drawing/2014/main" id="{3BEBA038-8D2F-4E3F-B13C-705865D3101F}"/>
                  </a:ext>
                </a:extLst>
              </p:cNvPr>
              <p:cNvSpPr/>
              <p:nvPr/>
            </p:nvSpPr>
            <p:spPr>
              <a:xfrm>
                <a:off x="723319" y="2927471"/>
                <a:ext cx="371475" cy="371475"/>
              </a:xfrm>
              <a:custGeom>
                <a:avLst/>
                <a:gdLst>
                  <a:gd name="connsiteX0" fmla="*/ 359093 w 371475"/>
                  <a:gd name="connsiteY0" fmla="*/ 141923 h 371475"/>
                  <a:gd name="connsiteX1" fmla="*/ 364808 w 371475"/>
                  <a:gd name="connsiteY1" fmla="*/ 186690 h 371475"/>
                  <a:gd name="connsiteX2" fmla="*/ 186690 w 371475"/>
                  <a:gd name="connsiteY2" fmla="*/ 364807 h 371475"/>
                  <a:gd name="connsiteX3" fmla="*/ 8573 w 371475"/>
                  <a:gd name="connsiteY3" fmla="*/ 186690 h 371475"/>
                  <a:gd name="connsiteX4" fmla="*/ 186690 w 371475"/>
                  <a:gd name="connsiteY4" fmla="*/ 8573 h 371475"/>
                  <a:gd name="connsiteX5" fmla="*/ 285750 w 371475"/>
                  <a:gd name="connsiteY5" fmla="*/ 39052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1475" h="371475">
                    <a:moveTo>
                      <a:pt x="359093" y="141923"/>
                    </a:moveTo>
                    <a:cubicBezTo>
                      <a:pt x="362903" y="156210"/>
                      <a:pt x="364808" y="171450"/>
                      <a:pt x="364808" y="186690"/>
                    </a:cubicBezTo>
                    <a:cubicBezTo>
                      <a:pt x="364808" y="284798"/>
                      <a:pt x="284798" y="364807"/>
                      <a:pt x="186690" y="364807"/>
                    </a:cubicBezTo>
                    <a:cubicBezTo>
                      <a:pt x="88583" y="364807"/>
                      <a:pt x="8573" y="284798"/>
                      <a:pt x="8573" y="186690"/>
                    </a:cubicBezTo>
                    <a:cubicBezTo>
                      <a:pt x="8573" y="88582"/>
                      <a:pt x="88583" y="8573"/>
                      <a:pt x="186690" y="8573"/>
                    </a:cubicBezTo>
                    <a:cubicBezTo>
                      <a:pt x="223838" y="8573"/>
                      <a:pt x="258128" y="20002"/>
                      <a:pt x="285750" y="39052"/>
                    </a:cubicBezTo>
                  </a:path>
                </a:pathLst>
              </a:custGeom>
              <a:noFill/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4" name="Freeform: Shape 117">
                <a:extLst>
                  <a:ext uri="{FF2B5EF4-FFF2-40B4-BE49-F238E27FC236}">
                    <a16:creationId xmlns:a16="http://schemas.microsoft.com/office/drawing/2014/main" id="{E901A9A5-8B07-4A87-8ED1-18576D1856B4}"/>
                  </a:ext>
                </a:extLst>
              </p:cNvPr>
              <p:cNvSpPr/>
              <p:nvPr/>
            </p:nvSpPr>
            <p:spPr>
              <a:xfrm>
                <a:off x="854764" y="3032092"/>
                <a:ext cx="104775" cy="152400"/>
              </a:xfrm>
              <a:custGeom>
                <a:avLst/>
                <a:gdLst>
                  <a:gd name="connsiteX0" fmla="*/ 100013 w 104775"/>
                  <a:gd name="connsiteY0" fmla="*/ 30634 h 152400"/>
                  <a:gd name="connsiteX1" fmla="*/ 13335 w 104775"/>
                  <a:gd name="connsiteY1" fmla="*/ 31587 h 152400"/>
                  <a:gd name="connsiteX2" fmla="*/ 60960 w 104775"/>
                  <a:gd name="connsiteY2" fmla="*/ 76354 h 152400"/>
                  <a:gd name="connsiteX3" fmla="*/ 104775 w 104775"/>
                  <a:gd name="connsiteY3" fmla="*/ 110644 h 152400"/>
                  <a:gd name="connsiteX4" fmla="*/ 66675 w 104775"/>
                  <a:gd name="connsiteY4" fmla="*/ 147792 h 152400"/>
                  <a:gd name="connsiteX5" fmla="*/ 8573 w 104775"/>
                  <a:gd name="connsiteY5" fmla="*/ 120169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4775" h="152400">
                    <a:moveTo>
                      <a:pt x="100013" y="30634"/>
                    </a:moveTo>
                    <a:cubicBezTo>
                      <a:pt x="84773" y="3964"/>
                      <a:pt x="25718" y="-1751"/>
                      <a:pt x="13335" y="31587"/>
                    </a:cubicBezTo>
                    <a:cubicBezTo>
                      <a:pt x="1905" y="61114"/>
                      <a:pt x="38100" y="75402"/>
                      <a:pt x="60960" y="76354"/>
                    </a:cubicBezTo>
                    <a:cubicBezTo>
                      <a:pt x="80010" y="78259"/>
                      <a:pt x="105728" y="86832"/>
                      <a:pt x="104775" y="110644"/>
                    </a:cubicBezTo>
                    <a:cubicBezTo>
                      <a:pt x="103823" y="129694"/>
                      <a:pt x="84773" y="146839"/>
                      <a:pt x="66675" y="147792"/>
                    </a:cubicBezTo>
                    <a:cubicBezTo>
                      <a:pt x="24765" y="150649"/>
                      <a:pt x="8573" y="120169"/>
                      <a:pt x="8573" y="120169"/>
                    </a:cubicBezTo>
                  </a:path>
                </a:pathLst>
              </a:custGeom>
              <a:noFill/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118">
                <a:extLst>
                  <a:ext uri="{FF2B5EF4-FFF2-40B4-BE49-F238E27FC236}">
                    <a16:creationId xmlns:a16="http://schemas.microsoft.com/office/drawing/2014/main" id="{03AAF27D-E9F5-4631-A1BE-2CCE063E5B67}"/>
                  </a:ext>
                </a:extLst>
              </p:cNvPr>
              <p:cNvSpPr/>
              <p:nvPr/>
            </p:nvSpPr>
            <p:spPr>
              <a:xfrm>
                <a:off x="903342" y="3013196"/>
                <a:ext cx="9525" cy="95250"/>
              </a:xfrm>
              <a:custGeom>
                <a:avLst/>
                <a:gdLst>
                  <a:gd name="connsiteX0" fmla="*/ 8573 w 9525"/>
                  <a:gd name="connsiteY0" fmla="*/ 8573 h 95250"/>
                  <a:gd name="connsiteX1" fmla="*/ 8573 w 9525"/>
                  <a:gd name="connsiteY1" fmla="*/ 952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5250">
                    <a:moveTo>
                      <a:pt x="8573" y="8573"/>
                    </a:moveTo>
                    <a:lnTo>
                      <a:pt x="8573" y="95250"/>
                    </a:lnTo>
                  </a:path>
                </a:pathLst>
              </a:custGeom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119">
                <a:extLst>
                  <a:ext uri="{FF2B5EF4-FFF2-40B4-BE49-F238E27FC236}">
                    <a16:creationId xmlns:a16="http://schemas.microsoft.com/office/drawing/2014/main" id="{857D1F52-D6BC-4D00-97E7-7E4D031917BC}"/>
                  </a:ext>
                </a:extLst>
              </p:cNvPr>
              <p:cNvSpPr/>
              <p:nvPr/>
            </p:nvSpPr>
            <p:spPr>
              <a:xfrm>
                <a:off x="903342" y="3095111"/>
                <a:ext cx="9525" cy="104775"/>
              </a:xfrm>
              <a:custGeom>
                <a:avLst/>
                <a:gdLst>
                  <a:gd name="connsiteX0" fmla="*/ 8573 w 9525"/>
                  <a:gd name="connsiteY0" fmla="*/ 8572 h 104775"/>
                  <a:gd name="connsiteX1" fmla="*/ 8573 w 9525"/>
                  <a:gd name="connsiteY1" fmla="*/ 105728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8573" y="8572"/>
                    </a:moveTo>
                    <a:lnTo>
                      <a:pt x="8573" y="105728"/>
                    </a:lnTo>
                  </a:path>
                </a:pathLst>
              </a:custGeom>
              <a:ln w="11430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7C7B6A95-8EA6-4EA1-AC55-DCCC95D3CBFE}"/>
                </a:ext>
              </a:extLst>
            </p:cNvPr>
            <p:cNvSpPr/>
            <p:nvPr/>
          </p:nvSpPr>
          <p:spPr>
            <a:xfrm>
              <a:off x="1602284" y="2804615"/>
              <a:ext cx="784887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400" dirty="0">
                  <a:solidFill>
                    <a:srgbClr val="313131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Premio basato su funzione svolta /tipologia di Ente presso il quale si lavora</a:t>
              </a:r>
            </a:p>
          </p:txBody>
        </p:sp>
        <p:grpSp>
          <p:nvGrpSpPr>
            <p:cNvPr id="87" name="Group 151">
              <a:extLst>
                <a:ext uri="{FF2B5EF4-FFF2-40B4-BE49-F238E27FC236}">
                  <a16:creationId xmlns:a16="http://schemas.microsoft.com/office/drawing/2014/main" id="{8550C005-8189-41DA-980E-17F6D35E57BC}"/>
                </a:ext>
              </a:extLst>
            </p:cNvPr>
            <p:cNvGrpSpPr/>
            <p:nvPr/>
          </p:nvGrpSpPr>
          <p:grpSpPr>
            <a:xfrm>
              <a:off x="795279" y="3328932"/>
              <a:ext cx="898061" cy="660655"/>
              <a:chOff x="663221" y="2548952"/>
              <a:chExt cx="487295" cy="361950"/>
            </a:xfrm>
          </p:grpSpPr>
          <p:sp>
            <p:nvSpPr>
              <p:cNvPr id="88" name="Freeform: Shape 105">
                <a:extLst>
                  <a:ext uri="{FF2B5EF4-FFF2-40B4-BE49-F238E27FC236}">
                    <a16:creationId xmlns:a16="http://schemas.microsoft.com/office/drawing/2014/main" id="{500E34EE-2736-4AF1-A463-E6393919A22F}"/>
                  </a:ext>
                </a:extLst>
              </p:cNvPr>
              <p:cNvSpPr/>
              <p:nvPr/>
            </p:nvSpPr>
            <p:spPr>
              <a:xfrm>
                <a:off x="931441" y="2767094"/>
                <a:ext cx="219075" cy="142875"/>
              </a:xfrm>
              <a:custGeom>
                <a:avLst/>
                <a:gdLst>
                  <a:gd name="connsiteX0" fmla="*/ 7144 w 219075"/>
                  <a:gd name="connsiteY0" fmla="*/ 143351 h 142875"/>
                  <a:gd name="connsiteX1" fmla="*/ 24289 w 219075"/>
                  <a:gd name="connsiteY1" fmla="*/ 18574 h 142875"/>
                  <a:gd name="connsiteX2" fmla="*/ 37624 w 219075"/>
                  <a:gd name="connsiteY2" fmla="*/ 7144 h 142875"/>
                  <a:gd name="connsiteX3" fmla="*/ 186214 w 219075"/>
                  <a:gd name="connsiteY3" fmla="*/ 7144 h 142875"/>
                  <a:gd name="connsiteX4" fmla="*/ 199549 w 219075"/>
                  <a:gd name="connsiteY4" fmla="*/ 18574 h 142875"/>
                  <a:gd name="connsiteX5" fmla="*/ 219551 w 219075"/>
                  <a:gd name="connsiteY5" fmla="*/ 143351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075" h="142875">
                    <a:moveTo>
                      <a:pt x="7144" y="143351"/>
                    </a:moveTo>
                    <a:lnTo>
                      <a:pt x="24289" y="18574"/>
                    </a:lnTo>
                    <a:cubicBezTo>
                      <a:pt x="25241" y="11906"/>
                      <a:pt x="30956" y="7144"/>
                      <a:pt x="37624" y="7144"/>
                    </a:cubicBezTo>
                    <a:lnTo>
                      <a:pt x="186214" y="7144"/>
                    </a:lnTo>
                    <a:cubicBezTo>
                      <a:pt x="192881" y="7144"/>
                      <a:pt x="198596" y="11906"/>
                      <a:pt x="199549" y="18574"/>
                    </a:cubicBezTo>
                    <a:cubicBezTo>
                      <a:pt x="205264" y="51911"/>
                      <a:pt x="219551" y="143351"/>
                      <a:pt x="219551" y="14335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106">
                <a:extLst>
                  <a:ext uri="{FF2B5EF4-FFF2-40B4-BE49-F238E27FC236}">
                    <a16:creationId xmlns:a16="http://schemas.microsoft.com/office/drawing/2014/main" id="{5C62F919-7BC1-408C-958A-F1340650439E}"/>
                  </a:ext>
                </a:extLst>
              </p:cNvPr>
              <p:cNvSpPr/>
              <p:nvPr/>
            </p:nvSpPr>
            <p:spPr>
              <a:xfrm>
                <a:off x="663221" y="2548952"/>
                <a:ext cx="314325" cy="361950"/>
              </a:xfrm>
              <a:custGeom>
                <a:avLst/>
                <a:gdLst>
                  <a:gd name="connsiteX0" fmla="*/ 232501 w 314325"/>
                  <a:gd name="connsiteY0" fmla="*/ 356731 h 361950"/>
                  <a:gd name="connsiteX1" fmla="*/ 29619 w 314325"/>
                  <a:gd name="connsiteY1" fmla="*/ 271959 h 361950"/>
                  <a:gd name="connsiteX2" fmla="*/ 98199 w 314325"/>
                  <a:gd name="connsiteY2" fmla="*/ 30024 h 361950"/>
                  <a:gd name="connsiteX3" fmla="*/ 309654 w 314325"/>
                  <a:gd name="connsiteY3" fmla="*/ 58599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325" h="361950">
                    <a:moveTo>
                      <a:pt x="232501" y="356731"/>
                    </a:moveTo>
                    <a:cubicBezTo>
                      <a:pt x="155349" y="378639"/>
                      <a:pt x="70576" y="345301"/>
                      <a:pt x="29619" y="271959"/>
                    </a:cubicBezTo>
                    <a:cubicBezTo>
                      <a:pt x="-18006" y="186234"/>
                      <a:pt x="12474" y="77649"/>
                      <a:pt x="98199" y="30024"/>
                    </a:cubicBezTo>
                    <a:cubicBezTo>
                      <a:pt x="168684" y="-9981"/>
                      <a:pt x="255361" y="4306"/>
                      <a:pt x="309654" y="5859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107">
                <a:extLst>
                  <a:ext uri="{FF2B5EF4-FFF2-40B4-BE49-F238E27FC236}">
                    <a16:creationId xmlns:a16="http://schemas.microsoft.com/office/drawing/2014/main" id="{E49FBAFE-1637-484C-A772-44F1A170B483}"/>
                  </a:ext>
                </a:extLst>
              </p:cNvPr>
              <p:cNvSpPr/>
              <p:nvPr/>
            </p:nvSpPr>
            <p:spPr>
              <a:xfrm>
                <a:off x="791423" y="2646690"/>
                <a:ext cx="114300" cy="161925"/>
              </a:xfrm>
              <a:custGeom>
                <a:avLst/>
                <a:gdLst>
                  <a:gd name="connsiteX0" fmla="*/ 106204 w 114300"/>
                  <a:gd name="connsiteY0" fmla="*/ 31346 h 161925"/>
                  <a:gd name="connsiteX1" fmla="*/ 12859 w 114300"/>
                  <a:gd name="connsiteY1" fmla="*/ 32298 h 161925"/>
                  <a:gd name="connsiteX2" fmla="*/ 64294 w 114300"/>
                  <a:gd name="connsiteY2" fmla="*/ 80876 h 161925"/>
                  <a:gd name="connsiteX3" fmla="*/ 111919 w 114300"/>
                  <a:gd name="connsiteY3" fmla="*/ 118023 h 161925"/>
                  <a:gd name="connsiteX4" fmla="*/ 70009 w 114300"/>
                  <a:gd name="connsiteY4" fmla="*/ 158028 h 161925"/>
                  <a:gd name="connsiteX5" fmla="*/ 7144 w 114300"/>
                  <a:gd name="connsiteY5" fmla="*/ 128501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0" h="161925">
                    <a:moveTo>
                      <a:pt x="106204" y="31346"/>
                    </a:moveTo>
                    <a:cubicBezTo>
                      <a:pt x="89059" y="1818"/>
                      <a:pt x="26194" y="-3897"/>
                      <a:pt x="12859" y="32298"/>
                    </a:cubicBezTo>
                    <a:cubicBezTo>
                      <a:pt x="1429" y="64683"/>
                      <a:pt x="39529" y="78971"/>
                      <a:pt x="64294" y="80876"/>
                    </a:cubicBezTo>
                    <a:cubicBezTo>
                      <a:pt x="85249" y="82781"/>
                      <a:pt x="112871" y="92306"/>
                      <a:pt x="111919" y="118023"/>
                    </a:cubicBezTo>
                    <a:cubicBezTo>
                      <a:pt x="110966" y="138978"/>
                      <a:pt x="90011" y="157076"/>
                      <a:pt x="70009" y="158028"/>
                    </a:cubicBezTo>
                    <a:cubicBezTo>
                      <a:pt x="24289" y="160886"/>
                      <a:pt x="7144" y="128501"/>
                      <a:pt x="7144" y="12850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108">
                <a:extLst>
                  <a:ext uri="{FF2B5EF4-FFF2-40B4-BE49-F238E27FC236}">
                    <a16:creationId xmlns:a16="http://schemas.microsoft.com/office/drawing/2014/main" id="{DF74BBF7-8AE8-4677-8E31-D2AAD92DF85E}"/>
                  </a:ext>
                </a:extLst>
              </p:cNvPr>
              <p:cNvSpPr/>
              <p:nvPr/>
            </p:nvSpPr>
            <p:spPr>
              <a:xfrm>
                <a:off x="843811" y="2627077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048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048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109">
                <a:extLst>
                  <a:ext uri="{FF2B5EF4-FFF2-40B4-BE49-F238E27FC236}">
                    <a16:creationId xmlns:a16="http://schemas.microsoft.com/office/drawing/2014/main" id="{594057A8-A06B-43DC-A805-987656FA00E9}"/>
                  </a:ext>
                </a:extLst>
              </p:cNvPr>
              <p:cNvSpPr/>
              <p:nvPr/>
            </p:nvSpPr>
            <p:spPr>
              <a:xfrm>
                <a:off x="843811" y="2715659"/>
                <a:ext cx="9525" cy="114300"/>
              </a:xfrm>
              <a:custGeom>
                <a:avLst/>
                <a:gdLst>
                  <a:gd name="connsiteX0" fmla="*/ 7144 w 9525"/>
                  <a:gd name="connsiteY0" fmla="*/ 7144 h 114300"/>
                  <a:gd name="connsiteX1" fmla="*/ 7144 w 9525"/>
                  <a:gd name="connsiteY1" fmla="*/ 11191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4300">
                    <a:moveTo>
                      <a:pt x="7144" y="7144"/>
                    </a:moveTo>
                    <a:lnTo>
                      <a:pt x="7144" y="11191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110">
                <a:extLst>
                  <a:ext uri="{FF2B5EF4-FFF2-40B4-BE49-F238E27FC236}">
                    <a16:creationId xmlns:a16="http://schemas.microsoft.com/office/drawing/2014/main" id="{E7C76705-9281-486E-BD56-4F1B28204693}"/>
                  </a:ext>
                </a:extLst>
              </p:cNvPr>
              <p:cNvSpPr/>
              <p:nvPr/>
            </p:nvSpPr>
            <p:spPr>
              <a:xfrm>
                <a:off x="981923" y="2622314"/>
                <a:ext cx="114300" cy="114300"/>
              </a:xfrm>
              <a:custGeom>
                <a:avLst/>
                <a:gdLst>
                  <a:gd name="connsiteX0" fmla="*/ 60484 w 114300"/>
                  <a:gd name="connsiteY0" fmla="*/ 7144 h 114300"/>
                  <a:gd name="connsiteX1" fmla="*/ 113824 w 114300"/>
                  <a:gd name="connsiteY1" fmla="*/ 60484 h 114300"/>
                  <a:gd name="connsiteX2" fmla="*/ 60484 w 114300"/>
                  <a:gd name="connsiteY2" fmla="*/ 113824 h 114300"/>
                  <a:gd name="connsiteX3" fmla="*/ 7144 w 114300"/>
                  <a:gd name="connsiteY3" fmla="*/ 60484 h 114300"/>
                  <a:gd name="connsiteX4" fmla="*/ 60484 w 114300"/>
                  <a:gd name="connsiteY4" fmla="*/ 714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60484" y="7144"/>
                    </a:moveTo>
                    <a:cubicBezTo>
                      <a:pt x="90011" y="7144"/>
                      <a:pt x="113824" y="30956"/>
                      <a:pt x="113824" y="60484"/>
                    </a:cubicBezTo>
                    <a:cubicBezTo>
                      <a:pt x="113824" y="90011"/>
                      <a:pt x="90011" y="113824"/>
                      <a:pt x="60484" y="113824"/>
                    </a:cubicBezTo>
                    <a:cubicBezTo>
                      <a:pt x="30956" y="113824"/>
                      <a:pt x="7144" y="90011"/>
                      <a:pt x="7144" y="60484"/>
                    </a:cubicBezTo>
                    <a:cubicBezTo>
                      <a:pt x="7144" y="30956"/>
                      <a:pt x="30956" y="7144"/>
                      <a:pt x="60484" y="714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4" name="Group 207">
              <a:extLst>
                <a:ext uri="{FF2B5EF4-FFF2-40B4-BE49-F238E27FC236}">
                  <a16:creationId xmlns:a16="http://schemas.microsoft.com/office/drawing/2014/main" id="{09D729B0-5136-4D29-8D4B-7BCFA0EACEC0}"/>
                </a:ext>
              </a:extLst>
            </p:cNvPr>
            <p:cNvGrpSpPr/>
            <p:nvPr/>
          </p:nvGrpSpPr>
          <p:grpSpPr>
            <a:xfrm>
              <a:off x="8675692" y="2684703"/>
              <a:ext cx="864096" cy="598251"/>
              <a:chOff x="2385908" y="5440121"/>
              <a:chExt cx="504825" cy="405765"/>
            </a:xfrm>
          </p:grpSpPr>
          <p:sp>
            <p:nvSpPr>
              <p:cNvPr id="95" name="Freeform: Shape 167">
                <a:extLst>
                  <a:ext uri="{FF2B5EF4-FFF2-40B4-BE49-F238E27FC236}">
                    <a16:creationId xmlns:a16="http://schemas.microsoft.com/office/drawing/2014/main" id="{F33082C6-32A5-496F-858A-7ACF29E2E612}"/>
                  </a:ext>
                </a:extLst>
              </p:cNvPr>
              <p:cNvSpPr/>
              <p:nvPr/>
            </p:nvSpPr>
            <p:spPr>
              <a:xfrm>
                <a:off x="2514496" y="5500128"/>
                <a:ext cx="238125" cy="123825"/>
              </a:xfrm>
              <a:custGeom>
                <a:avLst/>
                <a:gdLst>
                  <a:gd name="connsiteX0" fmla="*/ 7144 w 238125"/>
                  <a:gd name="connsiteY0" fmla="*/ 123349 h 123825"/>
                  <a:gd name="connsiteX1" fmla="*/ 123349 w 238125"/>
                  <a:gd name="connsiteY1" fmla="*/ 7144 h 123825"/>
                  <a:gd name="connsiteX2" fmla="*/ 239554 w 238125"/>
                  <a:gd name="connsiteY2" fmla="*/ 1233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125" h="123825">
                    <a:moveTo>
                      <a:pt x="7144" y="123349"/>
                    </a:moveTo>
                    <a:cubicBezTo>
                      <a:pt x="7144" y="59531"/>
                      <a:pt x="59531" y="7144"/>
                      <a:pt x="123349" y="7144"/>
                    </a:cubicBezTo>
                    <a:cubicBezTo>
                      <a:pt x="187166" y="7144"/>
                      <a:pt x="239554" y="59531"/>
                      <a:pt x="239554" y="12334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168">
                <a:extLst>
                  <a:ext uri="{FF2B5EF4-FFF2-40B4-BE49-F238E27FC236}">
                    <a16:creationId xmlns:a16="http://schemas.microsoft.com/office/drawing/2014/main" id="{859B6506-252A-431B-A6F9-FE3BFF59E545}"/>
                  </a:ext>
                </a:extLst>
              </p:cNvPr>
              <p:cNvSpPr/>
              <p:nvPr/>
            </p:nvSpPr>
            <p:spPr>
              <a:xfrm>
                <a:off x="2630701" y="5440121"/>
                <a:ext cx="38100" cy="66675"/>
              </a:xfrm>
              <a:custGeom>
                <a:avLst/>
                <a:gdLst>
                  <a:gd name="connsiteX0" fmla="*/ 7144 w 38100"/>
                  <a:gd name="connsiteY0" fmla="*/ 66199 h 66675"/>
                  <a:gd name="connsiteX1" fmla="*/ 7144 w 38100"/>
                  <a:gd name="connsiteY1" fmla="*/ 7144 h 66675"/>
                  <a:gd name="connsiteX2" fmla="*/ 37624 w 38100"/>
                  <a:gd name="connsiteY2" fmla="*/ 7144 h 66675"/>
                  <a:gd name="connsiteX3" fmla="*/ 37624 w 38100"/>
                  <a:gd name="connsiteY3" fmla="*/ 19526 h 66675"/>
                  <a:gd name="connsiteX4" fmla="*/ 11906 w 38100"/>
                  <a:gd name="connsiteY4" fmla="*/ 1952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66675">
                    <a:moveTo>
                      <a:pt x="7144" y="66199"/>
                    </a:moveTo>
                    <a:lnTo>
                      <a:pt x="7144" y="7144"/>
                    </a:lnTo>
                    <a:lnTo>
                      <a:pt x="37624" y="7144"/>
                    </a:lnTo>
                    <a:lnTo>
                      <a:pt x="37624" y="19526"/>
                    </a:lnTo>
                    <a:lnTo>
                      <a:pt x="11906" y="19526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169">
                <a:extLst>
                  <a:ext uri="{FF2B5EF4-FFF2-40B4-BE49-F238E27FC236}">
                    <a16:creationId xmlns:a16="http://schemas.microsoft.com/office/drawing/2014/main" id="{B0E539E2-623D-4A3B-A7D5-6525BC38CFBC}"/>
                  </a:ext>
                </a:extLst>
              </p:cNvPr>
              <p:cNvSpPr/>
              <p:nvPr/>
            </p:nvSpPr>
            <p:spPr>
              <a:xfrm>
                <a:off x="2463061" y="5639193"/>
                <a:ext cx="342900" cy="57150"/>
              </a:xfrm>
              <a:custGeom>
                <a:avLst/>
                <a:gdLst>
                  <a:gd name="connsiteX0" fmla="*/ 343376 w 342900"/>
                  <a:gd name="connsiteY0" fmla="*/ 54769 h 57150"/>
                  <a:gd name="connsiteX1" fmla="*/ 343376 w 342900"/>
                  <a:gd name="connsiteY1" fmla="*/ 7144 h 57150"/>
                  <a:gd name="connsiteX2" fmla="*/ 7144 w 342900"/>
                  <a:gd name="connsiteY2" fmla="*/ 7144 h 57150"/>
                  <a:gd name="connsiteX3" fmla="*/ 7144 w 342900"/>
                  <a:gd name="connsiteY3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57150">
                    <a:moveTo>
                      <a:pt x="343376" y="54769"/>
                    </a:moveTo>
                    <a:lnTo>
                      <a:pt x="343376" y="7144"/>
                    </a:lnTo>
                    <a:lnTo>
                      <a:pt x="7144" y="7144"/>
                    </a:lnTo>
                    <a:lnTo>
                      <a:pt x="7144" y="54769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170">
                <a:extLst>
                  <a:ext uri="{FF2B5EF4-FFF2-40B4-BE49-F238E27FC236}">
                    <a16:creationId xmlns:a16="http://schemas.microsoft.com/office/drawing/2014/main" id="{259F5B57-D840-4326-922A-17C7A1BF92B3}"/>
                  </a:ext>
                </a:extLst>
              </p:cNvPr>
              <p:cNvSpPr/>
              <p:nvPr/>
            </p:nvSpPr>
            <p:spPr>
              <a:xfrm>
                <a:off x="2403053" y="5710631"/>
                <a:ext cx="466725" cy="114300"/>
              </a:xfrm>
              <a:custGeom>
                <a:avLst/>
                <a:gdLst>
                  <a:gd name="connsiteX0" fmla="*/ 463391 w 466725"/>
                  <a:gd name="connsiteY0" fmla="*/ 109061 h 114300"/>
                  <a:gd name="connsiteX1" fmla="*/ 463391 w 466725"/>
                  <a:gd name="connsiteY1" fmla="*/ 7144 h 114300"/>
                  <a:gd name="connsiteX2" fmla="*/ 7144 w 466725"/>
                  <a:gd name="connsiteY2" fmla="*/ 7144 h 114300"/>
                  <a:gd name="connsiteX3" fmla="*/ 7144 w 466725"/>
                  <a:gd name="connsiteY3" fmla="*/ 109061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6725" h="114300">
                    <a:moveTo>
                      <a:pt x="463391" y="109061"/>
                    </a:moveTo>
                    <a:lnTo>
                      <a:pt x="463391" y="7144"/>
                    </a:lnTo>
                    <a:lnTo>
                      <a:pt x="7144" y="7144"/>
                    </a:lnTo>
                    <a:lnTo>
                      <a:pt x="7144" y="109061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171">
                <a:extLst>
                  <a:ext uri="{FF2B5EF4-FFF2-40B4-BE49-F238E27FC236}">
                    <a16:creationId xmlns:a16="http://schemas.microsoft.com/office/drawing/2014/main" id="{90B57DE9-1010-4775-BE32-1B5ED01AEDA2}"/>
                  </a:ext>
                </a:extLst>
              </p:cNvPr>
              <p:cNvSpPr/>
              <p:nvPr/>
            </p:nvSpPr>
            <p:spPr>
              <a:xfrm>
                <a:off x="2799293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172">
                <a:extLst>
                  <a:ext uri="{FF2B5EF4-FFF2-40B4-BE49-F238E27FC236}">
                    <a16:creationId xmlns:a16="http://schemas.microsoft.com/office/drawing/2014/main" id="{F8E341A8-DDB4-47A6-8D87-E3B6DF061B55}"/>
                  </a:ext>
                </a:extLst>
              </p:cNvPr>
              <p:cNvSpPr/>
              <p:nvPr/>
            </p:nvSpPr>
            <p:spPr>
              <a:xfrm>
                <a:off x="2743096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73">
                <a:extLst>
                  <a:ext uri="{FF2B5EF4-FFF2-40B4-BE49-F238E27FC236}">
                    <a16:creationId xmlns:a16="http://schemas.microsoft.com/office/drawing/2014/main" id="{57258FB1-35F9-4315-B66C-26E186501C7B}"/>
                  </a:ext>
                </a:extLst>
              </p:cNvPr>
              <p:cNvSpPr/>
              <p:nvPr/>
            </p:nvSpPr>
            <p:spPr>
              <a:xfrm>
                <a:off x="2686898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74">
                <a:extLst>
                  <a:ext uri="{FF2B5EF4-FFF2-40B4-BE49-F238E27FC236}">
                    <a16:creationId xmlns:a16="http://schemas.microsoft.com/office/drawing/2014/main" id="{3F5DE405-8457-4E76-B7A2-76B379FCB89F}"/>
                  </a:ext>
                </a:extLst>
              </p:cNvPr>
              <p:cNvSpPr/>
              <p:nvPr/>
            </p:nvSpPr>
            <p:spPr>
              <a:xfrm>
                <a:off x="2630701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75">
                <a:extLst>
                  <a:ext uri="{FF2B5EF4-FFF2-40B4-BE49-F238E27FC236}">
                    <a16:creationId xmlns:a16="http://schemas.microsoft.com/office/drawing/2014/main" id="{1403BFEF-012F-4C8B-9128-F88D876F32A6}"/>
                  </a:ext>
                </a:extLst>
              </p:cNvPr>
              <p:cNvSpPr/>
              <p:nvPr/>
            </p:nvSpPr>
            <p:spPr>
              <a:xfrm>
                <a:off x="2575456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76">
                <a:extLst>
                  <a:ext uri="{FF2B5EF4-FFF2-40B4-BE49-F238E27FC236}">
                    <a16:creationId xmlns:a16="http://schemas.microsoft.com/office/drawing/2014/main" id="{E6A19811-27DF-4FC6-BF6E-3C0005426399}"/>
                  </a:ext>
                </a:extLst>
              </p:cNvPr>
              <p:cNvSpPr/>
              <p:nvPr/>
            </p:nvSpPr>
            <p:spPr>
              <a:xfrm>
                <a:off x="2519258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77">
                <a:extLst>
                  <a:ext uri="{FF2B5EF4-FFF2-40B4-BE49-F238E27FC236}">
                    <a16:creationId xmlns:a16="http://schemas.microsoft.com/office/drawing/2014/main" id="{A893FF48-D305-4BE4-BC4B-0FB39BA74D01}"/>
                  </a:ext>
                </a:extLst>
              </p:cNvPr>
              <p:cNvSpPr/>
              <p:nvPr/>
            </p:nvSpPr>
            <p:spPr>
              <a:xfrm>
                <a:off x="2463061" y="5714441"/>
                <a:ext cx="9525" cy="104775"/>
              </a:xfrm>
              <a:custGeom>
                <a:avLst/>
                <a:gdLst>
                  <a:gd name="connsiteX0" fmla="*/ 7144 w 9525"/>
                  <a:gd name="connsiteY0" fmla="*/ 7144 h 104775"/>
                  <a:gd name="connsiteX1" fmla="*/ 7144 w 9525"/>
                  <a:gd name="connsiteY1" fmla="*/ 10525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7144"/>
                    </a:moveTo>
                    <a:lnTo>
                      <a:pt x="7144" y="105251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78">
                <a:extLst>
                  <a:ext uri="{FF2B5EF4-FFF2-40B4-BE49-F238E27FC236}">
                    <a16:creationId xmlns:a16="http://schemas.microsoft.com/office/drawing/2014/main" id="{5E8D26C6-3918-4720-A611-A1AA825170DD}"/>
                  </a:ext>
                </a:extLst>
              </p:cNvPr>
              <p:cNvSpPr/>
              <p:nvPr/>
            </p:nvSpPr>
            <p:spPr>
              <a:xfrm>
                <a:off x="2743096" y="5639193"/>
                <a:ext cx="9525" cy="57150"/>
              </a:xfrm>
              <a:custGeom>
                <a:avLst/>
                <a:gdLst>
                  <a:gd name="connsiteX0" fmla="*/ 7144 w 9525"/>
                  <a:gd name="connsiteY0" fmla="*/ 7144 h 57150"/>
                  <a:gd name="connsiteX1" fmla="*/ 7144 w 9525"/>
                  <a:gd name="connsiteY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7144" y="7144"/>
                    </a:moveTo>
                    <a:lnTo>
                      <a:pt x="7144" y="5476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79">
                <a:extLst>
                  <a:ext uri="{FF2B5EF4-FFF2-40B4-BE49-F238E27FC236}">
                    <a16:creationId xmlns:a16="http://schemas.microsoft.com/office/drawing/2014/main" id="{4882D25D-7EA9-4B49-923B-35F662C12323}"/>
                  </a:ext>
                </a:extLst>
              </p:cNvPr>
              <p:cNvSpPr/>
              <p:nvPr/>
            </p:nvSpPr>
            <p:spPr>
              <a:xfrm>
                <a:off x="2686898" y="5639193"/>
                <a:ext cx="9525" cy="57150"/>
              </a:xfrm>
              <a:custGeom>
                <a:avLst/>
                <a:gdLst>
                  <a:gd name="connsiteX0" fmla="*/ 7144 w 9525"/>
                  <a:gd name="connsiteY0" fmla="*/ 7144 h 57150"/>
                  <a:gd name="connsiteX1" fmla="*/ 7144 w 9525"/>
                  <a:gd name="connsiteY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7144" y="7144"/>
                    </a:moveTo>
                    <a:lnTo>
                      <a:pt x="7144" y="5476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80">
                <a:extLst>
                  <a:ext uri="{FF2B5EF4-FFF2-40B4-BE49-F238E27FC236}">
                    <a16:creationId xmlns:a16="http://schemas.microsoft.com/office/drawing/2014/main" id="{B503A290-0CD3-4075-A81B-904D3B9FC196}"/>
                  </a:ext>
                </a:extLst>
              </p:cNvPr>
              <p:cNvSpPr/>
              <p:nvPr/>
            </p:nvSpPr>
            <p:spPr>
              <a:xfrm>
                <a:off x="2630701" y="5639193"/>
                <a:ext cx="9525" cy="57150"/>
              </a:xfrm>
              <a:custGeom>
                <a:avLst/>
                <a:gdLst>
                  <a:gd name="connsiteX0" fmla="*/ 7144 w 9525"/>
                  <a:gd name="connsiteY0" fmla="*/ 7144 h 57150"/>
                  <a:gd name="connsiteX1" fmla="*/ 7144 w 9525"/>
                  <a:gd name="connsiteY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7144" y="7144"/>
                    </a:moveTo>
                    <a:lnTo>
                      <a:pt x="7144" y="5476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81">
                <a:extLst>
                  <a:ext uri="{FF2B5EF4-FFF2-40B4-BE49-F238E27FC236}">
                    <a16:creationId xmlns:a16="http://schemas.microsoft.com/office/drawing/2014/main" id="{5CED529D-48B4-4593-B6F0-F4F04D268249}"/>
                  </a:ext>
                </a:extLst>
              </p:cNvPr>
              <p:cNvSpPr/>
              <p:nvPr/>
            </p:nvSpPr>
            <p:spPr>
              <a:xfrm>
                <a:off x="2575456" y="5639193"/>
                <a:ext cx="9525" cy="57150"/>
              </a:xfrm>
              <a:custGeom>
                <a:avLst/>
                <a:gdLst>
                  <a:gd name="connsiteX0" fmla="*/ 7144 w 9525"/>
                  <a:gd name="connsiteY0" fmla="*/ 7144 h 57150"/>
                  <a:gd name="connsiteX1" fmla="*/ 7144 w 9525"/>
                  <a:gd name="connsiteY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7144" y="7144"/>
                    </a:moveTo>
                    <a:lnTo>
                      <a:pt x="7144" y="5476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82">
                <a:extLst>
                  <a:ext uri="{FF2B5EF4-FFF2-40B4-BE49-F238E27FC236}">
                    <a16:creationId xmlns:a16="http://schemas.microsoft.com/office/drawing/2014/main" id="{DB5AE35A-D130-468E-8ACD-FEEC2742997F}"/>
                  </a:ext>
                </a:extLst>
              </p:cNvPr>
              <p:cNvSpPr/>
              <p:nvPr/>
            </p:nvSpPr>
            <p:spPr>
              <a:xfrm>
                <a:off x="2519258" y="5639193"/>
                <a:ext cx="9525" cy="57150"/>
              </a:xfrm>
              <a:custGeom>
                <a:avLst/>
                <a:gdLst>
                  <a:gd name="connsiteX0" fmla="*/ 7144 w 9525"/>
                  <a:gd name="connsiteY0" fmla="*/ 7144 h 57150"/>
                  <a:gd name="connsiteX1" fmla="*/ 7144 w 9525"/>
                  <a:gd name="connsiteY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7144" y="7144"/>
                    </a:moveTo>
                    <a:lnTo>
                      <a:pt x="7144" y="54769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83">
                <a:extLst>
                  <a:ext uri="{FF2B5EF4-FFF2-40B4-BE49-F238E27FC236}">
                    <a16:creationId xmlns:a16="http://schemas.microsoft.com/office/drawing/2014/main" id="{E9E120B2-519F-4E4B-96DF-7759A36BE65B}"/>
                  </a:ext>
                </a:extLst>
              </p:cNvPr>
              <p:cNvSpPr/>
              <p:nvPr/>
            </p:nvSpPr>
            <p:spPr>
              <a:xfrm>
                <a:off x="2385908" y="5836361"/>
                <a:ext cx="504825" cy="9525"/>
              </a:xfrm>
              <a:custGeom>
                <a:avLst/>
                <a:gdLst>
                  <a:gd name="connsiteX0" fmla="*/ 7144 w 504825"/>
                  <a:gd name="connsiteY0" fmla="*/ 7144 h 9525"/>
                  <a:gd name="connsiteX1" fmla="*/ 497681 w 5048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 h="9525">
                    <a:moveTo>
                      <a:pt x="7144" y="7144"/>
                    </a:moveTo>
                    <a:lnTo>
                      <a:pt x="497681" y="7144"/>
                    </a:lnTo>
                  </a:path>
                </a:pathLst>
              </a:custGeom>
              <a:ln w="9525" cap="rnd">
                <a:solidFill>
                  <a:srgbClr val="C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86510C7F-9597-4F8F-B1D2-9D146968C44C}"/>
                </a:ext>
              </a:extLst>
            </p:cNvPr>
            <p:cNvSpPr/>
            <p:nvPr/>
          </p:nvSpPr>
          <p:spPr>
            <a:xfrm>
              <a:off x="3784415" y="4633391"/>
              <a:ext cx="493596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400" dirty="0">
                  <a:solidFill>
                    <a:srgbClr val="313131"/>
                  </a:solidFill>
                  <a:latin typeface="Helvetica Now Text" panose="020B050403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Prevista tariffazione più incarichi</a:t>
              </a:r>
            </a:p>
          </p:txBody>
        </p:sp>
        <p:grpSp>
          <p:nvGrpSpPr>
            <p:cNvPr id="115" name="Employee">
              <a:extLst>
                <a:ext uri="{FF2B5EF4-FFF2-40B4-BE49-F238E27FC236}">
                  <a16:creationId xmlns:a16="http://schemas.microsoft.com/office/drawing/2014/main" id="{A4FFE0C6-9D1C-4693-86B1-A9D4DED3B0DF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3242695" y="4552131"/>
              <a:ext cx="320831" cy="542925"/>
              <a:chOff x="4867276" y="1270002"/>
              <a:chExt cx="2006600" cy="3395663"/>
            </a:xfrm>
            <a:solidFill>
              <a:srgbClr val="C00000"/>
            </a:solidFill>
          </p:grpSpPr>
          <p:sp>
            <p:nvSpPr>
              <p:cNvPr id="116" name="Freeform: Shape 1887">
                <a:extLst>
                  <a:ext uri="{FF2B5EF4-FFF2-40B4-BE49-F238E27FC236}">
                    <a16:creationId xmlns:a16="http://schemas.microsoft.com/office/drawing/2014/main" id="{1DF813A9-7924-463A-84E5-AC0A416BB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7276" y="2655889"/>
                <a:ext cx="2006600" cy="2009776"/>
              </a:xfrm>
              <a:custGeom>
                <a:avLst/>
                <a:gdLst>
                  <a:gd name="connsiteX0" fmla="*/ 142527 w 2006600"/>
                  <a:gd name="connsiteY0" fmla="*/ 0 h 2009776"/>
                  <a:gd name="connsiteX1" fmla="*/ 486450 w 2006600"/>
                  <a:gd name="connsiteY1" fmla="*/ 0 h 2009776"/>
                  <a:gd name="connsiteX2" fmla="*/ 1003850 w 2006600"/>
                  <a:gd name="connsiteY2" fmla="*/ 1266826 h 2009776"/>
                  <a:gd name="connsiteX3" fmla="*/ 1521666 w 2006600"/>
                  <a:gd name="connsiteY3" fmla="*/ 0 h 2009776"/>
                  <a:gd name="connsiteX4" fmla="*/ 1864074 w 2006600"/>
                  <a:gd name="connsiteY4" fmla="*/ 0 h 2009776"/>
                  <a:gd name="connsiteX5" fmla="*/ 2006600 w 2006600"/>
                  <a:gd name="connsiteY5" fmla="*/ 142752 h 2009776"/>
                  <a:gd name="connsiteX6" fmla="*/ 2006600 w 2006600"/>
                  <a:gd name="connsiteY6" fmla="*/ 1867024 h 2009776"/>
                  <a:gd name="connsiteX7" fmla="*/ 1864074 w 2006600"/>
                  <a:gd name="connsiteY7" fmla="*/ 2009776 h 2009776"/>
                  <a:gd name="connsiteX8" fmla="*/ 142527 w 2006600"/>
                  <a:gd name="connsiteY8" fmla="*/ 2009776 h 2009776"/>
                  <a:gd name="connsiteX9" fmla="*/ 0 w 2006600"/>
                  <a:gd name="connsiteY9" fmla="*/ 1867024 h 2009776"/>
                  <a:gd name="connsiteX10" fmla="*/ 0 w 2006600"/>
                  <a:gd name="connsiteY10" fmla="*/ 142752 h 2009776"/>
                  <a:gd name="connsiteX11" fmla="*/ 142527 w 2006600"/>
                  <a:gd name="connsiteY11" fmla="*/ 0 h 2009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06600" h="2009776">
                    <a:moveTo>
                      <a:pt x="142527" y="0"/>
                    </a:moveTo>
                    <a:lnTo>
                      <a:pt x="486450" y="0"/>
                    </a:lnTo>
                    <a:lnTo>
                      <a:pt x="1003850" y="1266826"/>
                    </a:lnTo>
                    <a:lnTo>
                      <a:pt x="1521666" y="0"/>
                    </a:lnTo>
                    <a:lnTo>
                      <a:pt x="1864074" y="0"/>
                    </a:lnTo>
                    <a:cubicBezTo>
                      <a:pt x="1943147" y="0"/>
                      <a:pt x="2006600" y="63554"/>
                      <a:pt x="2006600" y="142752"/>
                    </a:cubicBezTo>
                    <a:lnTo>
                      <a:pt x="2006600" y="1867024"/>
                    </a:lnTo>
                    <a:cubicBezTo>
                      <a:pt x="2006600" y="1946222"/>
                      <a:pt x="1943147" y="2009776"/>
                      <a:pt x="1864074" y="2009776"/>
                    </a:cubicBezTo>
                    <a:lnTo>
                      <a:pt x="142527" y="2009776"/>
                    </a:lnTo>
                    <a:cubicBezTo>
                      <a:pt x="63454" y="2009776"/>
                      <a:pt x="0" y="1946222"/>
                      <a:pt x="0" y="1867024"/>
                    </a:cubicBezTo>
                    <a:lnTo>
                      <a:pt x="0" y="142752"/>
                    </a:lnTo>
                    <a:cubicBezTo>
                      <a:pt x="0" y="63554"/>
                      <a:pt x="63454" y="0"/>
                      <a:pt x="142527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17" name="Oval 147">
                <a:extLst>
                  <a:ext uri="{FF2B5EF4-FFF2-40B4-BE49-F238E27FC236}">
                    <a16:creationId xmlns:a16="http://schemas.microsoft.com/office/drawing/2014/main" id="{78CEC981-4F07-4BCC-8B60-C118ED49C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9389" y="1270002"/>
                <a:ext cx="1222375" cy="1223963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8" name="Freeform 148">
                <a:extLst>
                  <a:ext uri="{FF2B5EF4-FFF2-40B4-BE49-F238E27FC236}">
                    <a16:creationId xmlns:a16="http://schemas.microsoft.com/office/drawing/2014/main" id="{DDD7603E-E79A-456D-958A-3121806F2A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4676" y="2573339"/>
                <a:ext cx="431800" cy="433388"/>
              </a:xfrm>
              <a:custGeom>
                <a:avLst/>
                <a:gdLst>
                  <a:gd name="T0" fmla="*/ 443 w 886"/>
                  <a:gd name="T1" fmla="*/ 0 h 886"/>
                  <a:gd name="T2" fmla="*/ 886 w 886"/>
                  <a:gd name="T3" fmla="*/ 443 h 886"/>
                  <a:gd name="T4" fmla="*/ 443 w 886"/>
                  <a:gd name="T5" fmla="*/ 886 h 886"/>
                  <a:gd name="T6" fmla="*/ 0 w 886"/>
                  <a:gd name="T7" fmla="*/ 443 h 886"/>
                  <a:gd name="T8" fmla="*/ 443 w 886"/>
                  <a:gd name="T9" fmla="*/ 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6" h="886">
                    <a:moveTo>
                      <a:pt x="443" y="0"/>
                    </a:moveTo>
                    <a:lnTo>
                      <a:pt x="886" y="443"/>
                    </a:lnTo>
                    <a:lnTo>
                      <a:pt x="443" y="886"/>
                    </a:lnTo>
                    <a:lnTo>
                      <a:pt x="0" y="443"/>
                    </a:lnTo>
                    <a:lnTo>
                      <a:pt x="44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9" name="Freeform 149">
                <a:extLst>
                  <a:ext uri="{FF2B5EF4-FFF2-40B4-BE49-F238E27FC236}">
                    <a16:creationId xmlns:a16="http://schemas.microsoft.com/office/drawing/2014/main" id="{560EAF64-411B-41CF-858D-C361CDBE1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4676" y="2890840"/>
                <a:ext cx="431800" cy="1036638"/>
              </a:xfrm>
              <a:custGeom>
                <a:avLst/>
                <a:gdLst>
                  <a:gd name="T0" fmla="*/ 443 w 886"/>
                  <a:gd name="T1" fmla="*/ 0 h 2120"/>
                  <a:gd name="T2" fmla="*/ 886 w 886"/>
                  <a:gd name="T3" fmla="*/ 443 h 2120"/>
                  <a:gd name="T4" fmla="*/ 443 w 886"/>
                  <a:gd name="T5" fmla="*/ 2120 h 2120"/>
                  <a:gd name="T6" fmla="*/ 0 w 886"/>
                  <a:gd name="T7" fmla="*/ 443 h 2120"/>
                  <a:gd name="T8" fmla="*/ 443 w 886"/>
                  <a:gd name="T9" fmla="*/ 0 h 2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6" h="2120">
                    <a:moveTo>
                      <a:pt x="443" y="0"/>
                    </a:moveTo>
                    <a:lnTo>
                      <a:pt x="886" y="443"/>
                    </a:lnTo>
                    <a:lnTo>
                      <a:pt x="443" y="2120"/>
                    </a:lnTo>
                    <a:lnTo>
                      <a:pt x="0" y="443"/>
                    </a:lnTo>
                    <a:lnTo>
                      <a:pt x="44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pic>
          <p:nvPicPr>
            <p:cNvPr id="15" name="Elemento grafico 14" descr="Edile">
              <a:extLst>
                <a:ext uri="{FF2B5EF4-FFF2-40B4-BE49-F238E27FC236}">
                  <a16:creationId xmlns:a16="http://schemas.microsoft.com/office/drawing/2014/main" id="{FE051967-B822-4C03-AE8B-66DF34149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81558" y="4552131"/>
              <a:ext cx="629665" cy="629665"/>
            </a:xfrm>
            <a:prstGeom prst="rect">
              <a:avLst/>
            </a:prstGeom>
          </p:spPr>
        </p:pic>
        <p:pic>
          <p:nvPicPr>
            <p:cNvPr id="17" name="Elemento grafico 16" descr="Medicina">
              <a:extLst>
                <a:ext uri="{FF2B5EF4-FFF2-40B4-BE49-F238E27FC236}">
                  <a16:creationId xmlns:a16="http://schemas.microsoft.com/office/drawing/2014/main" id="{B0BACA17-E1DE-4497-97C6-8A0502CCD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74171" y="4752483"/>
              <a:ext cx="312180" cy="312180"/>
            </a:xfrm>
            <a:prstGeom prst="rect">
              <a:avLst/>
            </a:prstGeom>
          </p:spPr>
        </p:pic>
      </p:grp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30B3A7BF-1CB2-47F8-887B-48749CBD4C8E}"/>
              </a:ext>
            </a:extLst>
          </p:cNvPr>
          <p:cNvSpPr txBox="1"/>
          <p:nvPr/>
        </p:nvSpPr>
        <p:spPr>
          <a:xfrm>
            <a:off x="8731076" y="6444927"/>
            <a:ext cx="1656184" cy="9274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10FAAB8D-2A42-6209-CB63-2A0EAB81B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82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997D253D-02A3-4FCA-B70C-BA5386956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55" y="2628503"/>
            <a:ext cx="9765166" cy="3672408"/>
          </a:xfrm>
          <a:prstGeom prst="rect">
            <a:avLst/>
          </a:prstGeom>
        </p:spPr>
      </p:pic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>
                <a:latin typeface="Helvetica Now Text" panose="020B0504030202020204" pitchFamily="34" charset="0"/>
                <a:cs typeface="Arial" panose="020B0604020202020204" pitchFamily="34" charset="0"/>
              </a:rPr>
              <a:t>Dove si trova </a:t>
            </a:r>
            <a:endParaRPr lang="it-IT" sz="4000" b="1" kern="1200" dirty="0"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sp>
        <p:nvSpPr>
          <p:cNvPr id="18" name="Rettangolo 17">
            <a:extLst>
              <a:ext uri="{FF2B5EF4-FFF2-40B4-BE49-F238E27FC236}">
                <a16:creationId xmlns:a16="http://schemas.microsoft.com/office/drawing/2014/main" id="{4F6333CC-2416-4FC1-B703-66E9D14F2AF9}"/>
              </a:ext>
            </a:extLst>
          </p:cNvPr>
          <p:cNvSpPr/>
          <p:nvPr/>
        </p:nvSpPr>
        <p:spPr>
          <a:xfrm>
            <a:off x="1551723" y="1379957"/>
            <a:ext cx="7267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b="1" i="1" dirty="0">
                <a:latin typeface="Helvetica Now Text" panose="020B0504030202020204" pitchFamily="34" charset="0"/>
                <a:cs typeface="Arial" panose="020B0604020202020204" pitchFamily="34" charset="0"/>
              </a:rPr>
              <a:t>https://www.mying.it/</a:t>
            </a: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5A1EEBA9-4F48-A0F8-238A-6AEBAB5A2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Favicon Computer Icons Portable Network Grafica Website Clip art - icona  del sito Web png wide web scaricare png - Disegno png trasparente Logo png  scaricare.">
            <a:hlinkClick r:id="rId6"/>
            <a:extLst>
              <a:ext uri="{FF2B5EF4-FFF2-40B4-BE49-F238E27FC236}">
                <a16:creationId xmlns:a16="http://schemas.microsoft.com/office/drawing/2014/main" id="{3A82E719-3DFE-CAF3-BA1D-E65CB064D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787" y="1279860"/>
            <a:ext cx="1056625" cy="94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17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08223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b="1" dirty="0">
                <a:latin typeface="Helvetica Now Text" panose="020B0504030202020204" pitchFamily="34" charset="0"/>
                <a:cs typeface="Arial" panose="020B0604020202020204" pitchFamily="34" charset="0"/>
              </a:rPr>
              <a:t>Dove si trova </a:t>
            </a:r>
            <a:endParaRPr lang="it-IT" sz="4000" b="1" kern="1200" dirty="0"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sp>
        <p:nvSpPr>
          <p:cNvPr id="18" name="Rettangolo 17">
            <a:extLst>
              <a:ext uri="{FF2B5EF4-FFF2-40B4-BE49-F238E27FC236}">
                <a16:creationId xmlns:a16="http://schemas.microsoft.com/office/drawing/2014/main" id="{4F6333CC-2416-4FC1-B703-66E9D14F2AF9}"/>
              </a:ext>
            </a:extLst>
          </p:cNvPr>
          <p:cNvSpPr/>
          <p:nvPr/>
        </p:nvSpPr>
        <p:spPr>
          <a:xfrm>
            <a:off x="1062183" y="1057297"/>
            <a:ext cx="86634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latin typeface="Helvetica Now Text" panose="020B0504030202020204" pitchFamily="34" charset="0"/>
                <a:ea typeface="+mj-ea"/>
                <a:cs typeface="Arial" panose="020B0604020202020204" pitchFamily="34" charset="0"/>
              </a:rPr>
              <a:t>https://www.mying.it/servizi/racing/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E5BFF75-C0C2-4E74-8E9E-08106D54879E}"/>
              </a:ext>
            </a:extLst>
          </p:cNvPr>
          <p:cNvSpPr/>
          <p:nvPr/>
        </p:nvSpPr>
        <p:spPr bwMode="auto">
          <a:xfrm>
            <a:off x="9189094" y="6538639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AE56BE0C-AEB0-D7FB-5109-665703555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4D2B94F-8074-3455-F22B-46F859B25A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523" t="14086" r="20891" b="10089"/>
          <a:stretch/>
        </p:blipFill>
        <p:spPr>
          <a:xfrm>
            <a:off x="393571" y="1475897"/>
            <a:ext cx="8426040" cy="5835523"/>
          </a:xfrm>
          <a:prstGeom prst="rect">
            <a:avLst/>
          </a:prstGeom>
        </p:spPr>
      </p:pic>
      <p:pic>
        <p:nvPicPr>
          <p:cNvPr id="8" name="Picture 4" descr="Favicon Computer Icons Portable Network Grafica Website Clip art - icona  del sito Web png wide web scaricare png - Disegno png trasparente Logo png  scaricare.">
            <a:hlinkClick r:id="rId6"/>
            <a:extLst>
              <a:ext uri="{FF2B5EF4-FFF2-40B4-BE49-F238E27FC236}">
                <a16:creationId xmlns:a16="http://schemas.microsoft.com/office/drawing/2014/main" id="{24058E77-87E1-D8EA-706B-D756B27E4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90" y="1089131"/>
            <a:ext cx="408715" cy="36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816955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Come si Accede al Portale</a:t>
            </a:r>
            <a:endParaRPr lang="it-IT" sz="4000" b="1" kern="1200" dirty="0">
              <a:latin typeface="Arial" panose="020B060402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sp>
        <p:nvSpPr>
          <p:cNvPr id="15" name="Rettangolo 14">
            <a:extLst>
              <a:ext uri="{FF2B5EF4-FFF2-40B4-BE49-F238E27FC236}">
                <a16:creationId xmlns:a16="http://schemas.microsoft.com/office/drawing/2014/main" id="{4F1663C4-4604-40B3-BBBC-C95C27AFAF0F}"/>
              </a:ext>
            </a:extLst>
          </p:cNvPr>
          <p:cNvSpPr/>
          <p:nvPr/>
        </p:nvSpPr>
        <p:spPr>
          <a:xfrm>
            <a:off x="238088" y="1711631"/>
            <a:ext cx="5241449" cy="3320560"/>
          </a:xfrm>
          <a:prstGeom prst="rect">
            <a:avLst/>
          </a:prstGeom>
        </p:spPr>
        <p:txBody>
          <a:bodyPr vert="horz" lIns="80211" tIns="40105" rIns="80211" bIns="40105" rtlCol="0">
            <a:normAutofit/>
          </a:bodyPr>
          <a:lstStyle/>
          <a:p>
            <a:pPr>
              <a:spcBef>
                <a:spcPts val="877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it-IT" sz="2456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Cliccare su</a:t>
            </a:r>
          </a:p>
          <a:p>
            <a:pPr>
              <a:spcBef>
                <a:spcPts val="877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it-IT" sz="2807" i="1" u="sng" dirty="0">
                <a:latin typeface="Arial" panose="020B0604020202020204" pitchFamily="34" charset="0"/>
                <a:cs typeface="Arial" panose="020B0604020202020204" pitchFamily="34" charset="0"/>
              </a:rPr>
              <a:t>https://www.ingegneri.aon.it/</a:t>
            </a:r>
            <a:endParaRPr lang="en-US" sz="2807" i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034EC06B-6869-4FDC-A57B-7B27D2B1E8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735" t="29691" r="29916" b="7994"/>
          <a:stretch/>
        </p:blipFill>
        <p:spPr>
          <a:xfrm>
            <a:off x="5348837" y="2101357"/>
            <a:ext cx="4421567" cy="3748275"/>
          </a:xfrm>
          <a:prstGeom prst="rect">
            <a:avLst/>
          </a:prstGeom>
        </p:spPr>
      </p:pic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DAF2D69D-19B1-055B-463A-8669D1155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Favicon Computer Icons Portable Network Grafica Website Clip art - icona  del sito Web png wide web scaricare png - Disegno png trasparente Logo png  scaricare.">
            <a:hlinkClick r:id="rId6"/>
            <a:extLst>
              <a:ext uri="{FF2B5EF4-FFF2-40B4-BE49-F238E27FC236}">
                <a16:creationId xmlns:a16="http://schemas.microsoft.com/office/drawing/2014/main" id="{C3325889-E357-8CB6-6ECA-7F55848E7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60" y="633744"/>
            <a:ext cx="671706" cy="59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7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>
                <a:latin typeface="Helvetica Now Text" panose="020B0504030202020204" pitchFamily="34" charset="0"/>
                <a:cs typeface="Arial" panose="020B0604020202020204" pitchFamily="34" charset="0"/>
              </a:rPr>
              <a:t>Homepage</a:t>
            </a:r>
            <a:endParaRPr lang="it-IT" sz="4000" b="1" kern="1200" dirty="0"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pic>
        <p:nvPicPr>
          <p:cNvPr id="4" name="Immagine 3">
            <a:extLst>
              <a:ext uri="{FF2B5EF4-FFF2-40B4-BE49-F238E27FC236}">
                <a16:creationId xmlns:a16="http://schemas.microsoft.com/office/drawing/2014/main" id="{C29DFFAF-2419-4706-B3B1-5AABCB529F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01" t="15025" r="4033" b="18874"/>
          <a:stretch/>
        </p:blipFill>
        <p:spPr>
          <a:xfrm>
            <a:off x="102305" y="1491611"/>
            <a:ext cx="10488790" cy="4536504"/>
          </a:xfrm>
          <a:prstGeom prst="rect">
            <a:avLst/>
          </a:prstGeom>
        </p:spPr>
      </p:pic>
      <p:pic>
        <p:nvPicPr>
          <p:cNvPr id="5" name="Picture 2" descr="Aon (company) - Wikipedia">
            <a:extLst>
              <a:ext uri="{FF2B5EF4-FFF2-40B4-BE49-F238E27FC236}">
                <a16:creationId xmlns:a16="http://schemas.microsoft.com/office/drawing/2014/main" id="{E23EB972-DC72-EC26-F6E7-51698018C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33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4">
        <p:fade/>
      </p:transition>
    </mc:Choice>
    <mc:Fallback xmlns="">
      <p:transition spd="med" advTm="14014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Vuoi fare un Preventivo</a:t>
            </a:r>
            <a:r>
              <a:rPr lang="it-IT" sz="4000" b="1" dirty="0">
                <a:solidFill>
                  <a:schemeClr val="tx1"/>
                </a:solidFill>
                <a:latin typeface="Helvetica Now Text" panose="020B0504030202020204" pitchFamily="34" charset="0"/>
              </a:rPr>
              <a:t>? </a:t>
            </a:r>
            <a:endParaRPr lang="it-IT" sz="4000" b="1" kern="1200" dirty="0">
              <a:solidFill>
                <a:schemeClr val="tx1"/>
              </a:solidFill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sp>
        <p:nvSpPr>
          <p:cNvPr id="25" name="Rettangolo 24">
            <a:extLst>
              <a:ext uri="{FF2B5EF4-FFF2-40B4-BE49-F238E27FC236}">
                <a16:creationId xmlns:a16="http://schemas.microsoft.com/office/drawing/2014/main" id="{2F5734A3-653A-497F-97C9-054B1D074222}"/>
              </a:ext>
            </a:extLst>
          </p:cNvPr>
          <p:cNvSpPr/>
          <p:nvPr/>
        </p:nvSpPr>
        <p:spPr>
          <a:xfrm>
            <a:off x="1430149" y="1533382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Click sulla voce </a:t>
            </a:r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it-I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 un Preventivo” </a:t>
            </a:r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 sul portale 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EC8E503-69CB-4FD0-85B1-DC2BD4F5BD5C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E291E685-B5B7-D871-5F17-DF55CE2C4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89BDA5E-C6E1-9E92-D0AE-FD4A57CAEF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69" t="31533" r="9597" b="40419"/>
          <a:stretch/>
        </p:blipFill>
        <p:spPr>
          <a:xfrm>
            <a:off x="758411" y="2982020"/>
            <a:ext cx="9176577" cy="2115607"/>
          </a:xfrm>
          <a:prstGeom prst="rect">
            <a:avLst/>
          </a:prstGeom>
        </p:spPr>
      </p:pic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AF5D676B-7336-9629-B5D6-65713C365480}"/>
              </a:ext>
            </a:extLst>
          </p:cNvPr>
          <p:cNvCxnSpPr>
            <a:cxnSpLocks/>
          </p:cNvCxnSpPr>
          <p:nvPr/>
        </p:nvCxnSpPr>
        <p:spPr>
          <a:xfrm flipH="1" flipV="1">
            <a:off x="2169127" y="4442093"/>
            <a:ext cx="840349" cy="10159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21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>
                <a:solidFill>
                  <a:schemeClr val="tx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Scegli il Prodotto che ti serve</a:t>
            </a:r>
            <a:endParaRPr lang="it-IT" sz="4000" b="1" kern="1200" dirty="0">
              <a:solidFill>
                <a:schemeClr val="tx1"/>
              </a:solidFill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C1013B48-992B-446F-8949-8EEC38A5B595}"/>
              </a:ext>
            </a:extLst>
          </p:cNvPr>
          <p:cNvPicPr/>
          <p:nvPr/>
        </p:nvPicPr>
        <p:blipFill rotWithShape="1">
          <a:blip r:embed="rId4"/>
          <a:srcRect l="-1" t="15808" r="1017" b="5552"/>
          <a:stretch/>
        </p:blipFill>
        <p:spPr bwMode="auto">
          <a:xfrm>
            <a:off x="854776" y="1758844"/>
            <a:ext cx="8956420" cy="49246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7E88CEBC-5A54-44FE-9253-161D4D2FBA82}"/>
              </a:ext>
            </a:extLst>
          </p:cNvPr>
          <p:cNvSpPr/>
          <p:nvPr/>
        </p:nvSpPr>
        <p:spPr>
          <a:xfrm>
            <a:off x="547517" y="1222718"/>
            <a:ext cx="95958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401">
              <a:spcBef>
                <a:spcPct val="0"/>
              </a:spcBef>
            </a:pPr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prodotti RC e TL possono essere acquistati INSIEME o SEPARATAMENTE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6ED67F1-CBFB-4E5A-A706-69A7E5CD467E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7A9D78AB-0E1A-3229-63A9-BD28ED7C8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5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caso di sinistro</a:t>
            </a:r>
            <a:endParaRPr lang="it-IT" b="1" kern="12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sp>
        <p:nvSpPr>
          <p:cNvPr id="17" name="Rettangolo 16">
            <a:extLst>
              <a:ext uri="{FF2B5EF4-FFF2-40B4-BE49-F238E27FC236}">
                <a16:creationId xmlns:a16="http://schemas.microsoft.com/office/drawing/2014/main" id="{8A8EC09A-E5FC-4DD2-AB12-7CF4116A3E3E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9946A8E6-5D7F-F77C-6D2B-2D8C656A4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5805A3C-6154-1891-F926-D166FA04D6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69" t="14086" r="8250" b="38028"/>
          <a:stretch/>
        </p:blipFill>
        <p:spPr>
          <a:xfrm>
            <a:off x="861131" y="1057297"/>
            <a:ext cx="8971137" cy="3462856"/>
          </a:xfrm>
          <a:prstGeom prst="rect">
            <a:avLst/>
          </a:prstGeom>
        </p:spPr>
      </p:pic>
      <p:sp>
        <p:nvSpPr>
          <p:cNvPr id="20" name="Freccia in su 19">
            <a:extLst>
              <a:ext uri="{FF2B5EF4-FFF2-40B4-BE49-F238E27FC236}">
                <a16:creationId xmlns:a16="http://schemas.microsoft.com/office/drawing/2014/main" id="{1B065B4F-FDC6-4948-9DE8-1224072A38AC}"/>
              </a:ext>
            </a:extLst>
          </p:cNvPr>
          <p:cNvSpPr/>
          <p:nvPr/>
        </p:nvSpPr>
        <p:spPr bwMode="auto">
          <a:xfrm rot="20189774">
            <a:off x="4749361" y="1970355"/>
            <a:ext cx="205242" cy="1019351"/>
          </a:xfrm>
          <a:prstGeom prst="up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9A9C181-C389-1B65-4057-A3E58BD09E3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756" t="22466" r="5557" b="40418"/>
          <a:stretch/>
        </p:blipFill>
        <p:spPr>
          <a:xfrm>
            <a:off x="861131" y="3964374"/>
            <a:ext cx="9143933" cy="266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 bisogno di Assistenza? </a:t>
            </a:r>
            <a:endParaRPr lang="it-IT" b="1" kern="12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sp>
        <p:nvSpPr>
          <p:cNvPr id="17" name="Rettangolo 16">
            <a:extLst>
              <a:ext uri="{FF2B5EF4-FFF2-40B4-BE49-F238E27FC236}">
                <a16:creationId xmlns:a16="http://schemas.microsoft.com/office/drawing/2014/main" id="{CEA1D90B-1302-41AE-A76D-0E83AC177BE9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9B912CBD-DE8A-589F-61D6-1E9174485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7849B27-1EDD-F852-C1E0-EC873E3AA4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756" t="23663" r="25864" b="30846"/>
          <a:stretch/>
        </p:blipFill>
        <p:spPr>
          <a:xfrm>
            <a:off x="395918" y="1212964"/>
            <a:ext cx="9637762" cy="47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B41698D-01DD-4EDC-95E1-0E19D73F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vostro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riferimento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territorio</a:t>
            </a:r>
            <a:endParaRPr lang="it-IT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sp>
        <p:nvSpPr>
          <p:cNvPr id="4" name="Rettangolo 3">
            <a:extLst>
              <a:ext uri="{FF2B5EF4-FFF2-40B4-BE49-F238E27FC236}">
                <a16:creationId xmlns:a16="http://schemas.microsoft.com/office/drawing/2014/main" id="{BF0B6745-044F-BFFF-D941-3B123EE164F9}"/>
              </a:ext>
            </a:extLst>
          </p:cNvPr>
          <p:cNvSpPr/>
          <p:nvPr/>
        </p:nvSpPr>
        <p:spPr bwMode="auto">
          <a:xfrm>
            <a:off x="9235132" y="6523176"/>
            <a:ext cx="1080120" cy="79532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5" name="Picture 2" descr="Aon (company) - Wikipedia">
            <a:extLst>
              <a:ext uri="{FF2B5EF4-FFF2-40B4-BE49-F238E27FC236}">
                <a16:creationId xmlns:a16="http://schemas.microsoft.com/office/drawing/2014/main" id="{A31F7A9A-C968-9E60-4D4E-F51877C12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133" y="6670882"/>
            <a:ext cx="1080120" cy="42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6E1B8EC-1026-A789-7E73-4D3B7944B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9953" y="1209006"/>
            <a:ext cx="3013493" cy="3103974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C69B2C0-E1BB-35F3-B2C2-099A0FD798D5}"/>
              </a:ext>
            </a:extLst>
          </p:cNvPr>
          <p:cNvSpPr txBox="1"/>
          <p:nvPr/>
        </p:nvSpPr>
        <p:spPr>
          <a:xfrm>
            <a:off x="6784611" y="2741694"/>
            <a:ext cx="38582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/>
              <a:t>Puglia-Basilicata-Molise</a:t>
            </a:r>
          </a:p>
          <a:p>
            <a:endParaRPr lang="it-IT" sz="1800" b="1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2E16421-D1A2-C101-DD08-71B1F9007A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819" y="2904858"/>
            <a:ext cx="928627" cy="160001"/>
          </a:xfrm>
          <a:prstGeom prst="rect">
            <a:avLst/>
          </a:prstGeom>
        </p:spPr>
      </p:pic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E3F0AAD8-C584-B2F8-0263-D08697E04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88449"/>
              </p:ext>
            </p:extLst>
          </p:nvPr>
        </p:nvGraphicFramePr>
        <p:xfrm>
          <a:off x="635827" y="4748869"/>
          <a:ext cx="9419278" cy="111612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259481">
                  <a:extLst>
                    <a:ext uri="{9D8B030D-6E8A-4147-A177-3AD203B41FA5}">
                      <a16:colId xmlns:a16="http://schemas.microsoft.com/office/drawing/2014/main" val="1827034747"/>
                    </a:ext>
                  </a:extLst>
                </a:gridCol>
                <a:gridCol w="3175982">
                  <a:extLst>
                    <a:ext uri="{9D8B030D-6E8A-4147-A177-3AD203B41FA5}">
                      <a16:colId xmlns:a16="http://schemas.microsoft.com/office/drawing/2014/main" val="908345847"/>
                    </a:ext>
                  </a:extLst>
                </a:gridCol>
                <a:gridCol w="2983815">
                  <a:extLst>
                    <a:ext uri="{9D8B030D-6E8A-4147-A177-3AD203B41FA5}">
                      <a16:colId xmlns:a16="http://schemas.microsoft.com/office/drawing/2014/main" val="6490897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Nome cognome 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50" marR="478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Telefono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50" marR="478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Indirizzo email 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50" marR="47850" marT="0" marB="0"/>
                </a:tc>
                <a:extLst>
                  <a:ext uri="{0D108BD9-81ED-4DB2-BD59-A6C34878D82A}">
                    <a16:rowId xmlns:a16="http://schemas.microsoft.com/office/drawing/2014/main" val="3000900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latin typeface="+mn-lt"/>
                          <a:cs typeface="Arial" panose="020B0604020202020204" pitchFamily="34" charset="0"/>
                        </a:rPr>
                        <a:t>Ferdinando Cassano </a:t>
                      </a:r>
                    </a:p>
                  </a:txBody>
                  <a:tcPr marL="63801" marR="63801" marT="31900" marB="31900" anchor="ctr"/>
                </a:tc>
                <a:tc>
                  <a:txBody>
                    <a:bodyPr/>
                    <a:lstStyle/>
                    <a:p>
                      <a:pPr marL="0" marR="0" lvl="0" indent="0" algn="ctr" defTabSz="9124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24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105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366 4113850</a:t>
                      </a:r>
                    </a:p>
                    <a:p>
                      <a:pPr marL="0" marR="0" lvl="0" indent="0" algn="ctr" defTabSz="9124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effectLst/>
                      </a:endParaRPr>
                    </a:p>
                  </a:txBody>
                  <a:tcPr marL="63801" marR="63801" marT="31900" marB="319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u="sng" dirty="0">
                          <a:latin typeface="+mn-lt"/>
                          <a:cs typeface="Arial" panose="020B0604020202020204" pitchFamily="34" charset="0"/>
                        </a:rPr>
                        <a:t>ferdinando.cassano@aon.it</a:t>
                      </a:r>
                    </a:p>
                  </a:txBody>
                  <a:tcPr marL="63801" marR="63801" marT="31900" marB="31900" anchor="ctr"/>
                </a:tc>
                <a:extLst>
                  <a:ext uri="{0D108BD9-81ED-4DB2-BD59-A6C34878D82A}">
                    <a16:rowId xmlns:a16="http://schemas.microsoft.com/office/drawing/2014/main" val="830864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77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2">
            <a:extLst>
              <a:ext uri="{FF2B5EF4-FFF2-40B4-BE49-F238E27FC236}">
                <a16:creationId xmlns:a16="http://schemas.microsoft.com/office/drawing/2014/main" id="{5A3F4E4E-5D8B-4BBE-981C-886DCE3ADC69}"/>
              </a:ext>
            </a:extLst>
          </p:cNvPr>
          <p:cNvGrpSpPr/>
          <p:nvPr/>
        </p:nvGrpSpPr>
        <p:grpSpPr>
          <a:xfrm>
            <a:off x="2145380" y="3579091"/>
            <a:ext cx="864096" cy="777873"/>
            <a:chOff x="1802026" y="5169180"/>
            <a:chExt cx="371475" cy="405765"/>
          </a:xfrm>
        </p:grpSpPr>
        <p:sp>
          <p:nvSpPr>
            <p:cNvPr id="28" name="Freeform: Shape 97">
              <a:extLst>
                <a:ext uri="{FF2B5EF4-FFF2-40B4-BE49-F238E27FC236}">
                  <a16:creationId xmlns:a16="http://schemas.microsoft.com/office/drawing/2014/main" id="{06FA901C-A975-4BD3-844E-9EAC501F2CED}"/>
                </a:ext>
              </a:extLst>
            </p:cNvPr>
            <p:cNvSpPr/>
            <p:nvPr/>
          </p:nvSpPr>
          <p:spPr>
            <a:xfrm>
              <a:off x="1840126" y="5223472"/>
              <a:ext cx="228600" cy="190500"/>
            </a:xfrm>
            <a:custGeom>
              <a:avLst/>
              <a:gdLst>
                <a:gd name="connsiteX0" fmla="*/ 7144 w 228600"/>
                <a:gd name="connsiteY0" fmla="*/ 189071 h 190500"/>
                <a:gd name="connsiteX1" fmla="*/ 7144 w 228600"/>
                <a:gd name="connsiteY1" fmla="*/ 7144 h 190500"/>
                <a:gd name="connsiteX2" fmla="*/ 222409 w 228600"/>
                <a:gd name="connsiteY2" fmla="*/ 7144 h 190500"/>
                <a:gd name="connsiteX3" fmla="*/ 222409 w 228600"/>
                <a:gd name="connsiteY3" fmla="*/ 18907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90500">
                  <a:moveTo>
                    <a:pt x="7144" y="189071"/>
                  </a:moveTo>
                  <a:lnTo>
                    <a:pt x="7144" y="7144"/>
                  </a:lnTo>
                  <a:lnTo>
                    <a:pt x="222409" y="7144"/>
                  </a:lnTo>
                  <a:lnTo>
                    <a:pt x="222409" y="189071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29" name="Freeform: Shape 98">
              <a:extLst>
                <a:ext uri="{FF2B5EF4-FFF2-40B4-BE49-F238E27FC236}">
                  <a16:creationId xmlns:a16="http://schemas.microsoft.com/office/drawing/2014/main" id="{446C8D2F-2E10-4CB1-96AC-DE371E89A899}"/>
                </a:ext>
              </a:extLst>
            </p:cNvPr>
            <p:cNvSpPr/>
            <p:nvPr/>
          </p:nvSpPr>
          <p:spPr>
            <a:xfrm>
              <a:off x="1889656" y="5169180"/>
              <a:ext cx="219075" cy="247650"/>
            </a:xfrm>
            <a:custGeom>
              <a:avLst/>
              <a:gdLst>
                <a:gd name="connsiteX0" fmla="*/ 7144 w 219075"/>
                <a:gd name="connsiteY0" fmla="*/ 61436 h 247650"/>
                <a:gd name="connsiteX1" fmla="*/ 7144 w 219075"/>
                <a:gd name="connsiteY1" fmla="*/ 7144 h 247650"/>
                <a:gd name="connsiteX2" fmla="*/ 220504 w 219075"/>
                <a:gd name="connsiteY2" fmla="*/ 7144 h 247650"/>
                <a:gd name="connsiteX3" fmla="*/ 220504 w 219075"/>
                <a:gd name="connsiteY3" fmla="*/ 24336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47650">
                  <a:moveTo>
                    <a:pt x="7144" y="61436"/>
                  </a:moveTo>
                  <a:lnTo>
                    <a:pt x="7144" y="7144"/>
                  </a:lnTo>
                  <a:lnTo>
                    <a:pt x="220504" y="7144"/>
                  </a:lnTo>
                  <a:lnTo>
                    <a:pt x="220504" y="24336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0" name="Freeform: Shape 99">
              <a:extLst>
                <a:ext uri="{FF2B5EF4-FFF2-40B4-BE49-F238E27FC236}">
                  <a16:creationId xmlns:a16="http://schemas.microsoft.com/office/drawing/2014/main" id="{AAF13382-AE3D-42C8-A05E-203584F72810}"/>
                </a:ext>
              </a:extLst>
            </p:cNvPr>
            <p:cNvSpPr/>
            <p:nvPr/>
          </p:nvSpPr>
          <p:spPr>
            <a:xfrm>
              <a:off x="1925851" y="5275824"/>
              <a:ext cx="76200" cy="95250"/>
            </a:xfrm>
            <a:custGeom>
              <a:avLst/>
              <a:gdLst>
                <a:gd name="connsiteX0" fmla="*/ 65246 w 76200"/>
                <a:gd name="connsiteY0" fmla="*/ 21467 h 95250"/>
                <a:gd name="connsiteX1" fmla="*/ 10001 w 76200"/>
                <a:gd name="connsiteY1" fmla="*/ 21467 h 95250"/>
                <a:gd name="connsiteX2" fmla="*/ 40481 w 76200"/>
                <a:gd name="connsiteY2" fmla="*/ 50042 h 95250"/>
                <a:gd name="connsiteX3" fmla="*/ 69056 w 76200"/>
                <a:gd name="connsiteY3" fmla="*/ 71949 h 95250"/>
                <a:gd name="connsiteX4" fmla="*/ 44291 w 76200"/>
                <a:gd name="connsiteY4" fmla="*/ 95762 h 95250"/>
                <a:gd name="connsiteX5" fmla="*/ 7144 w 76200"/>
                <a:gd name="connsiteY5" fmla="*/ 7766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65246" y="21467"/>
                  </a:moveTo>
                  <a:cubicBezTo>
                    <a:pt x="55721" y="4322"/>
                    <a:pt x="17621" y="512"/>
                    <a:pt x="10001" y="21467"/>
                  </a:cubicBezTo>
                  <a:cubicBezTo>
                    <a:pt x="3334" y="40517"/>
                    <a:pt x="26194" y="49089"/>
                    <a:pt x="40481" y="50042"/>
                  </a:cubicBezTo>
                  <a:cubicBezTo>
                    <a:pt x="52864" y="50994"/>
                    <a:pt x="69056" y="56709"/>
                    <a:pt x="69056" y="71949"/>
                  </a:cubicBezTo>
                  <a:cubicBezTo>
                    <a:pt x="69056" y="84332"/>
                    <a:pt x="56674" y="94809"/>
                    <a:pt x="44291" y="95762"/>
                  </a:cubicBezTo>
                  <a:cubicBezTo>
                    <a:pt x="17621" y="97667"/>
                    <a:pt x="7144" y="77664"/>
                    <a:pt x="7144" y="7766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1" name="Freeform: Shape 100">
              <a:extLst>
                <a:ext uri="{FF2B5EF4-FFF2-40B4-BE49-F238E27FC236}">
                  <a16:creationId xmlns:a16="http://schemas.microsoft.com/office/drawing/2014/main" id="{A52FBAB0-DFBD-4854-A0B1-28B46098D146}"/>
                </a:ext>
              </a:extLst>
            </p:cNvPr>
            <p:cNvSpPr/>
            <p:nvPr/>
          </p:nvSpPr>
          <p:spPr>
            <a:xfrm>
              <a:off x="1956331" y="5263477"/>
              <a:ext cx="9525" cy="66675"/>
            </a:xfrm>
            <a:custGeom>
              <a:avLst/>
              <a:gdLst>
                <a:gd name="connsiteX0" fmla="*/ 7144 w 9525"/>
                <a:gd name="connsiteY0" fmla="*/ 7144 h 66675"/>
                <a:gd name="connsiteX1" fmla="*/ 7144 w 9525"/>
                <a:gd name="connsiteY1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7144" y="7144"/>
                  </a:moveTo>
                  <a:lnTo>
                    <a:pt x="7144" y="63341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2" name="Freeform: Shape 101">
              <a:extLst>
                <a:ext uri="{FF2B5EF4-FFF2-40B4-BE49-F238E27FC236}">
                  <a16:creationId xmlns:a16="http://schemas.microsoft.com/office/drawing/2014/main" id="{7AE84E40-86FE-4216-846B-E5FFE1E72252}"/>
                </a:ext>
              </a:extLst>
            </p:cNvPr>
            <p:cNvSpPr/>
            <p:nvPr/>
          </p:nvSpPr>
          <p:spPr>
            <a:xfrm>
              <a:off x="1956331" y="5315865"/>
              <a:ext cx="9525" cy="76200"/>
            </a:xfrm>
            <a:custGeom>
              <a:avLst/>
              <a:gdLst>
                <a:gd name="connsiteX0" fmla="*/ 7144 w 9525"/>
                <a:gd name="connsiteY0" fmla="*/ 7144 h 76200"/>
                <a:gd name="connsiteX1" fmla="*/ 7144 w 9525"/>
                <a:gd name="connsiteY1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7144" y="7144"/>
                  </a:moveTo>
                  <a:lnTo>
                    <a:pt x="7144" y="70009"/>
                  </a:lnTo>
                </a:path>
              </a:pathLst>
            </a:custGeom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3" name="Freeform: Shape 102">
              <a:extLst>
                <a:ext uri="{FF2B5EF4-FFF2-40B4-BE49-F238E27FC236}">
                  <a16:creationId xmlns:a16="http://schemas.microsoft.com/office/drawing/2014/main" id="{4C572969-0BBE-4958-94C6-253F3FC17446}"/>
                </a:ext>
              </a:extLst>
            </p:cNvPr>
            <p:cNvSpPr/>
            <p:nvPr/>
          </p:nvSpPr>
          <p:spPr>
            <a:xfrm>
              <a:off x="1802026" y="5432070"/>
              <a:ext cx="371475" cy="142875"/>
            </a:xfrm>
            <a:custGeom>
              <a:avLst/>
              <a:gdLst>
                <a:gd name="connsiteX0" fmla="*/ 7144 w 371475"/>
                <a:gd name="connsiteY0" fmla="*/ 7144 h 142875"/>
                <a:gd name="connsiteX1" fmla="*/ 369094 w 371475"/>
                <a:gd name="connsiteY1" fmla="*/ 7144 h 142875"/>
                <a:gd name="connsiteX2" fmla="*/ 369094 w 371475"/>
                <a:gd name="connsiteY2" fmla="*/ 135731 h 142875"/>
                <a:gd name="connsiteX3" fmla="*/ 7144 w 371475"/>
                <a:gd name="connsiteY3" fmla="*/ 1357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5" h="142875">
                  <a:moveTo>
                    <a:pt x="7144" y="7144"/>
                  </a:moveTo>
                  <a:lnTo>
                    <a:pt x="369094" y="7144"/>
                  </a:lnTo>
                  <a:lnTo>
                    <a:pt x="369094" y="135731"/>
                  </a:lnTo>
                  <a:lnTo>
                    <a:pt x="7144" y="13573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  <p:sp>
          <p:nvSpPr>
            <p:cNvPr id="34" name="Freeform: Shape 103">
              <a:extLst>
                <a:ext uri="{FF2B5EF4-FFF2-40B4-BE49-F238E27FC236}">
                  <a16:creationId xmlns:a16="http://schemas.microsoft.com/office/drawing/2014/main" id="{3F7E2EFA-0EBE-45C0-A4B5-E4EF41A929D7}"/>
                </a:ext>
              </a:extLst>
            </p:cNvPr>
            <p:cNvSpPr/>
            <p:nvPr/>
          </p:nvSpPr>
          <p:spPr>
            <a:xfrm>
              <a:off x="1966808" y="5468265"/>
              <a:ext cx="38100" cy="66675"/>
            </a:xfrm>
            <a:custGeom>
              <a:avLst/>
              <a:gdLst>
                <a:gd name="connsiteX0" fmla="*/ 7144 w 38100"/>
                <a:gd name="connsiteY0" fmla="*/ 63341 h 66675"/>
                <a:gd name="connsiteX1" fmla="*/ 39529 w 38100"/>
                <a:gd name="connsiteY1" fmla="*/ 63341 h 66675"/>
                <a:gd name="connsiteX2" fmla="*/ 32861 w 38100"/>
                <a:gd name="connsiteY2" fmla="*/ 30004 h 66675"/>
                <a:gd name="connsiteX3" fmla="*/ 32861 w 38100"/>
                <a:gd name="connsiteY3" fmla="*/ 30004 h 66675"/>
                <a:gd name="connsiteX4" fmla="*/ 37624 w 38100"/>
                <a:gd name="connsiteY4" fmla="*/ 20479 h 66675"/>
                <a:gd name="connsiteX5" fmla="*/ 24289 w 38100"/>
                <a:gd name="connsiteY5" fmla="*/ 7144 h 66675"/>
                <a:gd name="connsiteX6" fmla="*/ 10954 w 38100"/>
                <a:gd name="connsiteY6" fmla="*/ 20479 h 66675"/>
                <a:gd name="connsiteX7" fmla="*/ 15716 w 38100"/>
                <a:gd name="connsiteY7" fmla="*/ 30004 h 66675"/>
                <a:gd name="connsiteX8" fmla="*/ 15716 w 38100"/>
                <a:gd name="connsiteY8" fmla="*/ 30004 h 66675"/>
                <a:gd name="connsiteX9" fmla="*/ 7144 w 38100"/>
                <a:gd name="connsiteY9" fmla="*/ 6334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" h="66675">
                  <a:moveTo>
                    <a:pt x="7144" y="63341"/>
                  </a:moveTo>
                  <a:lnTo>
                    <a:pt x="39529" y="63341"/>
                  </a:lnTo>
                  <a:lnTo>
                    <a:pt x="32861" y="30004"/>
                  </a:lnTo>
                  <a:lnTo>
                    <a:pt x="32861" y="30004"/>
                  </a:lnTo>
                  <a:cubicBezTo>
                    <a:pt x="35719" y="27146"/>
                    <a:pt x="37624" y="24289"/>
                    <a:pt x="37624" y="20479"/>
                  </a:cubicBezTo>
                  <a:cubicBezTo>
                    <a:pt x="37624" y="12859"/>
                    <a:pt x="31909" y="7144"/>
                    <a:pt x="24289" y="7144"/>
                  </a:cubicBezTo>
                  <a:cubicBezTo>
                    <a:pt x="16669" y="7144"/>
                    <a:pt x="10954" y="12859"/>
                    <a:pt x="10954" y="20479"/>
                  </a:cubicBezTo>
                  <a:cubicBezTo>
                    <a:pt x="10954" y="24289"/>
                    <a:pt x="12859" y="28099"/>
                    <a:pt x="15716" y="30004"/>
                  </a:cubicBezTo>
                  <a:lnTo>
                    <a:pt x="15716" y="30004"/>
                  </a:lnTo>
                  <a:lnTo>
                    <a:pt x="7144" y="63341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b="1"/>
            </a:p>
          </p:txBody>
        </p:sp>
      </p:grpSp>
      <p:pic>
        <p:nvPicPr>
          <p:cNvPr id="18" name="Immagine 17" descr="COPERTINA.jpg">
            <a:extLst>
              <a:ext uri="{FF2B5EF4-FFF2-40B4-BE49-F238E27FC236}">
                <a16:creationId xmlns:a16="http://schemas.microsoft.com/office/drawing/2014/main" id="{7B22999B-4A33-4C7D-9C4E-C2DE869493E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116" y="1166640"/>
            <a:ext cx="10693400" cy="6015037"/>
          </a:xfrm>
          <a:prstGeom prst="rect">
            <a:avLst/>
          </a:prstGeom>
        </p:spPr>
      </p:pic>
      <p:sp>
        <p:nvSpPr>
          <p:cNvPr id="20" name="Rettangolo 19">
            <a:extLst>
              <a:ext uri="{FF2B5EF4-FFF2-40B4-BE49-F238E27FC236}">
                <a16:creationId xmlns:a16="http://schemas.microsoft.com/office/drawing/2014/main" id="{60B31DA6-ECA3-4E1F-8CF7-84F5E8AF191E}"/>
              </a:ext>
            </a:extLst>
          </p:cNvPr>
          <p:cNvSpPr/>
          <p:nvPr/>
        </p:nvSpPr>
        <p:spPr>
          <a:xfrm>
            <a:off x="954212" y="-42591"/>
            <a:ext cx="48965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01">
              <a:spcBef>
                <a:spcPct val="0"/>
              </a:spcBef>
            </a:pPr>
            <a:r>
              <a:rPr lang="it-IT" sz="40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defTabSz="912401">
              <a:spcBef>
                <a:spcPct val="0"/>
              </a:spcBef>
            </a:pPr>
            <a:r>
              <a:rPr lang="it-IT" sz="6000" b="1" dirty="0"/>
              <a:t>Grazie per l’attenzione!</a:t>
            </a:r>
            <a:endParaRPr lang="it-IT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80D5E52-E60E-FD79-FA4F-DAF1A0CDABD7}"/>
              </a:ext>
            </a:extLst>
          </p:cNvPr>
          <p:cNvSpPr/>
          <p:nvPr/>
        </p:nvSpPr>
        <p:spPr bwMode="auto">
          <a:xfrm>
            <a:off x="8171539" y="2507891"/>
            <a:ext cx="1296144" cy="78339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3" name="Picture 2" descr="Aon (company) - Wikipedia">
            <a:extLst>
              <a:ext uri="{FF2B5EF4-FFF2-40B4-BE49-F238E27FC236}">
                <a16:creationId xmlns:a16="http://schemas.microsoft.com/office/drawing/2014/main" id="{FEF66846-9112-903F-3D30-4D280C818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996" y="2676660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DA03A48">
            <a:hlinkClick r:id="" action="ppaction://media"/>
            <a:extLst>
              <a:ext uri="{FF2B5EF4-FFF2-40B4-BE49-F238E27FC236}">
                <a16:creationId xmlns:a16="http://schemas.microsoft.com/office/drawing/2014/main" id="{6F5BFA26-4DE5-29BE-B650-00BE62170E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7512" y="3178345"/>
            <a:ext cx="6063284" cy="34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8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rane_POWER_USER_SEPARATOR_ICONS_build_POWER_USER_SEPARATOR_ICONS_construction_POWER_USER_SEPARATOR_ICONS_demolish_POWER_USER_SEPARATOR_ICONS_lift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screen_POWER_USER_SEPARATOR_ICONS_technology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screen_POWER_USER_SEPARATOR_ICONS_technology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screen_POWER_USER_SEPARATOR_ICONS_technology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employee*user*peopl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zzle-pieces_POWER_USER_SEPARATOR_ICONS_puzzle_POWER_USER_SEPARATOR_ICONS_jig-saw-puzzle_POWER_USER_SEPARATOR_ICONS_jig-saw-pieces_POWER_USER_SEPARATOR_ICONS_jig-saw_POWER_USER_SEPARATOR_ICONS_game_POWER_USER_SEPARATOR_ICONS_confusing_POWER_USER_SEPARATOR_ICONS_confused_POWER_USER_SEPARATOR_ICONS_challenging_POWER_USER_SEPARATOR_ICONS_challenge_POWER_USER_SEPARATOR_ICONS_puzzlin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employee*user*people"/>
</p:tagLst>
</file>

<file path=ppt/theme/theme1.xml><?xml version="1.0" encoding="utf-8"?>
<a:theme xmlns:a="http://schemas.openxmlformats.org/drawingml/2006/main" name="9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on-ppt-guide-Screen-16x9 2018">
  <a:themeElements>
    <a:clrScheme name="Aon Color Scheme 2014">
      <a:dk1>
        <a:srgbClr val="000000"/>
      </a:dk1>
      <a:lt1>
        <a:srgbClr val="FFFFFF"/>
      </a:lt1>
      <a:dk2>
        <a:srgbClr val="E11B22"/>
      </a:dk2>
      <a:lt2>
        <a:srgbClr val="4D4F53"/>
      </a:lt2>
      <a:accent1>
        <a:srgbClr val="F0AB00"/>
      </a:accent1>
      <a:accent2>
        <a:srgbClr val="7AB800"/>
      </a:accent2>
      <a:accent3>
        <a:srgbClr val="5EB6E4"/>
      </a:accent3>
      <a:accent4>
        <a:srgbClr val="0039A6"/>
      </a:accent4>
      <a:accent5>
        <a:srgbClr val="6E267B"/>
      </a:accent5>
      <a:accent6>
        <a:srgbClr val="D3CD8B"/>
      </a:accent6>
      <a:hlink>
        <a:srgbClr val="E11B22"/>
      </a:hlink>
      <a:folHlink>
        <a:srgbClr val="E11B22"/>
      </a:folHlink>
    </a:clrScheme>
    <a:fontScheme name="Aon_PowerPoint_Template_NoImage-3-0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08" charset="-128"/>
          </a:defRPr>
        </a:defPPr>
      </a:lstStyle>
    </a:lnDef>
  </a:objectDefaults>
  <a:extraClrSchemeLst>
    <a:extraClrScheme>
      <a:clrScheme name="Aon_PowerPoint_Template_NoImage-3-0 1">
        <a:dk1>
          <a:srgbClr val="000000"/>
        </a:dk1>
        <a:lt1>
          <a:srgbClr val="FFFFFF"/>
        </a:lt1>
        <a:dk2>
          <a:srgbClr val="5EB6E4"/>
        </a:dk2>
        <a:lt2>
          <a:srgbClr val="4D4F53"/>
        </a:lt2>
        <a:accent1>
          <a:srgbClr val="C9CAC8"/>
        </a:accent1>
        <a:accent2>
          <a:srgbClr val="7AB800"/>
        </a:accent2>
        <a:accent3>
          <a:srgbClr val="FFFFFF"/>
        </a:accent3>
        <a:accent4>
          <a:srgbClr val="000000"/>
        </a:accent4>
        <a:accent5>
          <a:srgbClr val="E1E1E0"/>
        </a:accent5>
        <a:accent6>
          <a:srgbClr val="6EA600"/>
        </a:accent6>
        <a:hlink>
          <a:srgbClr val="F0AB00"/>
        </a:hlink>
        <a:folHlink>
          <a:srgbClr val="D3CD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BF4F9E61-2984-4D6F-A143-F437F1B8970D}" vid="{AC95641A-96E6-4B89-88BD-30E344BCE583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9F53CE2D7DBE459C7D08481B313ECC" ma:contentTypeVersion="12" ma:contentTypeDescription="Create a new document." ma:contentTypeScope="" ma:versionID="44c7b9360e96a851387667e237339bd0">
  <xsd:schema xmlns:xsd="http://www.w3.org/2001/XMLSchema" xmlns:xs="http://www.w3.org/2001/XMLSchema" xmlns:p="http://schemas.microsoft.com/office/2006/metadata/properties" xmlns:ns3="05119bb1-5648-40fd-b287-1f01e1360d0e" xmlns:ns4="cadc9b7d-b1e2-48b5-906e-7cc465fe246e" targetNamespace="http://schemas.microsoft.com/office/2006/metadata/properties" ma:root="true" ma:fieldsID="adc40cfee4a6633c5d2a3032d0b7f7b1" ns3:_="" ns4:_="">
    <xsd:import namespace="05119bb1-5648-40fd-b287-1f01e1360d0e"/>
    <xsd:import namespace="cadc9b7d-b1e2-48b5-906e-7cc465fe246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119bb1-5648-40fd-b287-1f01e1360d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dc9b7d-b1e2-48b5-906e-7cc465fe246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titus xmlns="http://schemas.titus.com/TitusProperties/">
  <TitusGUID xmlns="">6e3398e4-2706-4ef4-91c3-918e68552379</TitusGUID>
  <TitusMetadata xmlns="">eyJucyI6Imh0dHA6XC9cL3d3dy50aXR1cy5jb21cL25zXC9BT04iLCJwcm9wcyI6W3sibiI6IkFvbkNsYXNzaWZpY2F0aW9uIiwidmFscyI6W3sidmFsdWUiOiJBRENfY2xhc3NfMjAwIn1dfSx7Im4iOiJBb25SZXN0cmljdGVkIiwidmFscyI6W119LHsibiI6IkFvblZpc3VhbE1hcmtpbmdzIiwidmFscyI6W119XX0=</TitusMetadata>
</titu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6A9D4B-CD90-4A25-9F75-4A59600658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BD47D6-71C5-4E68-A2C6-D57BABE176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119bb1-5648-40fd-b287-1f01e1360d0e"/>
    <ds:schemaRef ds:uri="cadc9b7d-b1e2-48b5-906e-7cc465fe24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BCF072-2B6E-4729-BC95-68627FCA91E6}">
  <ds:schemaRefs>
    <ds:schemaRef ds:uri="http://schemas.titus.com/TitusProperties/"/>
    <ds:schemaRef ds:uri=""/>
  </ds:schemaRefs>
</ds:datastoreItem>
</file>

<file path=customXml/itemProps4.xml><?xml version="1.0" encoding="utf-8"?>
<ds:datastoreItem xmlns:ds="http://schemas.openxmlformats.org/officeDocument/2006/customXml" ds:itemID="{BBC3DAD0-EAA1-4499-8BDF-80F8A3BA858A}">
  <ds:schemaRefs>
    <ds:schemaRef ds:uri="http://purl.org/dc/terms/"/>
    <ds:schemaRef ds:uri="05119bb1-5648-40fd-b287-1f01e1360d0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cadc9b7d-b1e2-48b5-906e-7cc465fe246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15816</TotalTime>
  <Words>1678</Words>
  <Application>Microsoft Office PowerPoint</Application>
  <PresentationFormat>Personalizzato</PresentationFormat>
  <Paragraphs>310</Paragraphs>
  <Slides>43</Slides>
  <Notes>35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43</vt:i4>
      </vt:variant>
    </vt:vector>
  </HeadingPairs>
  <TitlesOfParts>
    <vt:vector size="54" baseType="lpstr">
      <vt:lpstr>Arial</vt:lpstr>
      <vt:lpstr>Arial Narrow</vt:lpstr>
      <vt:lpstr>Calibri</vt:lpstr>
      <vt:lpstr>Calibri Light</vt:lpstr>
      <vt:lpstr>Helvetica Now Text</vt:lpstr>
      <vt:lpstr>Tahoma</vt:lpstr>
      <vt:lpstr>Times New Roman</vt:lpstr>
      <vt:lpstr>Wingdings</vt:lpstr>
      <vt:lpstr>9_Tema di Office</vt:lpstr>
      <vt:lpstr>Personalizza struttura</vt:lpstr>
      <vt:lpstr>Aon-ppt-guide-Screen-16x9 2018</vt:lpstr>
      <vt:lpstr>Presentazione standard di PowerPoint</vt:lpstr>
      <vt:lpstr>Presentazione standard di PowerPoint</vt:lpstr>
      <vt:lpstr>Indice degli argomenti:</vt:lpstr>
      <vt:lpstr>L’inquadramento Normativo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 Prodotti e gli Assicuratori </vt:lpstr>
      <vt:lpstr>I Punti di Forza</vt:lpstr>
      <vt:lpstr>Il Target</vt:lpstr>
      <vt:lpstr>Presentazione standard di PowerPoint</vt:lpstr>
      <vt:lpstr>Polizza RC Copertura All Risks</vt:lpstr>
      <vt:lpstr>Garanzie ed estensioni sempre incluse</vt:lpstr>
      <vt:lpstr>La Formulazione Claims Made </vt:lpstr>
      <vt:lpstr>  Una Rappresentazione della Retroattività </vt:lpstr>
      <vt:lpstr>  Una Rappresentazione della Postuma </vt:lpstr>
      <vt:lpstr>  Una Rappresentazione della Deeming Clause </vt:lpstr>
      <vt:lpstr>La Validità Temporale di RACING  </vt:lpstr>
      <vt:lpstr>VALUTA IL TUO PREMIO RACING quale LIBERO PROFESSIONISTA O STUDIO/SOCIETA’</vt:lpstr>
      <vt:lpstr>VALUTA IL TUO PREMIO RACING quale DIPENDENTE/DOCENTE C/O LA PUBBLICA AMMINISTRAZIONE</vt:lpstr>
      <vt:lpstr>Hai valutato se la tua Polizza Rc ha queste caratteristiche? </vt:lpstr>
      <vt:lpstr>Presentazione standard di PowerPoint</vt:lpstr>
      <vt:lpstr>Una polizza molto richiesta</vt:lpstr>
      <vt:lpstr>Presentazione standard di PowerPoint</vt:lpstr>
      <vt:lpstr>Un Focus sulla Responsabilità</vt:lpstr>
      <vt:lpstr>Caratteristiche polizza Tutela Legale </vt:lpstr>
      <vt:lpstr>La Copertura</vt:lpstr>
      <vt:lpstr>Spese coperte </vt:lpstr>
      <vt:lpstr>L’operatività temporale</vt:lpstr>
      <vt:lpstr>VALUTA IL TUO PREMIO RACING quale  LIBERO PROFESSIONISTA O STUDIO/SOCIETA’</vt:lpstr>
      <vt:lpstr>VALUTA IL TUO PREMIO RACING quale DIPENDENTE/DOCENTE C/O LA PUBBLICA AMMINISTRAZIONE</vt:lpstr>
      <vt:lpstr>Dove si trova </vt:lpstr>
      <vt:lpstr>Dove si trova </vt:lpstr>
      <vt:lpstr>Come si Accede al Portale</vt:lpstr>
      <vt:lpstr>Homepage</vt:lpstr>
      <vt:lpstr>Vuoi fare un Preventivo? </vt:lpstr>
      <vt:lpstr>Scegli il Prodotto che ti serve</vt:lpstr>
      <vt:lpstr>In caso di sinistro</vt:lpstr>
      <vt:lpstr>Hai bisogno di Assistenza? </vt:lpstr>
      <vt:lpstr>Il vostro riferimento sul territorio</vt:lpstr>
      <vt:lpstr>Presentazione standard di PowerPoint</vt:lpstr>
    </vt:vector>
  </TitlesOfParts>
  <Company>AON SpA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Lorenzo Rulli</dc:creator>
  <cp:lastModifiedBy>Andreea Vasilica</cp:lastModifiedBy>
  <cp:revision>771</cp:revision>
  <cp:lastPrinted>2022-07-04T12:18:39Z</cp:lastPrinted>
  <dcterms:created xsi:type="dcterms:W3CDTF">2014-07-17T09:14:14Z</dcterms:created>
  <dcterms:modified xsi:type="dcterms:W3CDTF">2023-12-18T12:03:30Z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0x010100A49F53CE2D7DBE459C7D08481B313ECC</vt:lpwstr>
  </property>
  <property fmtid="{D5CDD505-2E9C-101B-9397-08002B2CF9AE}" pid="3" name="TitusGUID">
    <vt:lpwstr>6e3398e4-2706-4ef4-91c3-918e68552379</vt:lpwstr>
  </property>
  <property fmtid="{D5CDD505-2E9C-101B-9397-08002B2CF9AE}" pid="4" name="AonClassification">
    <vt:lpwstr>ADC_class_200</vt:lpwstr>
  </property>
  <property fmtid="{D5CDD505-2E9C-101B-9397-08002B2CF9AE}" pid="5" name="MSIP_Label_9043f10a-881e-4653-a55e-02ca2cc829dc_Enabled">
    <vt:lpwstr>true</vt:lpwstr>
  </property>
  <property fmtid="{D5CDD505-2E9C-101B-9397-08002B2CF9AE}" pid="6" name="MSIP_Label_9043f10a-881e-4653-a55e-02ca2cc829dc_SetDate">
    <vt:lpwstr>2023-11-29T15:02:21Z</vt:lpwstr>
  </property>
  <property fmtid="{D5CDD505-2E9C-101B-9397-08002B2CF9AE}" pid="7" name="MSIP_Label_9043f10a-881e-4653-a55e-02ca2cc829dc_Method">
    <vt:lpwstr>Standard</vt:lpwstr>
  </property>
  <property fmtid="{D5CDD505-2E9C-101B-9397-08002B2CF9AE}" pid="8" name="MSIP_Label_9043f10a-881e-4653-a55e-02ca2cc829dc_Name">
    <vt:lpwstr>ADC_class_200</vt:lpwstr>
  </property>
  <property fmtid="{D5CDD505-2E9C-101B-9397-08002B2CF9AE}" pid="9" name="MSIP_Label_9043f10a-881e-4653-a55e-02ca2cc829dc_SiteId">
    <vt:lpwstr>94cfddbc-0627-494a-ad7a-29aea3aea832</vt:lpwstr>
  </property>
  <property fmtid="{D5CDD505-2E9C-101B-9397-08002B2CF9AE}" pid="10" name="MSIP_Label_9043f10a-881e-4653-a55e-02ca2cc829dc_ActionId">
    <vt:lpwstr>0281307a-806b-4547-85f0-b6cca06516ee</vt:lpwstr>
  </property>
  <property fmtid="{D5CDD505-2E9C-101B-9397-08002B2CF9AE}" pid="11" name="MSIP_Label_9043f10a-881e-4653-a55e-02ca2cc829dc_ContentBits">
    <vt:lpwstr>0</vt:lpwstr>
  </property>
</Properties>
</file>