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media/image8.jpg" ContentType="image/jpeg"/>
  <Override PartName="/ppt/media/image10.jpg" ContentType="image/jpeg"/>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media/image11.jpg" ContentType="image/jpeg"/>
  <Override PartName="/ppt/media/image12.jpg" ContentType="image/jpeg"/>
  <Override PartName="/ppt/notesSlides/notesSlide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415" r:id="rId2"/>
    <p:sldId id="406" r:id="rId3"/>
    <p:sldId id="421" r:id="rId4"/>
    <p:sldId id="407" r:id="rId5"/>
    <p:sldId id="265" r:id="rId6"/>
    <p:sldId id="395" r:id="rId7"/>
    <p:sldId id="396" r:id="rId8"/>
    <p:sldId id="397" r:id="rId9"/>
    <p:sldId id="398" r:id="rId10"/>
    <p:sldId id="399" r:id="rId11"/>
    <p:sldId id="270" r:id="rId12"/>
    <p:sldId id="271" r:id="rId13"/>
    <p:sldId id="273" r:id="rId14"/>
    <p:sldId id="274" r:id="rId15"/>
    <p:sldId id="378" r:id="rId16"/>
    <p:sldId id="275" r:id="rId17"/>
    <p:sldId id="276" r:id="rId18"/>
    <p:sldId id="277" r:id="rId19"/>
    <p:sldId id="278" r:id="rId20"/>
    <p:sldId id="400" r:id="rId21"/>
    <p:sldId id="403" r:id="rId22"/>
    <p:sldId id="404" r:id="rId23"/>
    <p:sldId id="381" r:id="rId24"/>
    <p:sldId id="402" r:id="rId25"/>
    <p:sldId id="405" r:id="rId26"/>
    <p:sldId id="384" r:id="rId27"/>
    <p:sldId id="422" r:id="rId28"/>
  </p:sldIdLst>
  <p:sldSz cx="9144000" cy="6858000" type="screen4x3"/>
  <p:notesSz cx="9144000" cy="6858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31"/>
    <p:restoredTop sz="94648"/>
  </p:normalViewPr>
  <p:slideViewPr>
    <p:cSldViewPr>
      <p:cViewPr varScale="1">
        <p:scale>
          <a:sx n="101" d="100"/>
          <a:sy n="101" d="100"/>
        </p:scale>
        <p:origin x="1368" y="114"/>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4216544610245401E-2"/>
          <c:y val="8.0477346873696898E-2"/>
          <c:w val="0.89448910669383097"/>
          <c:h val="0.89547182770377998"/>
        </c:manualLayout>
      </c:layout>
      <c:pie3DChart>
        <c:varyColors val="1"/>
        <c:ser>
          <c:idx val="0"/>
          <c:order val="0"/>
          <c:tx>
            <c:strRef>
              <c:f>Foglio1!$B$1</c:f>
              <c:strCache>
                <c:ptCount val="1"/>
                <c:pt idx="0">
                  <c:v>bandi</c:v>
                </c:pt>
              </c:strCache>
            </c:strRef>
          </c:tx>
          <c:explosion val="25"/>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1-3C9D-4C72-BF0F-EE6C1D37506F}"/>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3-3C9D-4C72-BF0F-EE6C1D37506F}"/>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5-3C9D-4C72-BF0F-EE6C1D37506F}"/>
              </c:ext>
            </c:extLst>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7-3C9D-4C72-BF0F-EE6C1D37506F}"/>
              </c:ext>
            </c:extLst>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9-3C9D-4C72-BF0F-EE6C1D37506F}"/>
              </c:ext>
            </c:extLst>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B-3C9D-4C72-BF0F-EE6C1D37506F}"/>
              </c:ext>
            </c:extLst>
          </c:dPt>
          <c:dLbls>
            <c:dLbl>
              <c:idx val="0"/>
              <c:layout>
                <c:manualLayout>
                  <c:x val="9.0173669168625195E-2"/>
                  <c:y val="-2.02355126874274E-2"/>
                </c:manualLayout>
              </c:layout>
              <c:numFmt formatCode="0.0%" sourceLinked="0"/>
              <c:spPr>
                <a:noFill/>
                <a:ln>
                  <a:noFill/>
                </a:ln>
                <a:effectLst/>
              </c:spPr>
              <c:txPr>
                <a:bodyPr rot="0" spcFirstLastPara="1" vertOverflow="ellipsis" vert="horz" wrap="square" lIns="38100" tIns="19050" rIns="38100" bIns="19050" anchor="ctr" anchorCtr="1">
                  <a:noAutofit/>
                </a:bodyPr>
                <a:lstStyle/>
                <a:p>
                  <a:pPr>
                    <a:defRPr sz="800" b="0" i="0" u="none" strike="noStrike" kern="1200" baseline="0">
                      <a:solidFill>
                        <a:schemeClr val="accent3">
                          <a:lumMod val="50000"/>
                        </a:schemeClr>
                      </a:solidFill>
                      <a:latin typeface="+mn-lt"/>
                      <a:ea typeface="+mn-ea"/>
                      <a:cs typeface="+mn-cs"/>
                    </a:defRPr>
                  </a:pPr>
                  <a:endParaRPr lang="it-IT"/>
                </a:p>
              </c:txPr>
              <c:dLblPos val="bestFit"/>
              <c:showLegendKey val="0"/>
              <c:showVal val="0"/>
              <c:showCatName val="1"/>
              <c:showSerName val="0"/>
              <c:showPercent val="1"/>
              <c:showBubbleSize val="0"/>
              <c:separator>
</c:separator>
              <c:extLst>
                <c:ext xmlns:c15="http://schemas.microsoft.com/office/drawing/2012/chart" uri="{CE6537A1-D6FC-4f65-9D91-7224C49458BB}">
                  <c15:layout>
                    <c:manualLayout>
                      <c:w val="0.204617468844248"/>
                      <c:h val="0.37628666954456402"/>
                    </c:manualLayout>
                  </c15:layout>
                </c:ext>
                <c:ext xmlns:c16="http://schemas.microsoft.com/office/drawing/2014/chart" uri="{C3380CC4-5D6E-409C-BE32-E72D297353CC}">
                  <c16:uniqueId val="{00000001-3C9D-4C72-BF0F-EE6C1D37506F}"/>
                </c:ext>
              </c:extLst>
            </c:dLbl>
            <c:dLbl>
              <c:idx val="1"/>
              <c:layout>
                <c:manualLayout>
                  <c:x val="-9.7421489271883002E-2"/>
                  <c:y val="0.20114942528735599"/>
                </c:manualLayout>
              </c:layout>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3C9D-4C72-BF0F-EE6C1D37506F}"/>
                </c:ext>
              </c:extLst>
            </c:dLbl>
            <c:dLbl>
              <c:idx val="3"/>
              <c:layout>
                <c:manualLayout>
                  <c:x val="7.1352348438962501E-2"/>
                  <c:y val="0"/>
                </c:manualLayout>
              </c:layout>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7-3C9D-4C72-BF0F-EE6C1D37506F}"/>
                </c:ext>
              </c:extLst>
            </c:dLbl>
            <c:dLbl>
              <c:idx val="4"/>
              <c:layout>
                <c:manualLayout>
                  <c:x val="0.19204559220307199"/>
                  <c:y val="0"/>
                </c:manualLayout>
              </c:layout>
              <c:dLblPos val="bestFit"/>
              <c:showLegendKey val="0"/>
              <c:showVal val="0"/>
              <c:showCatName val="1"/>
              <c:showSerName val="0"/>
              <c:showPercent val="1"/>
              <c:showBubbleSize val="0"/>
              <c:separator>
</c:separator>
              <c:extLst>
                <c:ext xmlns:c15="http://schemas.microsoft.com/office/drawing/2012/chart" uri="{CE6537A1-D6FC-4f65-9D91-7224C49458BB}">
                  <c15:layout>
                    <c:manualLayout>
                      <c:w val="0.25078079400914"/>
                      <c:h val="0.269770114942529"/>
                    </c:manualLayout>
                  </c15:layout>
                </c:ext>
                <c:ext xmlns:c16="http://schemas.microsoft.com/office/drawing/2014/chart" uri="{C3380CC4-5D6E-409C-BE32-E72D297353CC}">
                  <c16:uniqueId val="{00000009-3C9D-4C72-BF0F-EE6C1D37506F}"/>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3">
                        <a:lumMod val="50000"/>
                      </a:schemeClr>
                    </a:solidFill>
                    <a:latin typeface="+mn-lt"/>
                    <a:ea typeface="+mn-ea"/>
                    <a:cs typeface="+mn-cs"/>
                  </a:defRPr>
                </a:pPr>
                <a:endParaRPr lang="it-IT"/>
              </a:p>
            </c:txPr>
            <c:dLblPos val="bestFit"/>
            <c:showLegendKey val="0"/>
            <c:showVal val="0"/>
            <c:showCatName val="1"/>
            <c:showSerName val="0"/>
            <c:showPercent val="1"/>
            <c:showBubbleSize val="0"/>
            <c:separator>
</c:separator>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Foglio1!$A$2:$A$6</c:f>
              <c:strCache>
                <c:ptCount val="5"/>
                <c:pt idx="0">
                  <c:v>Servizi di ingegneria senza esecuzione</c:v>
                </c:pt>
                <c:pt idx="1">
                  <c:v>Servizi di ingegneria con esecuzione</c:v>
                </c:pt>
                <c:pt idx="2">
                  <c:v>Concorsi</c:v>
                </c:pt>
                <c:pt idx="3">
                  <c:v>ICT</c:v>
                </c:pt>
                <c:pt idx="4">
                  <c:v>Elenco professionisti/ Manifestazione di interesse</c:v>
                </c:pt>
              </c:strCache>
            </c:strRef>
          </c:cat>
          <c:val>
            <c:numRef>
              <c:f>Foglio1!$B$2:$B$6</c:f>
              <c:numCache>
                <c:formatCode>###0</c:formatCode>
                <c:ptCount val="5"/>
                <c:pt idx="0">
                  <c:v>3764</c:v>
                </c:pt>
                <c:pt idx="1">
                  <c:v>330</c:v>
                </c:pt>
                <c:pt idx="2">
                  <c:v>106</c:v>
                </c:pt>
                <c:pt idx="3">
                  <c:v>125</c:v>
                </c:pt>
                <c:pt idx="4">
                  <c:v>25</c:v>
                </c:pt>
              </c:numCache>
            </c:numRef>
          </c:val>
          <c:extLst>
            <c:ext xmlns:c16="http://schemas.microsoft.com/office/drawing/2014/chart" uri="{C3380CC4-5D6E-409C-BE32-E72D297353CC}">
              <c16:uniqueId val="{0000000C-3C9D-4C72-BF0F-EE6C1D37506F}"/>
            </c:ext>
          </c:extLst>
        </c:ser>
        <c:dLbls>
          <c:showLegendKey val="0"/>
          <c:showVal val="0"/>
          <c:showCatName val="0"/>
          <c:showSerName val="0"/>
          <c:showPercent val="0"/>
          <c:showBubbleSize val="0"/>
          <c:showLeaderLines val="1"/>
        </c:dLbls>
      </c:pie3DChart>
      <c:spPr>
        <a:noFill/>
        <a:ln>
          <a:noFill/>
        </a:ln>
        <a:effectLst/>
      </c:spPr>
    </c:plotArea>
    <c:plotVisOnly val="1"/>
    <c:dispBlanksAs val="zero"/>
    <c:showDLblsOverMax val="0"/>
  </c:chart>
  <c:spPr>
    <a:solidFill>
      <a:schemeClr val="bg1"/>
    </a:solidFill>
    <a:ln w="9525" cap="flat" cmpd="sng" algn="ctr">
      <a:noFill/>
      <a:round/>
    </a:ln>
    <a:effectLst/>
  </c:spPr>
  <c:txPr>
    <a:bodyPr/>
    <a:lstStyle/>
    <a:p>
      <a:pPr>
        <a:defRPr/>
      </a:pPr>
      <a:endParaRPr lang="it-I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4216544610245401E-2"/>
          <c:y val="8.0477346873696898E-2"/>
          <c:w val="0.89448910669383097"/>
          <c:h val="0.89547182770377998"/>
        </c:manualLayout>
      </c:layout>
      <c:pie3DChart>
        <c:varyColors val="1"/>
        <c:ser>
          <c:idx val="0"/>
          <c:order val="0"/>
          <c:tx>
            <c:strRef>
              <c:f>Foglio1!$B$1</c:f>
              <c:strCache>
                <c:ptCount val="1"/>
                <c:pt idx="0">
                  <c:v>bandi</c:v>
                </c:pt>
              </c:strCache>
            </c:strRef>
          </c:tx>
          <c:explosion val="25"/>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1-3C9D-4C72-BF0F-EE6C1D37506F}"/>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3-3C9D-4C72-BF0F-EE6C1D37506F}"/>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5-3C9D-4C72-BF0F-EE6C1D37506F}"/>
              </c:ext>
            </c:extLst>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7-3C9D-4C72-BF0F-EE6C1D37506F}"/>
              </c:ext>
            </c:extLst>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9-3C9D-4C72-BF0F-EE6C1D37506F}"/>
              </c:ext>
            </c:extLst>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B-3C9D-4C72-BF0F-EE6C1D37506F}"/>
              </c:ext>
            </c:extLst>
          </c:dPt>
          <c:dLbls>
            <c:dLbl>
              <c:idx val="0"/>
              <c:layout>
                <c:manualLayout>
                  <c:x val="0.122039263074095"/>
                  <c:y val="-4.3304099561459503E-2"/>
                </c:manualLayout>
              </c:layout>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accent3">
                          <a:lumMod val="50000"/>
                        </a:schemeClr>
                      </a:solidFill>
                      <a:latin typeface="+mn-lt"/>
                      <a:ea typeface="+mn-ea"/>
                      <a:cs typeface="+mn-cs"/>
                    </a:defRPr>
                  </a:pPr>
                  <a:endParaRPr lang="it-IT"/>
                </a:p>
              </c:txPr>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3C9D-4C72-BF0F-EE6C1D37506F}"/>
                </c:ext>
              </c:extLst>
            </c:dLbl>
            <c:dLbl>
              <c:idx val="1"/>
              <c:layout>
                <c:manualLayout>
                  <c:x val="-7.1557231184415801E-2"/>
                  <c:y val="1.9508213357270598E-2"/>
                </c:manualLayout>
              </c:layout>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3C9D-4C72-BF0F-EE6C1D37506F}"/>
                </c:ext>
              </c:extLst>
            </c:dLbl>
            <c:dLbl>
              <c:idx val="3"/>
              <c:layout>
                <c:manualLayout>
                  <c:x val="7.1352348438962501E-2"/>
                  <c:y val="0"/>
                </c:manualLayout>
              </c:layout>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7-3C9D-4C72-BF0F-EE6C1D37506F}"/>
                </c:ext>
              </c:extLst>
            </c:dLbl>
            <c:dLbl>
              <c:idx val="4"/>
              <c:layout>
                <c:manualLayout>
                  <c:x val="0.19204559220307199"/>
                  <c:y val="0"/>
                </c:manualLayout>
              </c:layout>
              <c:dLblPos val="bestFit"/>
              <c:showLegendKey val="0"/>
              <c:showVal val="0"/>
              <c:showCatName val="1"/>
              <c:showSerName val="0"/>
              <c:showPercent val="1"/>
              <c:showBubbleSize val="0"/>
              <c:separator>
</c:separator>
              <c:extLst>
                <c:ext xmlns:c15="http://schemas.microsoft.com/office/drawing/2012/chart" uri="{CE6537A1-D6FC-4f65-9D91-7224C49458BB}">
                  <c15:layout>
                    <c:manualLayout>
                      <c:w val="0.25078079400914"/>
                      <c:h val="0.269770114942529"/>
                    </c:manualLayout>
                  </c15:layout>
                </c:ext>
                <c:ext xmlns:c16="http://schemas.microsoft.com/office/drawing/2014/chart" uri="{C3380CC4-5D6E-409C-BE32-E72D297353CC}">
                  <c16:uniqueId val="{00000009-3C9D-4C72-BF0F-EE6C1D37506F}"/>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3">
                        <a:lumMod val="50000"/>
                      </a:schemeClr>
                    </a:solidFill>
                    <a:latin typeface="+mn-lt"/>
                    <a:ea typeface="+mn-ea"/>
                    <a:cs typeface="+mn-cs"/>
                  </a:defRPr>
                </a:pPr>
                <a:endParaRPr lang="it-IT"/>
              </a:p>
            </c:txPr>
            <c:dLblPos val="bestFit"/>
            <c:showLegendKey val="0"/>
            <c:showVal val="0"/>
            <c:showCatName val="1"/>
            <c:showSerName val="0"/>
            <c:showPercent val="1"/>
            <c:showBubbleSize val="0"/>
            <c:separator>
</c:separator>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Foglio1!$A$2:$A$6</c:f>
              <c:strCache>
                <c:ptCount val="5"/>
                <c:pt idx="0">
                  <c:v>Servizi di ingegneria senza esecuzione</c:v>
                </c:pt>
                <c:pt idx="1">
                  <c:v>Servizi di ingegneria con esecuzione</c:v>
                </c:pt>
                <c:pt idx="2">
                  <c:v>Concorsi</c:v>
                </c:pt>
                <c:pt idx="3">
                  <c:v>ICT</c:v>
                </c:pt>
                <c:pt idx="4">
                  <c:v>Elenco professionisti/ Manifestazione di interesse</c:v>
                </c:pt>
              </c:strCache>
            </c:strRef>
          </c:cat>
          <c:val>
            <c:numRef>
              <c:f>Foglio1!$B$2:$B$6</c:f>
              <c:numCache>
                <c:formatCode>###0</c:formatCode>
                <c:ptCount val="5"/>
                <c:pt idx="0">
                  <c:v>4255</c:v>
                </c:pt>
                <c:pt idx="1">
                  <c:v>456</c:v>
                </c:pt>
                <c:pt idx="2">
                  <c:v>112</c:v>
                </c:pt>
                <c:pt idx="3">
                  <c:v>87</c:v>
                </c:pt>
                <c:pt idx="4">
                  <c:v>36</c:v>
                </c:pt>
              </c:numCache>
            </c:numRef>
          </c:val>
          <c:extLst>
            <c:ext xmlns:c16="http://schemas.microsoft.com/office/drawing/2014/chart" uri="{C3380CC4-5D6E-409C-BE32-E72D297353CC}">
              <c16:uniqueId val="{0000000C-3C9D-4C72-BF0F-EE6C1D37506F}"/>
            </c:ext>
          </c:extLst>
        </c:ser>
        <c:dLbls>
          <c:showLegendKey val="0"/>
          <c:showVal val="0"/>
          <c:showCatName val="0"/>
          <c:showSerName val="0"/>
          <c:showPercent val="0"/>
          <c:showBubbleSize val="0"/>
          <c:showLeaderLines val="1"/>
        </c:dLbls>
      </c:pie3DChart>
      <c:spPr>
        <a:noFill/>
        <a:ln>
          <a:noFill/>
        </a:ln>
        <a:effectLst/>
      </c:spPr>
    </c:plotArea>
    <c:plotVisOnly val="1"/>
    <c:dispBlanksAs val="zero"/>
    <c:showDLblsOverMax val="0"/>
  </c:chart>
  <c:spPr>
    <a:solidFill>
      <a:schemeClr val="bg1"/>
    </a:solidFill>
    <a:ln w="9525" cap="flat" cmpd="sng" algn="ctr">
      <a:noFill/>
      <a:round/>
    </a:ln>
    <a:effectLst/>
  </c:spPr>
  <c:txPr>
    <a:bodyPr/>
    <a:lstStyle/>
    <a:p>
      <a:pPr>
        <a:defRPr/>
      </a:pPr>
      <a:endParaRPr lang="it-I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4216544610245401E-2"/>
          <c:y val="8.0477346873696898E-2"/>
          <c:w val="0.89448910669383097"/>
          <c:h val="0.89547182770377998"/>
        </c:manualLayout>
      </c:layout>
      <c:pie3DChart>
        <c:varyColors val="1"/>
        <c:ser>
          <c:idx val="0"/>
          <c:order val="0"/>
          <c:tx>
            <c:strRef>
              <c:f>Foglio1!$B$1</c:f>
              <c:strCache>
                <c:ptCount val="1"/>
                <c:pt idx="0">
                  <c:v>bandi</c:v>
                </c:pt>
              </c:strCache>
            </c:strRef>
          </c:tx>
          <c:explosion val="25"/>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1-3C9D-4C72-BF0F-EE6C1D37506F}"/>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3-3C9D-4C72-BF0F-EE6C1D37506F}"/>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5-3C9D-4C72-BF0F-EE6C1D37506F}"/>
              </c:ext>
            </c:extLst>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7-3C9D-4C72-BF0F-EE6C1D37506F}"/>
              </c:ext>
            </c:extLst>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9-3C9D-4C72-BF0F-EE6C1D37506F}"/>
              </c:ext>
            </c:extLst>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B-3C9D-4C72-BF0F-EE6C1D37506F}"/>
              </c:ext>
            </c:extLst>
          </c:dPt>
          <c:dLbls>
            <c:dLbl>
              <c:idx val="0"/>
              <c:layout>
                <c:manualLayout>
                  <c:x val="5.0561826956127903E-2"/>
                  <c:y val="0"/>
                </c:manualLayout>
              </c:layout>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accent3">
                          <a:lumMod val="50000"/>
                        </a:schemeClr>
                      </a:solidFill>
                      <a:latin typeface="+mn-lt"/>
                      <a:ea typeface="+mn-ea"/>
                      <a:cs typeface="+mn-cs"/>
                    </a:defRPr>
                  </a:pPr>
                  <a:endParaRPr lang="it-IT"/>
                </a:p>
              </c:txPr>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3C9D-4C72-BF0F-EE6C1D37506F}"/>
                </c:ext>
              </c:extLst>
            </c:dLbl>
            <c:dLbl>
              <c:idx val="3"/>
              <c:layout>
                <c:manualLayout>
                  <c:x val="1.3077198392159E-2"/>
                  <c:y val="1.72413793103448E-2"/>
                </c:manualLayout>
              </c:layout>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7-3C9D-4C72-BF0F-EE6C1D37506F}"/>
                </c:ext>
              </c:extLst>
            </c:dLbl>
            <c:dLbl>
              <c:idx val="4"/>
              <c:layout>
                <c:manualLayout>
                  <c:x val="0.27246517262265302"/>
                  <c:y val="1.1494252873563199E-2"/>
                </c:manualLayout>
              </c:layout>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9-3C9D-4C72-BF0F-EE6C1D37506F}"/>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3">
                        <a:lumMod val="50000"/>
                      </a:schemeClr>
                    </a:solidFill>
                    <a:latin typeface="+mn-lt"/>
                    <a:ea typeface="+mn-ea"/>
                    <a:cs typeface="+mn-cs"/>
                  </a:defRPr>
                </a:pPr>
                <a:endParaRPr lang="it-IT"/>
              </a:p>
            </c:txPr>
            <c:dLblPos val="bestFit"/>
            <c:showLegendKey val="0"/>
            <c:showVal val="0"/>
            <c:showCatName val="1"/>
            <c:showSerName val="0"/>
            <c:showPercent val="1"/>
            <c:showBubbleSize val="0"/>
            <c:separator>
</c:separator>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Foglio1!$A$2:$A$7</c:f>
              <c:strCache>
                <c:ptCount val="6"/>
                <c:pt idx="0">
                  <c:v>Servizi di ingegneria senza esecuzione</c:v>
                </c:pt>
                <c:pt idx="1">
                  <c:v>Servizi di ingegneria con esecuzione</c:v>
                </c:pt>
                <c:pt idx="2">
                  <c:v>Concorsi</c:v>
                </c:pt>
                <c:pt idx="3">
                  <c:v>ITC</c:v>
                </c:pt>
                <c:pt idx="4">
                  <c:v>Elenco professionisti/ Manifestazione di interesse</c:v>
                </c:pt>
                <c:pt idx="5">
                  <c:v>Altro</c:v>
                </c:pt>
              </c:strCache>
            </c:strRef>
          </c:cat>
          <c:val>
            <c:numRef>
              <c:f>Foglio1!$B$2:$B$7</c:f>
              <c:numCache>
                <c:formatCode>###0</c:formatCode>
                <c:ptCount val="6"/>
                <c:pt idx="0">
                  <c:v>3221</c:v>
                </c:pt>
                <c:pt idx="1">
                  <c:v>265</c:v>
                </c:pt>
                <c:pt idx="2">
                  <c:v>168</c:v>
                </c:pt>
                <c:pt idx="3">
                  <c:v>134</c:v>
                </c:pt>
                <c:pt idx="4">
                  <c:v>58</c:v>
                </c:pt>
                <c:pt idx="5">
                  <c:v>2</c:v>
                </c:pt>
              </c:numCache>
            </c:numRef>
          </c:val>
          <c:extLst>
            <c:ext xmlns:c16="http://schemas.microsoft.com/office/drawing/2014/chart" uri="{C3380CC4-5D6E-409C-BE32-E72D297353CC}">
              <c16:uniqueId val="{0000000C-3C9D-4C72-BF0F-EE6C1D37506F}"/>
            </c:ext>
          </c:extLst>
        </c:ser>
        <c:dLbls>
          <c:showLegendKey val="0"/>
          <c:showVal val="0"/>
          <c:showCatName val="0"/>
          <c:showSerName val="0"/>
          <c:showPercent val="0"/>
          <c:showBubbleSize val="0"/>
          <c:showLeaderLines val="1"/>
        </c:dLbls>
      </c:pie3DChart>
      <c:spPr>
        <a:noFill/>
        <a:ln>
          <a:noFill/>
        </a:ln>
        <a:effectLst/>
      </c:spPr>
    </c:plotArea>
    <c:plotVisOnly val="1"/>
    <c:dispBlanksAs val="zero"/>
    <c:showDLblsOverMax val="0"/>
  </c:chart>
  <c:spPr>
    <a:noFill/>
    <a:ln w="9525" cap="flat" cmpd="sng" algn="ctr">
      <a:noFill/>
      <a:round/>
    </a:ln>
    <a:effectLst/>
  </c:spPr>
  <c:txPr>
    <a:bodyPr/>
    <a:lstStyle/>
    <a:p>
      <a:pPr>
        <a:defRPr/>
      </a:pPr>
      <a:endParaRPr lang="it-IT"/>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1"/>
          <c:order val="0"/>
          <c:tx>
            <c:strRef>
              <c:f>Foglio1!$B$1</c:f>
              <c:strCache>
                <c:ptCount val="1"/>
                <c:pt idx="0">
                  <c:v>Servizi di ingegneria senza esecuzione</c:v>
                </c:pt>
              </c:strCache>
            </c:strRef>
          </c:tx>
          <c:spPr>
            <a:solidFill>
              <a:schemeClr val="accent2"/>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Foglio1!$A$2:$A$12</c:f>
              <c:strCache>
                <c:ptCount val="11"/>
                <c:pt idx="0">
                  <c:v>2009</c:v>
                </c:pt>
                <c:pt idx="1">
                  <c:v>2010</c:v>
                </c:pt>
                <c:pt idx="2">
                  <c:v>2011</c:v>
                </c:pt>
                <c:pt idx="3">
                  <c:v>2012</c:v>
                </c:pt>
                <c:pt idx="4">
                  <c:v>2013</c:v>
                </c:pt>
                <c:pt idx="5">
                  <c:v>2014</c:v>
                </c:pt>
                <c:pt idx="6">
                  <c:v>2015</c:v>
                </c:pt>
                <c:pt idx="7">
                  <c:v>2016</c:v>
                </c:pt>
                <c:pt idx="8">
                  <c:v>2017</c:v>
                </c:pt>
                <c:pt idx="9">
                  <c:v>2018</c:v>
                </c:pt>
                <c:pt idx="10">
                  <c:v>2019</c:v>
                </c:pt>
              </c:strCache>
            </c:strRef>
          </c:cat>
          <c:val>
            <c:numRef>
              <c:f>Foglio1!$B$2:$B$12</c:f>
              <c:numCache>
                <c:formatCode>General</c:formatCode>
                <c:ptCount val="11"/>
                <c:pt idx="0">
                  <c:v>392912152</c:v>
                </c:pt>
                <c:pt idx="1">
                  <c:v>319036429</c:v>
                </c:pt>
                <c:pt idx="2">
                  <c:v>250493335</c:v>
                </c:pt>
                <c:pt idx="3">
                  <c:v>288568086</c:v>
                </c:pt>
                <c:pt idx="4">
                  <c:v>151725547</c:v>
                </c:pt>
                <c:pt idx="5">
                  <c:v>181356025</c:v>
                </c:pt>
                <c:pt idx="6">
                  <c:v>169750596</c:v>
                </c:pt>
                <c:pt idx="7">
                  <c:v>217103795</c:v>
                </c:pt>
                <c:pt idx="8">
                  <c:v>610490669.73999906</c:v>
                </c:pt>
                <c:pt idx="9">
                  <c:v>698206728.35000002</c:v>
                </c:pt>
                <c:pt idx="10">
                  <c:v>978707036.70000005</c:v>
                </c:pt>
              </c:numCache>
            </c:numRef>
          </c:val>
          <c:extLst>
            <c:ext xmlns:c16="http://schemas.microsoft.com/office/drawing/2014/chart" uri="{C3380CC4-5D6E-409C-BE32-E72D297353CC}">
              <c16:uniqueId val="{00000000-E007-9D40-A80C-E9DFC470DFB4}"/>
            </c:ext>
          </c:extLst>
        </c:ser>
        <c:ser>
          <c:idx val="2"/>
          <c:order val="1"/>
          <c:tx>
            <c:strRef>
              <c:f>Foglio1!$C$1</c:f>
              <c:strCache>
                <c:ptCount val="1"/>
                <c:pt idx="0">
                  <c:v>Servizi di ingegneria con esecuzione</c:v>
                </c:pt>
              </c:strCache>
            </c:strRef>
          </c:tx>
          <c:spPr>
            <a:solidFill>
              <a:schemeClr val="accent3"/>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Foglio1!$A$2:$A$12</c:f>
              <c:strCache>
                <c:ptCount val="11"/>
                <c:pt idx="0">
                  <c:v>2009</c:v>
                </c:pt>
                <c:pt idx="1">
                  <c:v>2010</c:v>
                </c:pt>
                <c:pt idx="2">
                  <c:v>2011</c:v>
                </c:pt>
                <c:pt idx="3">
                  <c:v>2012</c:v>
                </c:pt>
                <c:pt idx="4">
                  <c:v>2013</c:v>
                </c:pt>
                <c:pt idx="5">
                  <c:v>2014</c:v>
                </c:pt>
                <c:pt idx="6">
                  <c:v>2015</c:v>
                </c:pt>
                <c:pt idx="7">
                  <c:v>2016</c:v>
                </c:pt>
                <c:pt idx="8">
                  <c:v>2017</c:v>
                </c:pt>
                <c:pt idx="9">
                  <c:v>2018</c:v>
                </c:pt>
                <c:pt idx="10">
                  <c:v>2019</c:v>
                </c:pt>
              </c:strCache>
            </c:strRef>
          </c:cat>
          <c:val>
            <c:numRef>
              <c:f>Foglio1!$C$2:$C$12</c:f>
              <c:numCache>
                <c:formatCode>General</c:formatCode>
                <c:ptCount val="11"/>
                <c:pt idx="0">
                  <c:v>785529233</c:v>
                </c:pt>
                <c:pt idx="1">
                  <c:v>534463838</c:v>
                </c:pt>
                <c:pt idx="2">
                  <c:v>293868105.83423603</c:v>
                </c:pt>
                <c:pt idx="3">
                  <c:v>272235849.98280001</c:v>
                </c:pt>
                <c:pt idx="4">
                  <c:v>232705350.417</c:v>
                </c:pt>
                <c:pt idx="5">
                  <c:v>261913319.76539999</c:v>
                </c:pt>
                <c:pt idx="6">
                  <c:v>193903629.69600001</c:v>
                </c:pt>
                <c:pt idx="7">
                  <c:v>347480935.70240003</c:v>
                </c:pt>
                <c:pt idx="8">
                  <c:v>107746631.23999999</c:v>
                </c:pt>
                <c:pt idx="9">
                  <c:v>62947138.249999903</c:v>
                </c:pt>
                <c:pt idx="10">
                  <c:v>179992628.59999999</c:v>
                </c:pt>
              </c:numCache>
            </c:numRef>
          </c:val>
          <c:extLst>
            <c:ext xmlns:c16="http://schemas.microsoft.com/office/drawing/2014/chart" uri="{C3380CC4-5D6E-409C-BE32-E72D297353CC}">
              <c16:uniqueId val="{00000001-E007-9D40-A80C-E9DFC470DFB4}"/>
            </c:ext>
          </c:extLst>
        </c:ser>
        <c:ser>
          <c:idx val="3"/>
          <c:order val="2"/>
          <c:tx>
            <c:strRef>
              <c:f>Foglio1!$D$1</c:f>
              <c:strCache>
                <c:ptCount val="1"/>
                <c:pt idx="0">
                  <c:v>Concorsi</c:v>
                </c:pt>
              </c:strCache>
            </c:strRef>
          </c:tx>
          <c:spPr>
            <a:solidFill>
              <a:schemeClr val="accent4"/>
            </a:solidFill>
            <a:ln>
              <a:noFill/>
            </a:ln>
            <a:effectLst/>
          </c:spPr>
          <c:invertIfNegative val="0"/>
          <c:val>
            <c:numRef>
              <c:f>Foglio1!$D$2:$D$12</c:f>
              <c:numCache>
                <c:formatCode>General</c:formatCode>
                <c:ptCount val="11"/>
                <c:pt idx="0">
                  <c:v>3643649</c:v>
                </c:pt>
                <c:pt idx="1">
                  <c:v>5391401</c:v>
                </c:pt>
                <c:pt idx="2">
                  <c:v>3281280</c:v>
                </c:pt>
                <c:pt idx="3">
                  <c:v>2900838</c:v>
                </c:pt>
                <c:pt idx="4">
                  <c:v>2912730</c:v>
                </c:pt>
                <c:pt idx="5">
                  <c:v>1426518</c:v>
                </c:pt>
                <c:pt idx="6">
                  <c:v>2091414</c:v>
                </c:pt>
                <c:pt idx="7">
                  <c:v>2784244</c:v>
                </c:pt>
                <c:pt idx="8">
                  <c:v>2725991</c:v>
                </c:pt>
                <c:pt idx="9">
                  <c:v>2458115</c:v>
                </c:pt>
                <c:pt idx="10">
                  <c:v>2108416</c:v>
                </c:pt>
              </c:numCache>
            </c:numRef>
          </c:val>
          <c:extLst>
            <c:ext xmlns:c16="http://schemas.microsoft.com/office/drawing/2014/chart" uri="{C3380CC4-5D6E-409C-BE32-E72D297353CC}">
              <c16:uniqueId val="{00000002-E007-9D40-A80C-E9DFC470DFB4}"/>
            </c:ext>
          </c:extLst>
        </c:ser>
        <c:dLbls>
          <c:showLegendKey val="0"/>
          <c:showVal val="0"/>
          <c:showCatName val="0"/>
          <c:showSerName val="0"/>
          <c:showPercent val="0"/>
          <c:showBubbleSize val="0"/>
        </c:dLbls>
        <c:gapWidth val="40"/>
        <c:overlap val="100"/>
        <c:axId val="324787904"/>
        <c:axId val="326261728"/>
      </c:barChart>
      <c:lineChart>
        <c:grouping val="standard"/>
        <c:varyColors val="0"/>
        <c:ser>
          <c:idx val="4"/>
          <c:order val="3"/>
          <c:tx>
            <c:strRef>
              <c:f>Foglio1!$E$1</c:f>
              <c:strCache>
                <c:ptCount val="1"/>
                <c:pt idx="0">
                  <c:v>Totale servizi di ingegneria</c:v>
                </c:pt>
              </c:strCache>
            </c:strRef>
          </c:tx>
          <c:spPr>
            <a:ln w="44450" cap="rnd">
              <a:solidFill>
                <a:schemeClr val="accent5"/>
              </a:solidFill>
              <a:prstDash val="sysDash"/>
              <a:round/>
            </a:ln>
            <a:effectLst/>
          </c:spPr>
          <c:marker>
            <c:symbol val="none"/>
          </c:marker>
          <c:dLbls>
            <c:dLbl>
              <c:idx val="2"/>
              <c:layout>
                <c:manualLayout>
                  <c:x val="-2.4627953980362501E-2"/>
                  <c:y val="-4.9107704363783297E-2"/>
                </c:manualLayout>
              </c:layout>
              <c:numFmt formatCode="#,##0.0" sourceLinked="0"/>
              <c:spPr>
                <a:noFill/>
                <a:ln>
                  <a:noFill/>
                </a:ln>
                <a:effectLst/>
              </c:spPr>
              <c:txPr>
                <a:bodyPr rot="0" spcFirstLastPara="1" vertOverflow="ellipsis" vert="horz" wrap="square" lIns="38100" tIns="19050" rIns="38100" bIns="19050" anchor="ctr" anchorCtr="1">
                  <a:noAutofit/>
                </a:bodyPr>
                <a:lstStyle/>
                <a:p>
                  <a:pPr>
                    <a:defRPr sz="1600" b="1" i="0" u="none" strike="noStrike" kern="1200" baseline="0">
                      <a:solidFill>
                        <a:srgbClr val="C00000"/>
                      </a:solidFill>
                      <a:latin typeface="+mn-lt"/>
                      <a:ea typeface="+mn-ea"/>
                      <a:cs typeface="+mn-cs"/>
                    </a:defRPr>
                  </a:pPr>
                  <a:endParaRPr lang="it-IT"/>
                </a:p>
              </c:txPr>
              <c:dLblPos val="r"/>
              <c:showLegendKey val="0"/>
              <c:showVal val="1"/>
              <c:showCatName val="0"/>
              <c:showSerName val="0"/>
              <c:showPercent val="0"/>
              <c:showBubbleSize val="0"/>
              <c:extLst>
                <c:ext xmlns:c15="http://schemas.microsoft.com/office/drawing/2012/chart" uri="{CE6537A1-D6FC-4f65-9D91-7224C49458BB}">
                  <c15:layout>
                    <c:manualLayout>
                      <c:w val="4.8125189680862497E-2"/>
                      <c:h val="5.0374946361021598E-2"/>
                    </c:manualLayout>
                  </c15:layout>
                </c:ext>
                <c:ext xmlns:c16="http://schemas.microsoft.com/office/drawing/2014/chart" uri="{C3380CC4-5D6E-409C-BE32-E72D297353CC}">
                  <c16:uniqueId val="{00000000-2B88-C84D-AB98-103D12001C8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C00000"/>
                    </a:solidFill>
                    <a:latin typeface="+mn-lt"/>
                    <a:ea typeface="+mn-ea"/>
                    <a:cs typeface="+mn-cs"/>
                  </a:defRPr>
                </a:pPr>
                <a:endParaRPr lang="it-IT"/>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Foglio1!$E$2:$E$12</c:f>
              <c:numCache>
                <c:formatCode>General</c:formatCode>
                <c:ptCount val="11"/>
                <c:pt idx="0">
                  <c:v>1182085034</c:v>
                </c:pt>
                <c:pt idx="1">
                  <c:v>858891668</c:v>
                </c:pt>
                <c:pt idx="2">
                  <c:v>547642720.83423603</c:v>
                </c:pt>
                <c:pt idx="3">
                  <c:v>563704773.98280001</c:v>
                </c:pt>
                <c:pt idx="4">
                  <c:v>387343627.417</c:v>
                </c:pt>
                <c:pt idx="5">
                  <c:v>444695862.76539999</c:v>
                </c:pt>
                <c:pt idx="6">
                  <c:v>365745639.69599998</c:v>
                </c:pt>
                <c:pt idx="7">
                  <c:v>567368974.702402</c:v>
                </c:pt>
                <c:pt idx="8">
                  <c:v>720963291.97999895</c:v>
                </c:pt>
                <c:pt idx="9">
                  <c:v>763611981.60000098</c:v>
                </c:pt>
                <c:pt idx="10">
                  <c:v>1160808081</c:v>
                </c:pt>
              </c:numCache>
            </c:numRef>
          </c:val>
          <c:smooth val="0"/>
          <c:extLst>
            <c:ext xmlns:c16="http://schemas.microsoft.com/office/drawing/2014/chart" uri="{C3380CC4-5D6E-409C-BE32-E72D297353CC}">
              <c16:uniqueId val="{00000003-E007-9D40-A80C-E9DFC470DFB4}"/>
            </c:ext>
          </c:extLst>
        </c:ser>
        <c:dLbls>
          <c:showLegendKey val="0"/>
          <c:showVal val="0"/>
          <c:showCatName val="0"/>
          <c:showSerName val="0"/>
          <c:showPercent val="0"/>
          <c:showBubbleSize val="0"/>
        </c:dLbls>
        <c:marker val="1"/>
        <c:smooth val="0"/>
        <c:axId val="326110304"/>
        <c:axId val="326443120"/>
      </c:lineChart>
      <c:catAx>
        <c:axId val="324787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crossAx val="326261728"/>
        <c:crosses val="autoZero"/>
        <c:auto val="1"/>
        <c:lblAlgn val="ctr"/>
        <c:lblOffset val="100"/>
        <c:noMultiLvlLbl val="0"/>
      </c:catAx>
      <c:valAx>
        <c:axId val="326261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324787904"/>
        <c:crosses val="autoZero"/>
        <c:crossBetween val="between"/>
        <c:dispUnits>
          <c:builtInUnit val="millions"/>
          <c:dispUnitsLbl>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it-IT"/>
              </a:p>
            </c:txPr>
          </c:dispUnitsLbl>
        </c:dispUnits>
      </c:valAx>
      <c:valAx>
        <c:axId val="326443120"/>
        <c:scaling>
          <c:orientation val="minMax"/>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it-IT"/>
          </a:p>
        </c:txPr>
        <c:crossAx val="326110304"/>
        <c:crosses val="max"/>
        <c:crossBetween val="between"/>
        <c:dispUnits>
          <c:builtInUnit val="millions"/>
          <c:dispUnitsLbl>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it-IT"/>
              </a:p>
            </c:txPr>
          </c:dispUnitsLbl>
        </c:dispUnits>
      </c:valAx>
      <c:catAx>
        <c:axId val="326110304"/>
        <c:scaling>
          <c:orientation val="minMax"/>
        </c:scaling>
        <c:delete val="1"/>
        <c:axPos val="b"/>
        <c:numFmt formatCode="General" sourceLinked="1"/>
        <c:majorTickMark val="out"/>
        <c:minorTickMark val="none"/>
        <c:tickLblPos val="nextTo"/>
        <c:crossAx val="32644312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634480485329699"/>
          <c:y val="2.8230449142014499E-2"/>
          <c:w val="0.76554340338219695"/>
          <c:h val="0.76249056459183495"/>
        </c:manualLayout>
      </c:layout>
      <c:barChart>
        <c:barDir val="col"/>
        <c:grouping val="clustered"/>
        <c:varyColors val="0"/>
        <c:ser>
          <c:idx val="0"/>
          <c:order val="0"/>
          <c:tx>
            <c:strRef>
              <c:f>Foglio1!$B$1</c:f>
              <c:strCache>
                <c:ptCount val="1"/>
                <c:pt idx="0">
                  <c:v>Quota di mercato</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invertIfNegative val="0"/>
          <c:dLbls>
            <c:dLbl>
              <c:idx val="0"/>
              <c:layout>
                <c:manualLayout>
                  <c:x val="1.2254535384247228E-2"/>
                  <c:y val="0.15599167154161619"/>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F94-724D-A990-0EC99F072616}"/>
                </c:ext>
              </c:extLst>
            </c:dLbl>
            <c:dLbl>
              <c:idx val="1"/>
              <c:layout>
                <c:manualLayout>
                  <c:x val="7.002591648141274E-3"/>
                  <c:y val="0.1529415857455560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F5C-4DD0-A8B0-0A7615D8D3AD}"/>
                </c:ext>
              </c:extLst>
            </c:dLbl>
            <c:dLbl>
              <c:idx val="2"/>
              <c:layout>
                <c:manualLayout>
                  <c:x val="1.050388747221191E-2"/>
                  <c:y val="0.10814758936415705"/>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F5C-4DD0-A8B0-0A7615D8D3AD}"/>
                </c:ext>
              </c:extLst>
            </c:dLbl>
            <c:dLbl>
              <c:idx val="3"/>
              <c:layout>
                <c:manualLayout>
                  <c:x val="5.2519437361058909E-3"/>
                  <c:y val="0.1600582491622563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F5C-4DD0-A8B0-0A7615D8D3AD}"/>
                </c:ext>
              </c:extLst>
            </c:dLbl>
            <c:dLbl>
              <c:idx val="4"/>
              <c:layout>
                <c:manualLayout>
                  <c:x val="1.050388747221191E-2"/>
                  <c:y val="0.33791136105844538"/>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F5C-4DD0-A8B0-0A7615D8D3AD}"/>
                </c:ext>
              </c:extLst>
            </c:dLbl>
            <c:dLbl>
              <c:idx val="5"/>
              <c:layout>
                <c:manualLayout>
                  <c:x val="3.501295824070637E-3"/>
                  <c:y val="0.2291293416422614"/>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F5C-4DD0-A8B0-0A7615D8D3AD}"/>
                </c:ext>
              </c:extLst>
            </c:dLbl>
            <c:dLbl>
              <c:idx val="6"/>
              <c:layout>
                <c:manualLayout>
                  <c:x val="8.7532395601765921E-3"/>
                  <c:y val="0.21184623417396078"/>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F5C-4DD0-A8B0-0A7615D8D3AD}"/>
                </c:ext>
              </c:extLst>
            </c:dLbl>
            <c:dLbl>
              <c:idx val="7"/>
              <c:layout>
                <c:manualLayout>
                  <c:x val="1.2254535384247228E-2"/>
                  <c:y val="0.16609677820001911"/>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F5C-4DD0-A8B0-0A7615D8D3AD}"/>
                </c:ext>
              </c:extLst>
            </c:dLbl>
            <c:dLbl>
              <c:idx val="8"/>
              <c:layout>
                <c:manualLayout>
                  <c:x val="7.002591648141274E-3"/>
                  <c:y val="0.1000141289617166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F5C-4DD0-A8B0-0A7615D8D3AD}"/>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it-IT"/>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Foglio1!$A$2:$A$10</c:f>
              <c:numCache>
                <c:formatCode>General</c:formatCode>
                <c:ptCount val="9"/>
                <c:pt idx="0">
                  <c:v>2011</c:v>
                </c:pt>
                <c:pt idx="1">
                  <c:v>2012</c:v>
                </c:pt>
                <c:pt idx="2">
                  <c:v>2013</c:v>
                </c:pt>
                <c:pt idx="3">
                  <c:v>2014</c:v>
                </c:pt>
                <c:pt idx="4">
                  <c:v>2015</c:v>
                </c:pt>
                <c:pt idx="5">
                  <c:v>2016</c:v>
                </c:pt>
                <c:pt idx="6">
                  <c:v>2017</c:v>
                </c:pt>
                <c:pt idx="7">
                  <c:v>2018</c:v>
                </c:pt>
                <c:pt idx="8">
                  <c:v>2019</c:v>
                </c:pt>
              </c:numCache>
            </c:numRef>
          </c:cat>
          <c:val>
            <c:numRef>
              <c:f>Foglio1!$B$2:$B$10</c:f>
              <c:numCache>
                <c:formatCode>0.000</c:formatCode>
                <c:ptCount val="9"/>
                <c:pt idx="0">
                  <c:v>0.14199999999999999</c:v>
                </c:pt>
                <c:pt idx="1">
                  <c:v>0.13900000000000001</c:v>
                </c:pt>
                <c:pt idx="2">
                  <c:v>0.114</c:v>
                </c:pt>
                <c:pt idx="3">
                  <c:v>0.14599999999999999</c:v>
                </c:pt>
                <c:pt idx="4">
                  <c:v>0.34</c:v>
                </c:pt>
                <c:pt idx="5">
                  <c:v>0.23300000000000001</c:v>
                </c:pt>
                <c:pt idx="6">
                  <c:v>0.216</c:v>
                </c:pt>
                <c:pt idx="7">
                  <c:v>0.17100000000000001</c:v>
                </c:pt>
                <c:pt idx="8">
                  <c:v>0.106</c:v>
                </c:pt>
              </c:numCache>
            </c:numRef>
          </c:val>
          <c:extLst>
            <c:ext xmlns:c16="http://schemas.microsoft.com/office/drawing/2014/chart" uri="{C3380CC4-5D6E-409C-BE32-E72D297353CC}">
              <c16:uniqueId val="{00000000-F6B3-4496-91A1-5D14791BCFB2}"/>
            </c:ext>
          </c:extLst>
        </c:ser>
        <c:dLbls>
          <c:showLegendKey val="0"/>
          <c:showVal val="0"/>
          <c:showCatName val="0"/>
          <c:showSerName val="0"/>
          <c:showPercent val="0"/>
          <c:showBubbleSize val="0"/>
        </c:dLbls>
        <c:gapWidth val="100"/>
        <c:axId val="305461920"/>
        <c:axId val="326305888"/>
      </c:barChart>
      <c:lineChart>
        <c:grouping val="standard"/>
        <c:varyColors val="0"/>
        <c:ser>
          <c:idx val="1"/>
          <c:order val="1"/>
          <c:tx>
            <c:strRef>
              <c:f>Foglio1!$C$1</c:f>
              <c:strCache>
                <c:ptCount val="1"/>
                <c:pt idx="0">
                  <c:v>Importo medio</c:v>
                </c:pt>
              </c:strCache>
            </c:strRef>
          </c:tx>
          <c:spPr>
            <a:ln w="31750" cap="rnd">
              <a:solidFill>
                <a:schemeClr val="accent2"/>
              </a:solidFill>
              <a:round/>
            </a:ln>
            <a:effectLst>
              <a:outerShdw blurRad="40000" dist="23000" dir="5400000" rotWithShape="0">
                <a:srgbClr val="000000">
                  <a:alpha val="35000"/>
                </a:srgbClr>
              </a:outerShdw>
            </a:effectLst>
          </c:spPr>
          <c:marker>
            <c:symbol val="none"/>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002060"/>
                    </a:solidFill>
                    <a:latin typeface="+mn-lt"/>
                    <a:ea typeface="+mn-ea"/>
                    <a:cs typeface="+mn-cs"/>
                  </a:defRPr>
                </a:pPr>
                <a:endParaRPr lang="it-IT"/>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Foglio1!$A$2:$A$10</c:f>
              <c:numCache>
                <c:formatCode>General</c:formatCode>
                <c:ptCount val="9"/>
                <c:pt idx="0">
                  <c:v>2011</c:v>
                </c:pt>
                <c:pt idx="1">
                  <c:v>2012</c:v>
                </c:pt>
                <c:pt idx="2">
                  <c:v>2013</c:v>
                </c:pt>
                <c:pt idx="3">
                  <c:v>2014</c:v>
                </c:pt>
                <c:pt idx="4">
                  <c:v>2015</c:v>
                </c:pt>
                <c:pt idx="5">
                  <c:v>2016</c:v>
                </c:pt>
                <c:pt idx="6">
                  <c:v>2017</c:v>
                </c:pt>
                <c:pt idx="7">
                  <c:v>2018</c:v>
                </c:pt>
                <c:pt idx="8">
                  <c:v>2019</c:v>
                </c:pt>
              </c:numCache>
            </c:numRef>
          </c:cat>
          <c:val>
            <c:numRef>
              <c:f>Foglio1!$C$2:$C$10</c:f>
              <c:numCache>
                <c:formatCode>0.0</c:formatCode>
                <c:ptCount val="9"/>
                <c:pt idx="0">
                  <c:v>65</c:v>
                </c:pt>
                <c:pt idx="1">
                  <c:v>65.900000000000006</c:v>
                </c:pt>
                <c:pt idx="2">
                  <c:v>40.799999999999997</c:v>
                </c:pt>
                <c:pt idx="3">
                  <c:v>28</c:v>
                </c:pt>
                <c:pt idx="4">
                  <c:v>37.4</c:v>
                </c:pt>
                <c:pt idx="5">
                  <c:v>39.200000000000003</c:v>
                </c:pt>
                <c:pt idx="6">
                  <c:v>46.3</c:v>
                </c:pt>
                <c:pt idx="7">
                  <c:v>50.5</c:v>
                </c:pt>
                <c:pt idx="8">
                  <c:v>45.2</c:v>
                </c:pt>
              </c:numCache>
            </c:numRef>
          </c:val>
          <c:smooth val="0"/>
          <c:extLst>
            <c:ext xmlns:c16="http://schemas.microsoft.com/office/drawing/2014/chart" uri="{C3380CC4-5D6E-409C-BE32-E72D297353CC}">
              <c16:uniqueId val="{00000001-F6B3-4496-91A1-5D14791BCFB2}"/>
            </c:ext>
          </c:extLst>
        </c:ser>
        <c:dLbls>
          <c:showLegendKey val="0"/>
          <c:showVal val="0"/>
          <c:showCatName val="0"/>
          <c:showSerName val="0"/>
          <c:showPercent val="0"/>
          <c:showBubbleSize val="0"/>
        </c:dLbls>
        <c:marker val="1"/>
        <c:smooth val="0"/>
        <c:axId val="326654368"/>
        <c:axId val="322761296"/>
      </c:lineChart>
      <c:catAx>
        <c:axId val="305461920"/>
        <c:scaling>
          <c:orientation val="minMax"/>
        </c:scaling>
        <c:delete val="0"/>
        <c:axPos val="b"/>
        <c:numFmt formatCode="General" sourceLinked="0"/>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002060"/>
                </a:solidFill>
                <a:latin typeface="+mn-lt"/>
                <a:ea typeface="+mn-ea"/>
                <a:cs typeface="+mn-cs"/>
              </a:defRPr>
            </a:pPr>
            <a:endParaRPr lang="it-IT"/>
          </a:p>
        </c:txPr>
        <c:crossAx val="326305888"/>
        <c:crosses val="autoZero"/>
        <c:auto val="1"/>
        <c:lblAlgn val="ctr"/>
        <c:lblOffset val="100"/>
        <c:noMultiLvlLbl val="0"/>
      </c:catAx>
      <c:valAx>
        <c:axId val="326305888"/>
        <c:scaling>
          <c:orientation val="minMax"/>
          <c:max val="0.75"/>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rgbClr val="002060"/>
                    </a:solidFill>
                    <a:latin typeface="+mn-lt"/>
                    <a:ea typeface="+mn-ea"/>
                    <a:cs typeface="+mn-cs"/>
                  </a:defRPr>
                </a:pPr>
                <a:r>
                  <a:rPr lang="it-IT" sz="1000">
                    <a:solidFill>
                      <a:srgbClr val="002060"/>
                    </a:solidFill>
                  </a:rPr>
                  <a:t>Quota di mercato (val.%)</a:t>
                </a:r>
              </a:p>
            </c:rich>
          </c:tx>
          <c:overlay val="0"/>
          <c:spPr>
            <a:noFill/>
            <a:ln>
              <a:noFill/>
            </a:ln>
            <a:effectLst/>
          </c:spPr>
          <c:txPr>
            <a:bodyPr rot="-5400000" spcFirstLastPara="1" vertOverflow="ellipsis" vert="horz" wrap="square" anchor="ctr" anchorCtr="1"/>
            <a:lstStyle/>
            <a:p>
              <a:pPr>
                <a:defRPr sz="1000" b="1" i="0" u="none" strike="noStrike" kern="1200" baseline="0">
                  <a:solidFill>
                    <a:srgbClr val="002060"/>
                  </a:solidFill>
                  <a:latin typeface="+mn-lt"/>
                  <a:ea typeface="+mn-ea"/>
                  <a:cs typeface="+mn-cs"/>
                </a:defRPr>
              </a:pPr>
              <a:endParaRPr lang="it-IT"/>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rgbClr val="002060"/>
                </a:solidFill>
                <a:latin typeface="+mn-lt"/>
                <a:ea typeface="+mn-ea"/>
                <a:cs typeface="+mn-cs"/>
              </a:defRPr>
            </a:pPr>
            <a:endParaRPr lang="it-IT"/>
          </a:p>
        </c:txPr>
        <c:crossAx val="305461920"/>
        <c:crosses val="autoZero"/>
        <c:crossBetween val="between"/>
        <c:majorUnit val="0.25"/>
      </c:valAx>
      <c:valAx>
        <c:axId val="322761296"/>
        <c:scaling>
          <c:orientation val="minMax"/>
          <c:max val="75"/>
        </c:scaling>
        <c:delete val="0"/>
        <c:axPos val="r"/>
        <c:title>
          <c:tx>
            <c:rich>
              <a:bodyPr rot="5400000" spcFirstLastPara="1" vertOverflow="ellipsis" wrap="square" anchor="ctr" anchorCtr="1"/>
              <a:lstStyle/>
              <a:p>
                <a:pPr>
                  <a:defRPr sz="1000" b="1" i="0" u="none" strike="noStrike" kern="1200" baseline="0">
                    <a:solidFill>
                      <a:srgbClr val="002060"/>
                    </a:solidFill>
                    <a:latin typeface="+mn-lt"/>
                    <a:ea typeface="+mn-ea"/>
                    <a:cs typeface="+mn-cs"/>
                  </a:defRPr>
                </a:pPr>
                <a:r>
                  <a:rPr lang="it-IT" sz="1000">
                    <a:solidFill>
                      <a:srgbClr val="002060"/>
                    </a:solidFill>
                  </a:rPr>
                  <a:t>Migliaia di euro</a:t>
                </a:r>
              </a:p>
            </c:rich>
          </c:tx>
          <c:overlay val="0"/>
          <c:spPr>
            <a:noFill/>
            <a:ln>
              <a:noFill/>
            </a:ln>
            <a:effectLst/>
          </c:spPr>
          <c:txPr>
            <a:bodyPr rot="5400000" spcFirstLastPara="1" vertOverflow="ellipsis" wrap="square" anchor="ctr" anchorCtr="1"/>
            <a:lstStyle/>
            <a:p>
              <a:pPr>
                <a:defRPr sz="1000" b="1" i="0" u="none" strike="noStrike" kern="1200" baseline="0">
                  <a:solidFill>
                    <a:srgbClr val="002060"/>
                  </a:solidFill>
                  <a:latin typeface="+mn-lt"/>
                  <a:ea typeface="+mn-ea"/>
                  <a:cs typeface="+mn-cs"/>
                </a:defRPr>
              </a:pPr>
              <a:endParaRPr lang="it-IT"/>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accent3">
                    <a:lumMod val="50000"/>
                  </a:schemeClr>
                </a:solidFill>
                <a:latin typeface="+mn-lt"/>
                <a:ea typeface="+mn-ea"/>
                <a:cs typeface="+mn-cs"/>
              </a:defRPr>
            </a:pPr>
            <a:endParaRPr lang="it-IT"/>
          </a:p>
        </c:txPr>
        <c:crossAx val="326654368"/>
        <c:crosses val="max"/>
        <c:crossBetween val="between"/>
        <c:majorUnit val="25"/>
      </c:valAx>
      <c:catAx>
        <c:axId val="326654368"/>
        <c:scaling>
          <c:orientation val="minMax"/>
        </c:scaling>
        <c:delete val="1"/>
        <c:axPos val="b"/>
        <c:numFmt formatCode="General" sourceLinked="1"/>
        <c:majorTickMark val="none"/>
        <c:minorTickMark val="none"/>
        <c:tickLblPos val="nextTo"/>
        <c:crossAx val="32276129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rgbClr val="002060"/>
              </a:solidFill>
              <a:latin typeface="+mn-lt"/>
              <a:ea typeface="+mn-ea"/>
              <a:cs typeface="+mn-cs"/>
            </a:defRPr>
          </a:pPr>
          <a:endParaRPr lang="it-IT"/>
        </a:p>
      </c:txPr>
    </c:legend>
    <c:plotVisOnly val="1"/>
    <c:dispBlanksAs val="gap"/>
    <c:showDLblsOverMax val="0"/>
  </c:chart>
  <c:spPr>
    <a:solidFill>
      <a:schemeClr val="bg1"/>
    </a:solidFill>
    <a:ln w="9525" cap="flat" cmpd="sng" algn="ctr">
      <a:noFill/>
      <a:round/>
    </a:ln>
    <a:effectLst/>
  </c:spPr>
  <c:txPr>
    <a:bodyPr/>
    <a:lstStyle/>
    <a:p>
      <a:pPr>
        <a:defRPr/>
      </a:pPr>
      <a:endParaRPr lang="it-IT"/>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5200484554815196E-2"/>
          <c:y val="6.3657407407407399E-2"/>
          <c:w val="0.87972829037396005"/>
          <c:h val="0.69714218228539904"/>
        </c:manualLayout>
      </c:layout>
      <c:barChart>
        <c:barDir val="col"/>
        <c:grouping val="clustered"/>
        <c:varyColors val="0"/>
        <c:ser>
          <c:idx val="0"/>
          <c:order val="0"/>
          <c:tx>
            <c:strRef>
              <c:f>Foglio1!$B$1</c:f>
              <c:strCache>
                <c:ptCount val="1"/>
                <c:pt idx="0">
                  <c:v>Ribasso medio</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002060"/>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Foglio1!$A$2:$A$6</c:f>
              <c:numCache>
                <c:formatCode>0</c:formatCode>
                <c:ptCount val="5"/>
                <c:pt idx="0">
                  <c:v>2015</c:v>
                </c:pt>
                <c:pt idx="1">
                  <c:v>2016</c:v>
                </c:pt>
                <c:pt idx="2">
                  <c:v>2017</c:v>
                </c:pt>
                <c:pt idx="3">
                  <c:v>2018</c:v>
                </c:pt>
                <c:pt idx="4">
                  <c:v>2019</c:v>
                </c:pt>
              </c:numCache>
            </c:numRef>
          </c:cat>
          <c:val>
            <c:numRef>
              <c:f>Foglio1!$B$2:$B$6</c:f>
              <c:numCache>
                <c:formatCode>0.000</c:formatCode>
                <c:ptCount val="5"/>
                <c:pt idx="0">
                  <c:v>0.34799999999999998</c:v>
                </c:pt>
                <c:pt idx="1">
                  <c:v>0.375</c:v>
                </c:pt>
                <c:pt idx="2">
                  <c:v>0.35699999999999998</c:v>
                </c:pt>
                <c:pt idx="3">
                  <c:v>0.34100000000000003</c:v>
                </c:pt>
                <c:pt idx="4">
                  <c:v>0.33600000000000002</c:v>
                </c:pt>
              </c:numCache>
            </c:numRef>
          </c:val>
          <c:extLst>
            <c:ext xmlns:c16="http://schemas.microsoft.com/office/drawing/2014/chart" uri="{C3380CC4-5D6E-409C-BE32-E72D297353CC}">
              <c16:uniqueId val="{00000001-8FE7-41B5-9F0A-C6C983721700}"/>
            </c:ext>
          </c:extLst>
        </c:ser>
        <c:ser>
          <c:idx val="1"/>
          <c:order val="1"/>
          <c:tx>
            <c:strRef>
              <c:f>Foglio1!$C$1</c:f>
              <c:strCache>
                <c:ptCount val="1"/>
                <c:pt idx="0">
                  <c:v>Ribasso massimo</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002060"/>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Foglio1!$A$2:$A$6</c:f>
              <c:numCache>
                <c:formatCode>0</c:formatCode>
                <c:ptCount val="5"/>
                <c:pt idx="0">
                  <c:v>2015</c:v>
                </c:pt>
                <c:pt idx="1">
                  <c:v>2016</c:v>
                </c:pt>
                <c:pt idx="2">
                  <c:v>2017</c:v>
                </c:pt>
                <c:pt idx="3">
                  <c:v>2018</c:v>
                </c:pt>
                <c:pt idx="4">
                  <c:v>2019</c:v>
                </c:pt>
              </c:numCache>
            </c:numRef>
          </c:cat>
          <c:val>
            <c:numRef>
              <c:f>Foglio1!$C$2:$C$6</c:f>
              <c:numCache>
                <c:formatCode>0.000</c:formatCode>
                <c:ptCount val="5"/>
                <c:pt idx="0">
                  <c:v>0.95</c:v>
                </c:pt>
                <c:pt idx="1">
                  <c:v>0.81699999999999995</c:v>
                </c:pt>
                <c:pt idx="2">
                  <c:v>0.82</c:v>
                </c:pt>
                <c:pt idx="3">
                  <c:v>0.81499999999999995</c:v>
                </c:pt>
                <c:pt idx="4">
                  <c:v>0.80700000000000005</c:v>
                </c:pt>
              </c:numCache>
            </c:numRef>
          </c:val>
          <c:extLst>
            <c:ext xmlns:c16="http://schemas.microsoft.com/office/drawing/2014/chart" uri="{C3380CC4-5D6E-409C-BE32-E72D297353CC}">
              <c16:uniqueId val="{00000002-8FE7-41B5-9F0A-C6C983721700}"/>
            </c:ext>
          </c:extLst>
        </c:ser>
        <c:dLbls>
          <c:showLegendKey val="0"/>
          <c:showVal val="0"/>
          <c:showCatName val="0"/>
          <c:showSerName val="0"/>
          <c:showPercent val="0"/>
          <c:showBubbleSize val="0"/>
        </c:dLbls>
        <c:gapWidth val="200"/>
        <c:axId val="326610288"/>
        <c:axId val="324984560"/>
      </c:barChart>
      <c:catAx>
        <c:axId val="326610288"/>
        <c:scaling>
          <c:orientation val="minMax"/>
        </c:scaling>
        <c:delete val="0"/>
        <c:axPos val="b"/>
        <c:numFmt formatCode="General" sourceLinked="0"/>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002060"/>
                </a:solidFill>
                <a:latin typeface="+mn-lt"/>
                <a:ea typeface="+mn-ea"/>
                <a:cs typeface="+mn-cs"/>
              </a:defRPr>
            </a:pPr>
            <a:endParaRPr lang="it-IT"/>
          </a:p>
        </c:txPr>
        <c:crossAx val="324984560"/>
        <c:crosses val="autoZero"/>
        <c:auto val="1"/>
        <c:lblAlgn val="ctr"/>
        <c:lblOffset val="100"/>
        <c:noMultiLvlLbl val="0"/>
      </c:catAx>
      <c:valAx>
        <c:axId val="324984560"/>
        <c:scaling>
          <c:orientation val="minMax"/>
        </c:scaling>
        <c:delete val="0"/>
        <c:axPos val="l"/>
        <c:majorGridlines>
          <c:spPr>
            <a:ln w="9525" cap="flat" cmpd="sng" algn="ctr">
              <a:solidFill>
                <a:schemeClr val="tx2">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rgbClr val="002060"/>
                </a:solidFill>
                <a:latin typeface="+mn-lt"/>
                <a:ea typeface="+mn-ea"/>
                <a:cs typeface="+mn-cs"/>
              </a:defRPr>
            </a:pPr>
            <a:endParaRPr lang="it-IT"/>
          </a:p>
        </c:txPr>
        <c:crossAx val="326610288"/>
        <c:crosses val="autoZero"/>
        <c:crossBetween val="between"/>
        <c:majorUnit val="0.25"/>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rgbClr val="002060"/>
              </a:solidFill>
              <a:latin typeface="+mn-lt"/>
              <a:ea typeface="+mn-ea"/>
              <a:cs typeface="+mn-cs"/>
            </a:defRPr>
          </a:pPr>
          <a:endParaRPr lang="it-IT"/>
        </a:p>
      </c:txPr>
    </c:legend>
    <c:plotVisOnly val="1"/>
    <c:dispBlanksAs val="gap"/>
    <c:showDLblsOverMax val="0"/>
  </c:chart>
  <c:spPr>
    <a:noFill/>
    <a:ln w="9525" cap="flat" cmpd="sng" algn="ctr">
      <a:noFill/>
      <a:round/>
    </a:ln>
    <a:effectLst/>
  </c:spPr>
  <c:txPr>
    <a:bodyPr/>
    <a:lstStyle/>
    <a:p>
      <a:pPr>
        <a:defRPr/>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6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6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2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dk1">
            <a:lumMod val="75000"/>
            <a:lumOff val="25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dk1">
            <a:lumMod val="75000"/>
            <a:lumOff val="25000"/>
          </a:schemeClr>
        </a:solidFill>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6.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D0EAAAAE-451A-144B-A596-514C9BA859DF}" type="datetimeFigureOut">
              <a:rPr lang="it-IT" smtClean="0"/>
              <a:t>28/02/2020</a:t>
            </a:fld>
            <a:endParaRPr lang="it-IT"/>
          </a:p>
        </p:txBody>
      </p:sp>
      <p:sp>
        <p:nvSpPr>
          <p:cNvPr id="4" name="Segnaposto immagine diapositiva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CC3751B8-D9D8-B14A-A55C-8331BA95AEFE}" type="slidenum">
              <a:rPr lang="it-IT" smtClean="0"/>
              <a:t>‹N›</a:t>
            </a:fld>
            <a:endParaRPr lang="it-IT"/>
          </a:p>
        </p:txBody>
      </p:sp>
    </p:spTree>
    <p:extLst>
      <p:ext uri="{BB962C8B-B14F-4D97-AF65-F5344CB8AC3E}">
        <p14:creationId xmlns:p14="http://schemas.microsoft.com/office/powerpoint/2010/main" val="1286758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CC3751B8-D9D8-B14A-A55C-8331BA95AEFE}" type="slidenum">
              <a:rPr lang="it-IT" smtClean="0"/>
              <a:t>16</a:t>
            </a:fld>
            <a:endParaRPr lang="it-IT"/>
          </a:p>
        </p:txBody>
      </p:sp>
    </p:spTree>
    <p:extLst>
      <p:ext uri="{BB962C8B-B14F-4D97-AF65-F5344CB8AC3E}">
        <p14:creationId xmlns:p14="http://schemas.microsoft.com/office/powerpoint/2010/main" val="4276199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CC3751B8-D9D8-B14A-A55C-8331BA95AEFE}" type="slidenum">
              <a:rPr lang="it-IT" smtClean="0"/>
              <a:t>25</a:t>
            </a:fld>
            <a:endParaRPr lang="it-IT"/>
          </a:p>
        </p:txBody>
      </p:sp>
    </p:spTree>
    <p:extLst>
      <p:ext uri="{BB962C8B-B14F-4D97-AF65-F5344CB8AC3E}">
        <p14:creationId xmlns:p14="http://schemas.microsoft.com/office/powerpoint/2010/main" val="1470181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Diapositiva titolo">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r>
              <a:rPr lang="it-IT"/>
              <a:t>Fare clic per modificare stile</a:t>
            </a:r>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r>
              <a:rPr lang="it-IT"/>
              <a:t>Fare clic per modificare lo stile del sottotitolo dello schema</a:t>
            </a:r>
            <a:endParaRPr/>
          </a:p>
        </p:txBody>
      </p:sp>
      <p:sp>
        <p:nvSpPr>
          <p:cNvPr id="4" name="Holder 4"/>
          <p:cNvSpPr>
            <a:spLocks noGrp="1"/>
          </p:cNvSpPr>
          <p:nvPr>
            <p:ph type="ftr" sz="quarter" idx="5"/>
          </p:nvPr>
        </p:nvSpPr>
        <p:spPr/>
        <p:txBody>
          <a:bodyPr lIns="0" tIns="0" rIns="0" bIns="0"/>
          <a:lstStyle>
            <a:lvl1pPr>
              <a:defRPr sz="1000" b="1">
                <a:latin typeface="Calibri"/>
                <a:cs typeface="Calibri"/>
              </a:defRPr>
            </a:lvl1pPr>
          </a:lstStyle>
          <a:p>
            <a:pPr marL="12700">
              <a:lnSpc>
                <a:spcPct val="100000"/>
              </a:lnSpc>
            </a:pPr>
            <a:r>
              <a:rPr lang="it-IT" spc="-10"/>
              <a:t>Michele Lapenna – Referente Lavori Pubblici e Servizi Di Ingegneria Consiglio Nazionale Ingegneri</a:t>
            </a:r>
            <a:endParaRPr spc="-5"/>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8121A0DB-9FE0-9845-B59D-1C34C075863B}" type="datetime1">
              <a:rPr lang="it-IT" smtClean="0"/>
              <a:t>28/02/2020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a:solidFill>
                  <a:schemeClr val="bg1"/>
                </a:solidFill>
                <a:latin typeface="Arial"/>
                <a:cs typeface="Arial"/>
              </a:defRPr>
            </a:lvl1pPr>
          </a:lstStyle>
          <a:p>
            <a:r>
              <a:rPr lang="it-IT"/>
              <a:t>Fare clic per modificare stile</a:t>
            </a:r>
            <a:endParaRPr/>
          </a:p>
        </p:txBody>
      </p:sp>
      <p:sp>
        <p:nvSpPr>
          <p:cNvPr id="3" name="Holder 3"/>
          <p:cNvSpPr>
            <a:spLocks noGrp="1"/>
          </p:cNvSpPr>
          <p:nvPr>
            <p:ph type="body" idx="1"/>
          </p:nvPr>
        </p:nvSpPr>
        <p:spPr/>
        <p:txBody>
          <a:bodyPr lIns="0" tIns="0" rIns="0" bIns="0"/>
          <a:lstStyle>
            <a:lvl1pPr>
              <a:defRPr/>
            </a:lvl1pPr>
          </a:lstStyle>
          <a:p>
            <a:pPr lvl="0"/>
            <a:r>
              <a:rPr lang="it-IT"/>
              <a:t>Fare clic per modificare gli stili del testo dello schema</a:t>
            </a:r>
          </a:p>
        </p:txBody>
      </p:sp>
      <p:sp>
        <p:nvSpPr>
          <p:cNvPr id="4" name="Holder 4"/>
          <p:cNvSpPr>
            <a:spLocks noGrp="1"/>
          </p:cNvSpPr>
          <p:nvPr>
            <p:ph type="ftr" sz="quarter" idx="5"/>
          </p:nvPr>
        </p:nvSpPr>
        <p:spPr/>
        <p:txBody>
          <a:bodyPr lIns="0" tIns="0" rIns="0" bIns="0"/>
          <a:lstStyle>
            <a:lvl1pPr>
              <a:defRPr sz="1000" b="1">
                <a:latin typeface="Calibri"/>
                <a:cs typeface="Calibri"/>
              </a:defRPr>
            </a:lvl1pPr>
          </a:lstStyle>
          <a:p>
            <a:pPr marL="12700">
              <a:lnSpc>
                <a:spcPct val="100000"/>
              </a:lnSpc>
            </a:pPr>
            <a:r>
              <a:rPr lang="it-IT" spc="-10"/>
              <a:t>Michele Lapenna – Referente Lavori Pubblici e Servizi Di Ingegneria Consiglio Nazionale Ingegneri</a:t>
            </a:r>
            <a:endParaRPr spc="-5"/>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56E75BAF-7BBE-DB4D-A30F-6005E29049B2}" type="datetime1">
              <a:rPr lang="it-IT" smtClean="0"/>
              <a:t>28/02/2020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Due contenuti">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a:solidFill>
                  <a:schemeClr val="bg1"/>
                </a:solidFill>
                <a:latin typeface="Arial"/>
                <a:cs typeface="Arial"/>
              </a:defRPr>
            </a:lvl1pPr>
          </a:lstStyle>
          <a:p>
            <a:r>
              <a:rPr lang="it-IT"/>
              <a:t>Fare clic per modificare stile</a:t>
            </a:r>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pPr lvl="0"/>
            <a:r>
              <a:rPr lang="it-IT"/>
              <a:t>Fare clic per modificare gli stili del testo dello schema</a:t>
            </a: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pPr lvl="0"/>
            <a:r>
              <a:rPr lang="it-IT"/>
              <a:t>Fare clic per modificare gli stili del testo dello schema</a:t>
            </a:r>
          </a:p>
        </p:txBody>
      </p:sp>
      <p:sp>
        <p:nvSpPr>
          <p:cNvPr id="5" name="Holder 5"/>
          <p:cNvSpPr>
            <a:spLocks noGrp="1"/>
          </p:cNvSpPr>
          <p:nvPr>
            <p:ph type="ftr" sz="quarter" idx="5"/>
          </p:nvPr>
        </p:nvSpPr>
        <p:spPr/>
        <p:txBody>
          <a:bodyPr lIns="0" tIns="0" rIns="0" bIns="0"/>
          <a:lstStyle>
            <a:lvl1pPr>
              <a:defRPr sz="1000" b="1">
                <a:latin typeface="Calibri"/>
                <a:cs typeface="Calibri"/>
              </a:defRPr>
            </a:lvl1pPr>
          </a:lstStyle>
          <a:p>
            <a:pPr marL="12700">
              <a:lnSpc>
                <a:spcPct val="100000"/>
              </a:lnSpc>
            </a:pPr>
            <a:r>
              <a:rPr lang="it-IT" spc="-10"/>
              <a:t>Michele Lapenna – Referente Lavori Pubblici e Servizi Di Ingegneria Consiglio Nazionale Ingegneri</a:t>
            </a:r>
            <a:endParaRPr spc="-5"/>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3B4F2568-491E-D244-86A2-EB0EAF8F3A0C}" type="datetime1">
              <a:rPr lang="it-IT" smtClean="0"/>
              <a:t>28/02/2020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Solo titolo">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1234439"/>
          </a:xfrm>
          <a:custGeom>
            <a:avLst/>
            <a:gdLst/>
            <a:ahLst/>
            <a:cxnLst/>
            <a:rect l="l" t="t" r="r" b="b"/>
            <a:pathLst>
              <a:path w="9144000" h="1234439">
                <a:moveTo>
                  <a:pt x="0" y="1234439"/>
                </a:moveTo>
                <a:lnTo>
                  <a:pt x="9144000" y="1234439"/>
                </a:lnTo>
                <a:lnTo>
                  <a:pt x="9144000" y="0"/>
                </a:lnTo>
                <a:lnTo>
                  <a:pt x="0" y="0"/>
                </a:lnTo>
                <a:lnTo>
                  <a:pt x="0" y="1234439"/>
                </a:lnTo>
                <a:close/>
              </a:path>
            </a:pathLst>
          </a:custGeom>
          <a:solidFill>
            <a:srgbClr val="1F497D"/>
          </a:solidFill>
        </p:spPr>
        <p:txBody>
          <a:bodyPr wrap="square" lIns="0" tIns="0" rIns="0" bIns="0" rtlCol="0">
            <a:spAutoFit/>
          </a:bodyPr>
          <a:lstStyle/>
          <a:p>
            <a:endParaRPr/>
          </a:p>
        </p:txBody>
      </p:sp>
      <p:sp>
        <p:nvSpPr>
          <p:cNvPr id="17" name="bk object 17"/>
          <p:cNvSpPr/>
          <p:nvPr/>
        </p:nvSpPr>
        <p:spPr>
          <a:xfrm>
            <a:off x="0" y="1554480"/>
            <a:ext cx="9144000" cy="5303519"/>
          </a:xfrm>
          <a:custGeom>
            <a:avLst/>
            <a:gdLst/>
            <a:ahLst/>
            <a:cxnLst/>
            <a:rect l="l" t="t" r="r" b="b"/>
            <a:pathLst>
              <a:path w="9144000" h="5303519">
                <a:moveTo>
                  <a:pt x="0" y="5303519"/>
                </a:moveTo>
                <a:lnTo>
                  <a:pt x="9144000" y="5303519"/>
                </a:lnTo>
                <a:lnTo>
                  <a:pt x="9144000" y="0"/>
                </a:lnTo>
                <a:lnTo>
                  <a:pt x="0" y="0"/>
                </a:lnTo>
                <a:lnTo>
                  <a:pt x="0" y="5303519"/>
                </a:lnTo>
                <a:close/>
              </a:path>
            </a:pathLst>
          </a:custGeom>
          <a:solidFill>
            <a:srgbClr val="1F497D"/>
          </a:solidFill>
        </p:spPr>
        <p:txBody>
          <a:bodyPr wrap="square" lIns="0" tIns="0" rIns="0" bIns="0" rtlCol="0">
            <a:spAutoFit/>
          </a:bodyPr>
          <a:lstStyle/>
          <a:p>
            <a:endParaRPr/>
          </a:p>
        </p:txBody>
      </p:sp>
      <p:sp>
        <p:nvSpPr>
          <p:cNvPr id="18" name="bk object 18"/>
          <p:cNvSpPr/>
          <p:nvPr/>
        </p:nvSpPr>
        <p:spPr>
          <a:xfrm>
            <a:off x="0" y="1234439"/>
            <a:ext cx="9144000" cy="320039"/>
          </a:xfrm>
          <a:custGeom>
            <a:avLst/>
            <a:gdLst/>
            <a:ahLst/>
            <a:cxnLst/>
            <a:rect l="l" t="t" r="r" b="b"/>
            <a:pathLst>
              <a:path w="9144000" h="320039">
                <a:moveTo>
                  <a:pt x="0" y="320039"/>
                </a:moveTo>
                <a:lnTo>
                  <a:pt x="9144000" y="320039"/>
                </a:lnTo>
                <a:lnTo>
                  <a:pt x="9144000" y="0"/>
                </a:lnTo>
                <a:lnTo>
                  <a:pt x="0" y="0"/>
                </a:lnTo>
                <a:lnTo>
                  <a:pt x="0" y="320039"/>
                </a:lnTo>
                <a:close/>
              </a:path>
            </a:pathLst>
          </a:custGeom>
          <a:solidFill>
            <a:srgbClr val="FFFFFF"/>
          </a:solidFill>
        </p:spPr>
        <p:txBody>
          <a:bodyPr wrap="square" lIns="0" tIns="0" rIns="0" bIns="0" rtlCol="0">
            <a:spAutoFit/>
          </a:bodyPr>
          <a:lstStyle/>
          <a:p>
            <a:endParaRPr/>
          </a:p>
        </p:txBody>
      </p:sp>
      <p:sp>
        <p:nvSpPr>
          <p:cNvPr id="19" name="bk object 19"/>
          <p:cNvSpPr/>
          <p:nvPr/>
        </p:nvSpPr>
        <p:spPr>
          <a:xfrm>
            <a:off x="0" y="1280160"/>
            <a:ext cx="533400" cy="228600"/>
          </a:xfrm>
          <a:custGeom>
            <a:avLst/>
            <a:gdLst/>
            <a:ahLst/>
            <a:cxnLst/>
            <a:rect l="l" t="t" r="r" b="b"/>
            <a:pathLst>
              <a:path w="533400" h="228600">
                <a:moveTo>
                  <a:pt x="0" y="228600"/>
                </a:moveTo>
                <a:lnTo>
                  <a:pt x="533400" y="228600"/>
                </a:lnTo>
                <a:lnTo>
                  <a:pt x="533400" y="0"/>
                </a:lnTo>
                <a:lnTo>
                  <a:pt x="0" y="0"/>
                </a:lnTo>
                <a:lnTo>
                  <a:pt x="0" y="228600"/>
                </a:lnTo>
                <a:close/>
              </a:path>
            </a:pathLst>
          </a:custGeom>
          <a:solidFill>
            <a:srgbClr val="C0504D"/>
          </a:solidFill>
        </p:spPr>
        <p:txBody>
          <a:bodyPr wrap="square" lIns="0" tIns="0" rIns="0" bIns="0" rtlCol="0">
            <a:spAutoFit/>
          </a:bodyPr>
          <a:lstStyle/>
          <a:p>
            <a:endParaRPr/>
          </a:p>
        </p:txBody>
      </p:sp>
      <p:sp>
        <p:nvSpPr>
          <p:cNvPr id="20" name="bk object 20"/>
          <p:cNvSpPr/>
          <p:nvPr/>
        </p:nvSpPr>
        <p:spPr>
          <a:xfrm>
            <a:off x="590550" y="1280160"/>
            <a:ext cx="8553450" cy="228600"/>
          </a:xfrm>
          <a:custGeom>
            <a:avLst/>
            <a:gdLst/>
            <a:ahLst/>
            <a:cxnLst/>
            <a:rect l="l" t="t" r="r" b="b"/>
            <a:pathLst>
              <a:path w="8553450" h="228600">
                <a:moveTo>
                  <a:pt x="0" y="228600"/>
                </a:moveTo>
                <a:lnTo>
                  <a:pt x="8553450" y="228600"/>
                </a:lnTo>
                <a:lnTo>
                  <a:pt x="8553450" y="0"/>
                </a:lnTo>
                <a:lnTo>
                  <a:pt x="0" y="0"/>
                </a:lnTo>
                <a:lnTo>
                  <a:pt x="0" y="228600"/>
                </a:lnTo>
                <a:close/>
              </a:path>
            </a:pathLst>
          </a:custGeom>
          <a:solidFill>
            <a:srgbClr val="4F81BD"/>
          </a:solidFill>
        </p:spPr>
        <p:txBody>
          <a:bodyPr wrap="square" lIns="0" tIns="0" rIns="0" bIns="0" rtlCol="0">
            <a:spAutoFit/>
          </a:bodyPr>
          <a:lstStyle/>
          <a:p>
            <a:endParaRPr/>
          </a:p>
        </p:txBody>
      </p:sp>
      <p:sp>
        <p:nvSpPr>
          <p:cNvPr id="21" name="bk object 21"/>
          <p:cNvSpPr/>
          <p:nvPr/>
        </p:nvSpPr>
        <p:spPr>
          <a:xfrm>
            <a:off x="0" y="1643049"/>
            <a:ext cx="9144000" cy="5214950"/>
          </a:xfrm>
          <a:prstGeom prst="rect">
            <a:avLst/>
          </a:prstGeom>
          <a:blipFill>
            <a:blip r:embed="rId2" cstate="print"/>
            <a:stretch>
              <a:fillRect/>
            </a:stretch>
          </a:blipFill>
        </p:spPr>
        <p:txBody>
          <a:bodyPr wrap="square" lIns="0" tIns="0" rIns="0" bIns="0" rtlCol="0">
            <a:spAutoFit/>
          </a:bodyPr>
          <a:lstStyle/>
          <a:p>
            <a:endParaRPr/>
          </a:p>
        </p:txBody>
      </p:sp>
      <p:sp>
        <p:nvSpPr>
          <p:cNvPr id="2" name="Holder 2"/>
          <p:cNvSpPr>
            <a:spLocks noGrp="1"/>
          </p:cNvSpPr>
          <p:nvPr>
            <p:ph type="title"/>
          </p:nvPr>
        </p:nvSpPr>
        <p:spPr/>
        <p:txBody>
          <a:bodyPr lIns="0" tIns="0" rIns="0" bIns="0"/>
          <a:lstStyle>
            <a:lvl1pPr>
              <a:defRPr sz="1800" b="1">
                <a:solidFill>
                  <a:schemeClr val="bg1"/>
                </a:solidFill>
                <a:latin typeface="Arial"/>
                <a:cs typeface="Arial"/>
              </a:defRPr>
            </a:lvl1pPr>
          </a:lstStyle>
          <a:p>
            <a:r>
              <a:rPr lang="it-IT"/>
              <a:t>Fare clic per modificare stile</a:t>
            </a:r>
            <a:endParaRPr/>
          </a:p>
        </p:txBody>
      </p:sp>
      <p:sp>
        <p:nvSpPr>
          <p:cNvPr id="3" name="Holder 3"/>
          <p:cNvSpPr>
            <a:spLocks noGrp="1"/>
          </p:cNvSpPr>
          <p:nvPr>
            <p:ph type="ftr" sz="quarter" idx="5"/>
          </p:nvPr>
        </p:nvSpPr>
        <p:spPr/>
        <p:txBody>
          <a:bodyPr lIns="0" tIns="0" rIns="0" bIns="0"/>
          <a:lstStyle>
            <a:lvl1pPr>
              <a:defRPr sz="1000" b="1">
                <a:latin typeface="Calibri"/>
                <a:cs typeface="Calibri"/>
              </a:defRPr>
            </a:lvl1pPr>
          </a:lstStyle>
          <a:p>
            <a:pPr marL="12700">
              <a:lnSpc>
                <a:spcPct val="100000"/>
              </a:lnSpc>
            </a:pPr>
            <a:r>
              <a:rPr lang="it-IT" spc="-10"/>
              <a:t>Michele Lapenna – Referente Lavori Pubblici e Servizi Di Ingegneria Consiglio Nazionale Ingegneri</a:t>
            </a:r>
            <a:endParaRPr spc="-5"/>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A71CAB86-C006-1C45-87A2-55DEB972419A}" type="datetime1">
              <a:rPr lang="it-IT" smtClean="0"/>
              <a:t>28/02/2020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Vuota">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000" b="1">
                <a:latin typeface="Calibri"/>
                <a:cs typeface="Calibri"/>
              </a:defRPr>
            </a:lvl1pPr>
          </a:lstStyle>
          <a:p>
            <a:pPr marL="12700">
              <a:lnSpc>
                <a:spcPct val="100000"/>
              </a:lnSpc>
            </a:pPr>
            <a:r>
              <a:rPr lang="it-IT" spc="-10"/>
              <a:t>Michele Lapenna – Referente Lavori Pubblici e Servizi Di Ingegneria Consiglio Nazionale Ingegneri</a:t>
            </a:r>
            <a:endParaRPr spc="-5"/>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28527347-2937-B145-86BA-7B50375EBBBF}" type="datetime1">
              <a:rPr lang="it-IT" smtClean="0"/>
              <a:t>28/02/2020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8610600" y="0"/>
            <a:ext cx="533400" cy="6857999"/>
          </a:xfrm>
          <a:custGeom>
            <a:avLst/>
            <a:gdLst/>
            <a:ahLst/>
            <a:cxnLst/>
            <a:rect l="l" t="t" r="r" b="b"/>
            <a:pathLst>
              <a:path w="533400" h="6857999">
                <a:moveTo>
                  <a:pt x="0" y="6858000"/>
                </a:moveTo>
                <a:lnTo>
                  <a:pt x="533400" y="6858000"/>
                </a:lnTo>
                <a:lnTo>
                  <a:pt x="533400" y="0"/>
                </a:lnTo>
                <a:lnTo>
                  <a:pt x="0" y="0"/>
                </a:lnTo>
                <a:lnTo>
                  <a:pt x="0" y="6858000"/>
                </a:lnTo>
              </a:path>
            </a:pathLst>
          </a:custGeom>
          <a:solidFill>
            <a:srgbClr val="F9B639"/>
          </a:solidFill>
        </p:spPr>
        <p:txBody>
          <a:bodyPr wrap="square" lIns="0" tIns="0" rIns="0" bIns="0" rtlCol="0">
            <a:spAutoFit/>
          </a:bodyPr>
          <a:lstStyle/>
          <a:p>
            <a:endParaRPr/>
          </a:p>
        </p:txBody>
      </p:sp>
      <p:sp>
        <p:nvSpPr>
          <p:cNvPr id="17" name="bk object 17"/>
          <p:cNvSpPr/>
          <p:nvPr/>
        </p:nvSpPr>
        <p:spPr>
          <a:xfrm>
            <a:off x="0" y="0"/>
            <a:ext cx="76200" cy="6857999"/>
          </a:xfrm>
          <a:custGeom>
            <a:avLst/>
            <a:gdLst/>
            <a:ahLst/>
            <a:cxnLst/>
            <a:rect l="l" t="t" r="r" b="b"/>
            <a:pathLst>
              <a:path w="76200" h="6857999">
                <a:moveTo>
                  <a:pt x="0" y="6858000"/>
                </a:moveTo>
                <a:lnTo>
                  <a:pt x="76200" y="6858000"/>
                </a:lnTo>
                <a:lnTo>
                  <a:pt x="76200" y="0"/>
                </a:lnTo>
                <a:lnTo>
                  <a:pt x="0" y="0"/>
                </a:lnTo>
                <a:lnTo>
                  <a:pt x="0" y="6858000"/>
                </a:lnTo>
              </a:path>
            </a:pathLst>
          </a:custGeom>
          <a:solidFill>
            <a:srgbClr val="F9B639"/>
          </a:solidFill>
        </p:spPr>
        <p:txBody>
          <a:bodyPr wrap="square" lIns="0" tIns="0" rIns="0" bIns="0" rtlCol="0">
            <a:spAutoFit/>
          </a:bodyPr>
          <a:lstStyle/>
          <a:p>
            <a:endParaRPr/>
          </a:p>
        </p:txBody>
      </p:sp>
      <p:sp>
        <p:nvSpPr>
          <p:cNvPr id="18" name="bk object 18"/>
          <p:cNvSpPr/>
          <p:nvPr/>
        </p:nvSpPr>
        <p:spPr>
          <a:xfrm>
            <a:off x="7452319" y="6121203"/>
            <a:ext cx="1115616" cy="736796"/>
          </a:xfrm>
          <a:prstGeom prst="rect">
            <a:avLst/>
          </a:prstGeom>
          <a:blipFill>
            <a:blip r:embed="rId7" cstate="print"/>
            <a:stretch>
              <a:fillRect/>
            </a:stretch>
          </a:blipFill>
        </p:spPr>
        <p:txBody>
          <a:bodyPr wrap="square" lIns="0" tIns="0" rIns="0" bIns="0" rtlCol="0">
            <a:spAutoFit/>
          </a:bodyPr>
          <a:lstStyle/>
          <a:p>
            <a:endParaRPr/>
          </a:p>
        </p:txBody>
      </p:sp>
      <p:sp>
        <p:nvSpPr>
          <p:cNvPr id="2" name="Holder 2"/>
          <p:cNvSpPr>
            <a:spLocks noGrp="1"/>
          </p:cNvSpPr>
          <p:nvPr>
            <p:ph type="title"/>
          </p:nvPr>
        </p:nvSpPr>
        <p:spPr>
          <a:xfrm>
            <a:off x="258251" y="173127"/>
            <a:ext cx="8627496" cy="284661"/>
          </a:xfrm>
          <a:prstGeom prst="rect">
            <a:avLst/>
          </a:prstGeom>
        </p:spPr>
        <p:txBody>
          <a:bodyPr wrap="square" lIns="0" tIns="0" rIns="0" bIns="0">
            <a:spAutoFit/>
          </a:bodyPr>
          <a:lstStyle>
            <a:lvl1pPr>
              <a:defRPr sz="1800" b="1">
                <a:solidFill>
                  <a:schemeClr val="bg1"/>
                </a:solidFill>
                <a:latin typeface="Arial"/>
                <a:cs typeface="Arial"/>
              </a:defRPr>
            </a:lvl1pPr>
          </a:lstStyle>
          <a:p>
            <a:endParaRPr/>
          </a:p>
        </p:txBody>
      </p:sp>
      <p:sp>
        <p:nvSpPr>
          <p:cNvPr id="3" name="Holder 3"/>
          <p:cNvSpPr>
            <a:spLocks noGrp="1"/>
          </p:cNvSpPr>
          <p:nvPr>
            <p:ph type="body" idx="1"/>
          </p:nvPr>
        </p:nvSpPr>
        <p:spPr>
          <a:xfrm>
            <a:off x="252361" y="1218875"/>
            <a:ext cx="8639277" cy="4651756"/>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509436" y="6544754"/>
            <a:ext cx="4214127" cy="167639"/>
          </a:xfrm>
          <a:prstGeom prst="rect">
            <a:avLst/>
          </a:prstGeom>
        </p:spPr>
        <p:txBody>
          <a:bodyPr wrap="square" lIns="0" tIns="0" rIns="0" bIns="0">
            <a:spAutoFit/>
          </a:bodyPr>
          <a:lstStyle>
            <a:lvl1pPr>
              <a:defRPr sz="1000" b="1">
                <a:latin typeface="Calibri"/>
                <a:cs typeface="Calibri"/>
              </a:defRPr>
            </a:lvl1pPr>
          </a:lstStyle>
          <a:p>
            <a:pPr marL="12700">
              <a:lnSpc>
                <a:spcPct val="100000"/>
              </a:lnSpc>
            </a:pPr>
            <a:r>
              <a:rPr lang="it-IT" spc="-10"/>
              <a:t>Michele Lapenna – Referente Lavori Pubblici e Servizi Di Ingegneria Consiglio Nazionale Ingegneri</a:t>
            </a:r>
            <a:endParaRPr spc="-5"/>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DF68FE82-9B4E-B740-B2FA-B52A0D237EFA}" type="datetime1">
              <a:rPr lang="it-IT" smtClean="0"/>
              <a:t>28/02/2020</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t>‹N›</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sldNum="0" hdr="0" dt="0"/>
  <p:txStyles>
    <p:titleStyle>
      <a:lvl1pPr eaLnBrk="1" hangingPunct="1">
        <a:defRPr>
          <a:latin typeface="+mj-lt"/>
          <a:ea typeface="+mj-ea"/>
          <a:cs typeface="+mj-cs"/>
        </a:defRPr>
      </a:lvl1pPr>
    </p:titleStyle>
    <p:body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chart" Target="../charts/char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1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a:extLst>
              <a:ext uri="{FF2B5EF4-FFF2-40B4-BE49-F238E27FC236}">
                <a16:creationId xmlns:a16="http://schemas.microsoft.com/office/drawing/2014/main" id="{B879EEE1-7010-B745-B947-1FE3453B1861}"/>
              </a:ext>
            </a:extLst>
          </p:cNvPr>
          <p:cNvSpPr>
            <a:spLocks noGrp="1"/>
          </p:cNvSpPr>
          <p:nvPr>
            <p:ph type="ftr" sz="quarter" idx="5"/>
          </p:nvPr>
        </p:nvSpPr>
        <p:spPr>
          <a:xfrm>
            <a:off x="395536" y="6021288"/>
            <a:ext cx="8568952" cy="492443"/>
          </a:xfrm>
          <a:solidFill>
            <a:schemeClr val="accent1"/>
          </a:solidFill>
          <a:ln>
            <a:solidFill>
              <a:schemeClr val="accent1"/>
            </a:solidFill>
          </a:ln>
        </p:spPr>
        <p:txBody>
          <a:bodyPr/>
          <a:lstStyle/>
          <a:p>
            <a:pPr marL="12700" algn="ctr">
              <a:lnSpc>
                <a:spcPct val="100000"/>
              </a:lnSpc>
            </a:pPr>
            <a:r>
              <a:rPr lang="it-IT" sz="1600"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600" spc="-10" dirty="0">
                <a:latin typeface="Arial" panose="020B0604020202020204" pitchFamily="34" charset="0"/>
                <a:cs typeface="Arial" panose="020B0604020202020204" pitchFamily="34" charset="0"/>
              </a:rPr>
              <a:t>Componente Consiglio Superiore dei Lavori Pubblici</a:t>
            </a:r>
            <a:endParaRPr lang="it-IT" sz="1600" spc="-5" dirty="0">
              <a:latin typeface="Arial" panose="020B0604020202020204" pitchFamily="34" charset="0"/>
              <a:cs typeface="Arial" panose="020B0604020202020204" pitchFamily="34" charset="0"/>
            </a:endParaRPr>
          </a:p>
        </p:txBody>
      </p:sp>
      <p:sp>
        <p:nvSpPr>
          <p:cNvPr id="4" name="CasellaDiTesto 3">
            <a:extLst>
              <a:ext uri="{FF2B5EF4-FFF2-40B4-BE49-F238E27FC236}">
                <a16:creationId xmlns:a16="http://schemas.microsoft.com/office/drawing/2014/main" id="{1A455955-3F7E-3549-B79A-C90A208191A9}"/>
              </a:ext>
            </a:extLst>
          </p:cNvPr>
          <p:cNvSpPr txBox="1"/>
          <p:nvPr/>
        </p:nvSpPr>
        <p:spPr>
          <a:xfrm>
            <a:off x="2699792" y="1305897"/>
            <a:ext cx="3587842" cy="369332"/>
          </a:xfrm>
          <a:prstGeom prst="rect">
            <a:avLst/>
          </a:prstGeom>
          <a:solidFill>
            <a:srgbClr val="FFFF00"/>
          </a:solidFill>
        </p:spPr>
        <p:txBody>
          <a:bodyPr wrap="none" rtlCol="0">
            <a:spAutoFit/>
          </a:bodyPr>
          <a:lstStyle/>
          <a:p>
            <a:pPr algn="just"/>
            <a:r>
              <a:rPr lang="it-IT" dirty="0"/>
              <a:t>ORDINE DI BARLETTA ANDRIA TRANI</a:t>
            </a:r>
          </a:p>
        </p:txBody>
      </p:sp>
      <p:sp>
        <p:nvSpPr>
          <p:cNvPr id="6" name="CasellaDiTesto 5">
            <a:extLst>
              <a:ext uri="{FF2B5EF4-FFF2-40B4-BE49-F238E27FC236}">
                <a16:creationId xmlns:a16="http://schemas.microsoft.com/office/drawing/2014/main" id="{F63CE768-AEE7-914F-A4FB-CC27607CA4B2}"/>
              </a:ext>
            </a:extLst>
          </p:cNvPr>
          <p:cNvSpPr txBox="1"/>
          <p:nvPr/>
        </p:nvSpPr>
        <p:spPr>
          <a:xfrm>
            <a:off x="395536" y="2446317"/>
            <a:ext cx="8568951" cy="369332"/>
          </a:xfrm>
          <a:prstGeom prst="rect">
            <a:avLst/>
          </a:prstGeom>
          <a:solidFill>
            <a:srgbClr val="FFFF00"/>
          </a:solidFill>
          <a:ln>
            <a:noFill/>
          </a:ln>
        </p:spPr>
        <p:txBody>
          <a:bodyPr wrap="square" rtlCol="0">
            <a:spAutoFit/>
          </a:bodyPr>
          <a:lstStyle/>
          <a:p>
            <a:pPr algn="ctr"/>
            <a:r>
              <a:rPr lang="it-IT" dirty="0"/>
              <a:t>IL CODICE DEGLI APPALTI E LE MODIFICHE INTRODOTTE DALLO SBLOCCA CANTIERI</a:t>
            </a:r>
          </a:p>
        </p:txBody>
      </p:sp>
      <p:sp>
        <p:nvSpPr>
          <p:cNvPr id="7" name="CasellaDiTesto 6">
            <a:extLst>
              <a:ext uri="{FF2B5EF4-FFF2-40B4-BE49-F238E27FC236}">
                <a16:creationId xmlns:a16="http://schemas.microsoft.com/office/drawing/2014/main" id="{E1645FD5-9A6A-6E4B-B4C2-B4A382B8D839}"/>
              </a:ext>
            </a:extLst>
          </p:cNvPr>
          <p:cNvSpPr txBox="1"/>
          <p:nvPr/>
        </p:nvSpPr>
        <p:spPr>
          <a:xfrm>
            <a:off x="1331640" y="1858488"/>
            <a:ext cx="5976663" cy="369332"/>
          </a:xfrm>
          <a:prstGeom prst="rect">
            <a:avLst/>
          </a:prstGeom>
          <a:noFill/>
        </p:spPr>
        <p:txBody>
          <a:bodyPr wrap="square" rtlCol="0">
            <a:spAutoFit/>
          </a:bodyPr>
          <a:lstStyle/>
          <a:p>
            <a:r>
              <a:rPr lang="it-IT" dirty="0"/>
              <a:t> </a:t>
            </a:r>
          </a:p>
        </p:txBody>
      </p:sp>
    </p:spTree>
    <p:extLst>
      <p:ext uri="{BB962C8B-B14F-4D97-AF65-F5344CB8AC3E}">
        <p14:creationId xmlns:p14="http://schemas.microsoft.com/office/powerpoint/2010/main" val="4142448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79512" y="0"/>
            <a:ext cx="8431088" cy="392044"/>
          </a:xfrm>
          <a:custGeom>
            <a:avLst/>
            <a:gdLst/>
            <a:ahLst/>
            <a:cxnLst/>
            <a:rect l="l" t="t" r="r" b="b"/>
            <a:pathLst>
              <a:path w="8431088" h="392044">
                <a:moveTo>
                  <a:pt x="0" y="392044"/>
                </a:moveTo>
                <a:lnTo>
                  <a:pt x="8431088" y="392044"/>
                </a:lnTo>
                <a:lnTo>
                  <a:pt x="8431088" y="0"/>
                </a:lnTo>
                <a:lnTo>
                  <a:pt x="0" y="0"/>
                </a:lnTo>
                <a:lnTo>
                  <a:pt x="0" y="392044"/>
                </a:lnTo>
                <a:close/>
              </a:path>
            </a:pathLst>
          </a:custGeom>
          <a:solidFill>
            <a:srgbClr val="A90000"/>
          </a:solidFill>
        </p:spPr>
        <p:txBody>
          <a:bodyPr wrap="square" lIns="0" tIns="0" rIns="0" bIns="0" rtlCol="0">
            <a:spAutoFit/>
          </a:bodyPr>
          <a:lstStyle/>
          <a:p>
            <a:endParaRPr/>
          </a:p>
        </p:txBody>
      </p:sp>
      <p:sp>
        <p:nvSpPr>
          <p:cNvPr id="5" name="object 5"/>
          <p:cNvSpPr txBox="1">
            <a:spLocks noGrp="1"/>
          </p:cNvSpPr>
          <p:nvPr>
            <p:ph type="title"/>
          </p:nvPr>
        </p:nvSpPr>
        <p:spPr>
          <a:xfrm>
            <a:off x="249113" y="49788"/>
            <a:ext cx="8627496" cy="284661"/>
          </a:xfrm>
          <a:prstGeom prst="rect">
            <a:avLst/>
          </a:prstGeom>
        </p:spPr>
        <p:txBody>
          <a:bodyPr vert="horz" wrap="square" lIns="0" tIns="0" rIns="0" bIns="0" rtlCol="0">
            <a:spAutoFit/>
          </a:bodyPr>
          <a:lstStyle/>
          <a:p>
            <a:pPr marL="12700">
              <a:lnSpc>
                <a:spcPct val="100000"/>
              </a:lnSpc>
            </a:pPr>
            <a:r>
              <a:rPr spc="-5" dirty="0"/>
              <a:t>I</a:t>
            </a:r>
            <a:r>
              <a:rPr lang="it-IT" spc="-5" dirty="0"/>
              <a:t>L </a:t>
            </a:r>
            <a:r>
              <a:rPr spc="-5" dirty="0"/>
              <a:t> </a:t>
            </a:r>
            <a:r>
              <a:rPr spc="-10" dirty="0"/>
              <a:t>D.Lg</a:t>
            </a:r>
            <a:r>
              <a:rPr spc="-15" dirty="0"/>
              <a:t>s</a:t>
            </a:r>
            <a:r>
              <a:rPr spc="-5" dirty="0"/>
              <a:t>. </a:t>
            </a:r>
            <a:r>
              <a:rPr spc="-10" dirty="0"/>
              <a:t>n.</a:t>
            </a:r>
            <a:r>
              <a:rPr dirty="0"/>
              <a:t> </a:t>
            </a:r>
            <a:r>
              <a:rPr spc="-5" dirty="0"/>
              <a:t>50/</a:t>
            </a:r>
            <a:r>
              <a:rPr spc="-15" dirty="0"/>
              <a:t>2</a:t>
            </a:r>
            <a:r>
              <a:rPr spc="-5" dirty="0"/>
              <a:t>01</a:t>
            </a:r>
            <a:r>
              <a:rPr dirty="0"/>
              <a:t>6</a:t>
            </a:r>
            <a:r>
              <a:rPr lang="it-IT" dirty="0"/>
              <a:t> e sua Attuazione</a:t>
            </a:r>
            <a:endParaRPr spc="-10" dirty="0"/>
          </a:p>
        </p:txBody>
      </p:sp>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6" name="object 6"/>
          <p:cNvSpPr txBox="1"/>
          <p:nvPr/>
        </p:nvSpPr>
        <p:spPr>
          <a:xfrm>
            <a:off x="179512" y="480687"/>
            <a:ext cx="8301947" cy="5971378"/>
          </a:xfrm>
          <a:prstGeom prst="rect">
            <a:avLst/>
          </a:prstGeom>
        </p:spPr>
        <p:txBody>
          <a:bodyPr vert="horz" wrap="square" lIns="0" tIns="0" rIns="0" bIns="0" rtlCol="0">
            <a:spAutoFit/>
          </a:bodyPr>
          <a:lstStyle/>
          <a:p>
            <a:pPr marL="298450" marR="6350" indent="-285750" algn="just">
              <a:lnSpc>
                <a:spcPct val="100000"/>
              </a:lnSpc>
              <a:buFont typeface="Arial"/>
              <a:buChar char="•"/>
              <a:tabLst>
                <a:tab pos="297815" algn="l"/>
              </a:tabLst>
            </a:pPr>
            <a:r>
              <a:rPr sz="1600" spc="-5" dirty="0">
                <a:latin typeface="Calibri"/>
                <a:cs typeface="Calibri"/>
              </a:rPr>
              <a:t>I</a:t>
            </a:r>
            <a:r>
              <a:rPr sz="1600" dirty="0">
                <a:latin typeface="Calibri"/>
                <a:cs typeface="Calibri"/>
              </a:rPr>
              <a:t>l</a:t>
            </a:r>
            <a:r>
              <a:rPr sz="1600" spc="100" dirty="0">
                <a:latin typeface="Calibri"/>
                <a:cs typeface="Calibri"/>
              </a:rPr>
              <a:t> </a:t>
            </a:r>
            <a:r>
              <a:rPr sz="1600" b="1" spc="-15" dirty="0">
                <a:latin typeface="Calibri"/>
                <a:cs typeface="Calibri"/>
              </a:rPr>
              <a:t>C</a:t>
            </a:r>
            <a:r>
              <a:rPr sz="1600" b="1" spc="-20" dirty="0">
                <a:latin typeface="Calibri"/>
                <a:cs typeface="Calibri"/>
              </a:rPr>
              <a:t>o</a:t>
            </a:r>
            <a:r>
              <a:rPr sz="1600" b="1" spc="-15" dirty="0">
                <a:latin typeface="Calibri"/>
                <a:cs typeface="Calibri"/>
              </a:rPr>
              <a:t>d</a:t>
            </a:r>
            <a:r>
              <a:rPr sz="1600" b="1" spc="-10" dirty="0">
                <a:latin typeface="Calibri"/>
                <a:cs typeface="Calibri"/>
              </a:rPr>
              <a:t>i</a:t>
            </a:r>
            <a:r>
              <a:rPr sz="1600" b="1" spc="-5" dirty="0">
                <a:latin typeface="Calibri"/>
                <a:cs typeface="Calibri"/>
              </a:rPr>
              <a:t>c</a:t>
            </a:r>
            <a:r>
              <a:rPr sz="1600" b="1" dirty="0">
                <a:latin typeface="Calibri"/>
                <a:cs typeface="Calibri"/>
              </a:rPr>
              <a:t>e</a:t>
            </a:r>
            <a:r>
              <a:rPr sz="1600" b="1" spc="90" dirty="0">
                <a:latin typeface="Calibri"/>
                <a:cs typeface="Calibri"/>
              </a:rPr>
              <a:t> </a:t>
            </a:r>
            <a:r>
              <a:rPr sz="1600" b="1" spc="-10" dirty="0">
                <a:latin typeface="Calibri"/>
                <a:cs typeface="Calibri"/>
              </a:rPr>
              <a:t>e</a:t>
            </a:r>
            <a:r>
              <a:rPr sz="1600" b="1" spc="-20" dirty="0">
                <a:latin typeface="Calibri"/>
                <a:cs typeface="Calibri"/>
              </a:rPr>
              <a:t>n</a:t>
            </a:r>
            <a:r>
              <a:rPr sz="1600" b="1" spc="-10" dirty="0">
                <a:latin typeface="Calibri"/>
                <a:cs typeface="Calibri"/>
              </a:rPr>
              <a:t>t</a:t>
            </a:r>
            <a:r>
              <a:rPr sz="1600" b="1" spc="-45" dirty="0">
                <a:latin typeface="Calibri"/>
                <a:cs typeface="Calibri"/>
              </a:rPr>
              <a:t>r</a:t>
            </a:r>
            <a:r>
              <a:rPr sz="1600" b="1" spc="-10" dirty="0">
                <a:latin typeface="Calibri"/>
                <a:cs typeface="Calibri"/>
              </a:rPr>
              <a:t>a</a:t>
            </a:r>
            <a:r>
              <a:rPr sz="1600" b="1" spc="95" dirty="0">
                <a:latin typeface="Calibri"/>
                <a:cs typeface="Calibri"/>
              </a:rPr>
              <a:t> </a:t>
            </a:r>
            <a:r>
              <a:rPr sz="1600" b="1" spc="-15" dirty="0">
                <a:latin typeface="Calibri"/>
                <a:cs typeface="Calibri"/>
              </a:rPr>
              <a:t>i</a:t>
            </a:r>
            <a:r>
              <a:rPr sz="1600" b="1" spc="-10" dirty="0">
                <a:latin typeface="Calibri"/>
                <a:cs typeface="Calibri"/>
              </a:rPr>
              <a:t>n</a:t>
            </a:r>
            <a:r>
              <a:rPr sz="1600" b="1" spc="95" dirty="0">
                <a:latin typeface="Calibri"/>
                <a:cs typeface="Calibri"/>
              </a:rPr>
              <a:t> </a:t>
            </a:r>
            <a:r>
              <a:rPr sz="1600" b="1" spc="-15" dirty="0">
                <a:latin typeface="Calibri"/>
                <a:cs typeface="Calibri"/>
              </a:rPr>
              <a:t>vi</a:t>
            </a:r>
            <a:r>
              <a:rPr sz="1600" b="1" spc="-20" dirty="0">
                <a:latin typeface="Calibri"/>
                <a:cs typeface="Calibri"/>
              </a:rPr>
              <a:t>go</a:t>
            </a:r>
            <a:r>
              <a:rPr sz="1600" b="1" spc="-25" dirty="0">
                <a:latin typeface="Calibri"/>
                <a:cs typeface="Calibri"/>
              </a:rPr>
              <a:t>r</a:t>
            </a:r>
            <a:r>
              <a:rPr sz="1600" b="1" dirty="0">
                <a:latin typeface="Calibri"/>
                <a:cs typeface="Calibri"/>
              </a:rPr>
              <a:t>e</a:t>
            </a:r>
            <a:r>
              <a:rPr sz="1600" b="1" spc="95" dirty="0">
                <a:latin typeface="Calibri"/>
                <a:cs typeface="Calibri"/>
              </a:rPr>
              <a:t> </a:t>
            </a:r>
            <a:r>
              <a:rPr sz="1600" b="1" spc="-15" dirty="0">
                <a:latin typeface="Calibri"/>
                <a:cs typeface="Calibri"/>
              </a:rPr>
              <a:t>i</a:t>
            </a:r>
            <a:r>
              <a:rPr sz="1600" b="1" spc="-5" dirty="0">
                <a:latin typeface="Calibri"/>
                <a:cs typeface="Calibri"/>
              </a:rPr>
              <a:t>l</a:t>
            </a:r>
            <a:r>
              <a:rPr sz="1600" b="1" spc="95" dirty="0">
                <a:latin typeface="Calibri"/>
                <a:cs typeface="Calibri"/>
              </a:rPr>
              <a:t> </a:t>
            </a:r>
            <a:r>
              <a:rPr sz="1600" b="1" spc="-15" dirty="0">
                <a:latin typeface="Calibri"/>
                <a:cs typeface="Calibri"/>
              </a:rPr>
              <a:t>1</a:t>
            </a:r>
            <a:r>
              <a:rPr sz="1600" b="1" spc="-10" dirty="0">
                <a:latin typeface="Calibri"/>
                <a:cs typeface="Calibri"/>
              </a:rPr>
              <a:t>9/</a:t>
            </a:r>
            <a:r>
              <a:rPr sz="1600" b="1" spc="-15" dirty="0">
                <a:latin typeface="Calibri"/>
                <a:cs typeface="Calibri"/>
              </a:rPr>
              <a:t>0</a:t>
            </a:r>
            <a:r>
              <a:rPr sz="1600" b="1" spc="-10" dirty="0">
                <a:latin typeface="Calibri"/>
                <a:cs typeface="Calibri"/>
              </a:rPr>
              <a:t>4/</a:t>
            </a:r>
            <a:r>
              <a:rPr sz="1600" b="1" spc="-15" dirty="0">
                <a:latin typeface="Calibri"/>
                <a:cs typeface="Calibri"/>
              </a:rPr>
              <a:t>201</a:t>
            </a:r>
            <a:r>
              <a:rPr sz="1600" b="1" spc="-10" dirty="0">
                <a:latin typeface="Calibri"/>
                <a:cs typeface="Calibri"/>
              </a:rPr>
              <a:t>6</a:t>
            </a:r>
            <a:r>
              <a:rPr sz="1600" b="1" dirty="0">
                <a:latin typeface="Calibri"/>
                <a:cs typeface="Calibri"/>
              </a:rPr>
              <a:t> </a:t>
            </a:r>
            <a:r>
              <a:rPr sz="1600" b="1" spc="200" dirty="0">
                <a:latin typeface="Calibri"/>
                <a:cs typeface="Calibri"/>
              </a:rPr>
              <a:t> </a:t>
            </a:r>
            <a:r>
              <a:rPr sz="1600" spc="-15" dirty="0">
                <a:latin typeface="Calibri"/>
                <a:cs typeface="Calibri"/>
              </a:rPr>
              <a:t>s</a:t>
            </a:r>
            <a:r>
              <a:rPr sz="1600" spc="-25" dirty="0">
                <a:latin typeface="Calibri"/>
                <a:cs typeface="Calibri"/>
              </a:rPr>
              <a:t>c</a:t>
            </a:r>
            <a:r>
              <a:rPr sz="1600" dirty="0">
                <a:latin typeface="Calibri"/>
                <a:cs typeface="Calibri"/>
              </a:rPr>
              <a:t>o</a:t>
            </a:r>
            <a:r>
              <a:rPr sz="1600" spc="-15" dirty="0">
                <a:latin typeface="Calibri"/>
                <a:cs typeface="Calibri"/>
              </a:rPr>
              <a:t>n</a:t>
            </a:r>
            <a:r>
              <a:rPr sz="1600" spc="-40" dirty="0">
                <a:latin typeface="Calibri"/>
                <a:cs typeface="Calibri"/>
              </a:rPr>
              <a:t>t</a:t>
            </a:r>
            <a:r>
              <a:rPr sz="1600" dirty="0">
                <a:latin typeface="Calibri"/>
                <a:cs typeface="Calibri"/>
              </a:rPr>
              <a:t>a</a:t>
            </a:r>
            <a:r>
              <a:rPr sz="1600" spc="100" dirty="0">
                <a:latin typeface="Calibri"/>
                <a:cs typeface="Calibri"/>
              </a:rPr>
              <a:t> </a:t>
            </a:r>
            <a:r>
              <a:rPr sz="1600" dirty="0">
                <a:latin typeface="Calibri"/>
                <a:cs typeface="Calibri"/>
              </a:rPr>
              <a:t>le</a:t>
            </a:r>
            <a:r>
              <a:rPr sz="1600" spc="100" dirty="0">
                <a:latin typeface="Calibri"/>
                <a:cs typeface="Calibri"/>
              </a:rPr>
              <a:t> </a:t>
            </a:r>
            <a:r>
              <a:rPr sz="1600" b="1" spc="-5" dirty="0">
                <a:latin typeface="Calibri"/>
                <a:cs typeface="Calibri"/>
              </a:rPr>
              <a:t>p</a:t>
            </a:r>
            <a:r>
              <a:rPr sz="1600" b="1" spc="-25" dirty="0">
                <a:latin typeface="Calibri"/>
                <a:cs typeface="Calibri"/>
              </a:rPr>
              <a:t>r</a:t>
            </a:r>
            <a:r>
              <a:rPr sz="1600" b="1" spc="-15" dirty="0">
                <a:latin typeface="Calibri"/>
                <a:cs typeface="Calibri"/>
              </a:rPr>
              <a:t>e</a:t>
            </a:r>
            <a:r>
              <a:rPr sz="1600" b="1" spc="-20" dirty="0">
                <a:latin typeface="Calibri"/>
                <a:cs typeface="Calibri"/>
              </a:rPr>
              <a:t>v</a:t>
            </a:r>
            <a:r>
              <a:rPr sz="1600" b="1" spc="-10" dirty="0">
                <a:latin typeface="Calibri"/>
                <a:cs typeface="Calibri"/>
              </a:rPr>
              <a:t>e</a:t>
            </a:r>
            <a:r>
              <a:rPr sz="1600" b="1" spc="-15" dirty="0">
                <a:latin typeface="Calibri"/>
                <a:cs typeface="Calibri"/>
              </a:rPr>
              <a:t>dibil</a:t>
            </a:r>
            <a:r>
              <a:rPr sz="1600" b="1" spc="-5" dirty="0">
                <a:latin typeface="Calibri"/>
                <a:cs typeface="Calibri"/>
              </a:rPr>
              <a:t>i</a:t>
            </a:r>
            <a:r>
              <a:rPr sz="1600" b="1" spc="100" dirty="0">
                <a:latin typeface="Calibri"/>
                <a:cs typeface="Calibri"/>
              </a:rPr>
              <a:t> </a:t>
            </a:r>
            <a:r>
              <a:rPr sz="1600" b="1" spc="-15" dirty="0">
                <a:latin typeface="Calibri"/>
                <a:cs typeface="Calibri"/>
              </a:rPr>
              <a:t>di</a:t>
            </a:r>
            <a:r>
              <a:rPr sz="1600" b="1" spc="5" dirty="0">
                <a:latin typeface="Calibri"/>
                <a:cs typeface="Calibri"/>
              </a:rPr>
              <a:t>ff</a:t>
            </a:r>
            <a:r>
              <a:rPr sz="1600" b="1" spc="-15" dirty="0">
                <a:latin typeface="Calibri"/>
                <a:cs typeface="Calibri"/>
              </a:rPr>
              <a:t>ic</a:t>
            </a:r>
            <a:r>
              <a:rPr sz="1600" b="1" spc="-20" dirty="0">
                <a:latin typeface="Calibri"/>
                <a:cs typeface="Calibri"/>
              </a:rPr>
              <a:t>o</a:t>
            </a:r>
            <a:r>
              <a:rPr sz="1600" b="1" spc="-15" dirty="0">
                <a:latin typeface="Calibri"/>
                <a:cs typeface="Calibri"/>
              </a:rPr>
              <a:t>l</a:t>
            </a:r>
            <a:r>
              <a:rPr sz="1600" b="1" spc="-25" dirty="0">
                <a:latin typeface="Calibri"/>
                <a:cs typeface="Calibri"/>
              </a:rPr>
              <a:t>t</a:t>
            </a:r>
            <a:r>
              <a:rPr sz="1600" b="1" spc="-10" dirty="0">
                <a:latin typeface="Calibri"/>
                <a:cs typeface="Calibri"/>
              </a:rPr>
              <a:t>à</a:t>
            </a:r>
            <a:r>
              <a:rPr sz="1600" b="1" spc="100" dirty="0">
                <a:latin typeface="Calibri"/>
                <a:cs typeface="Calibri"/>
              </a:rPr>
              <a:t> </a:t>
            </a:r>
            <a:r>
              <a:rPr sz="1600" spc="-5" dirty="0">
                <a:latin typeface="Calibri"/>
                <a:cs typeface="Calibri"/>
              </a:rPr>
              <a:t>d</a:t>
            </a:r>
            <a:r>
              <a:rPr sz="1600" spc="-10" dirty="0">
                <a:latin typeface="Calibri"/>
                <a:cs typeface="Calibri"/>
              </a:rPr>
              <a:t>e</a:t>
            </a:r>
            <a:r>
              <a:rPr sz="1600" spc="-15" dirty="0">
                <a:latin typeface="Calibri"/>
                <a:cs typeface="Calibri"/>
              </a:rPr>
              <a:t>r</a:t>
            </a:r>
            <a:r>
              <a:rPr sz="1600" spc="-5" dirty="0">
                <a:latin typeface="Calibri"/>
                <a:cs typeface="Calibri"/>
              </a:rPr>
              <a:t>i</a:t>
            </a:r>
            <a:r>
              <a:rPr sz="1600" spc="-35" dirty="0">
                <a:latin typeface="Calibri"/>
                <a:cs typeface="Calibri"/>
              </a:rPr>
              <a:t>v</a:t>
            </a:r>
            <a:r>
              <a:rPr sz="1600" spc="-5" dirty="0">
                <a:latin typeface="Calibri"/>
                <a:cs typeface="Calibri"/>
              </a:rPr>
              <a:t>a</a:t>
            </a:r>
            <a:r>
              <a:rPr sz="1600" spc="-15" dirty="0">
                <a:latin typeface="Calibri"/>
                <a:cs typeface="Calibri"/>
              </a:rPr>
              <a:t>nt</a:t>
            </a:r>
            <a:r>
              <a:rPr sz="1600" dirty="0">
                <a:latin typeface="Calibri"/>
                <a:cs typeface="Calibri"/>
              </a:rPr>
              <a:t>i</a:t>
            </a:r>
            <a:r>
              <a:rPr sz="1600" spc="100" dirty="0">
                <a:latin typeface="Calibri"/>
                <a:cs typeface="Calibri"/>
              </a:rPr>
              <a:t> </a:t>
            </a:r>
            <a:r>
              <a:rPr sz="1600" spc="5" dirty="0">
                <a:latin typeface="Calibri"/>
                <a:cs typeface="Calibri"/>
              </a:rPr>
              <a:t>d</a:t>
            </a:r>
            <a:r>
              <a:rPr sz="1600" spc="-5" dirty="0">
                <a:latin typeface="Calibri"/>
                <a:cs typeface="Calibri"/>
              </a:rPr>
              <a:t>all</a:t>
            </a:r>
            <a:r>
              <a:rPr sz="1600" dirty="0">
                <a:latin typeface="Calibri"/>
                <a:cs typeface="Calibri"/>
              </a:rPr>
              <a:t>a </a:t>
            </a:r>
            <a:r>
              <a:rPr sz="1600" spc="-15" dirty="0">
                <a:latin typeface="Calibri"/>
                <a:cs typeface="Calibri"/>
              </a:rPr>
              <a:t>s</a:t>
            </a:r>
            <a:r>
              <a:rPr sz="1600" spc="-10" dirty="0">
                <a:latin typeface="Calibri"/>
                <a:cs typeface="Calibri"/>
              </a:rPr>
              <a:t>ce</a:t>
            </a:r>
            <a:r>
              <a:rPr sz="1600" spc="-5" dirty="0">
                <a:latin typeface="Calibri"/>
                <a:cs typeface="Calibri"/>
              </a:rPr>
              <a:t>l</a:t>
            </a:r>
            <a:r>
              <a:rPr sz="1600" spc="-40" dirty="0">
                <a:latin typeface="Calibri"/>
                <a:cs typeface="Calibri"/>
              </a:rPr>
              <a:t>t</a:t>
            </a:r>
            <a:r>
              <a:rPr sz="1600" dirty="0">
                <a:latin typeface="Calibri"/>
                <a:cs typeface="Calibri"/>
              </a:rPr>
              <a:t>a </a:t>
            </a:r>
            <a:r>
              <a:rPr sz="1600" spc="-175" dirty="0">
                <a:latin typeface="Calibri"/>
                <a:cs typeface="Calibri"/>
              </a:rPr>
              <a:t> </a:t>
            </a:r>
            <a:r>
              <a:rPr sz="1600" spc="5" dirty="0">
                <a:latin typeface="Calibri"/>
                <a:cs typeface="Calibri"/>
              </a:rPr>
              <a:t>d</a:t>
            </a:r>
            <a:r>
              <a:rPr sz="1600" dirty="0">
                <a:latin typeface="Calibri"/>
                <a:cs typeface="Calibri"/>
              </a:rPr>
              <a:t>i </a:t>
            </a:r>
            <a:r>
              <a:rPr sz="1600" spc="-180" dirty="0">
                <a:latin typeface="Calibri"/>
                <a:cs typeface="Calibri"/>
              </a:rPr>
              <a:t> </a:t>
            </a:r>
            <a:r>
              <a:rPr sz="1600" spc="-35" dirty="0">
                <a:latin typeface="Calibri"/>
                <a:cs typeface="Calibri"/>
              </a:rPr>
              <a:t>f</a:t>
            </a:r>
            <a:r>
              <a:rPr sz="1600" dirty="0">
                <a:latin typeface="Calibri"/>
                <a:cs typeface="Calibri"/>
              </a:rPr>
              <a:t>a</a:t>
            </a:r>
            <a:r>
              <a:rPr sz="1600" spc="-35" dirty="0">
                <a:latin typeface="Calibri"/>
                <a:cs typeface="Calibri"/>
              </a:rPr>
              <a:t>r</a:t>
            </a:r>
            <a:r>
              <a:rPr sz="1600" spc="-10" dirty="0">
                <a:latin typeface="Calibri"/>
                <a:cs typeface="Calibri"/>
              </a:rPr>
              <a:t>e</a:t>
            </a:r>
            <a:r>
              <a:rPr sz="1600" dirty="0">
                <a:latin typeface="Calibri"/>
                <a:cs typeface="Calibri"/>
              </a:rPr>
              <a:t> </a:t>
            </a:r>
            <a:r>
              <a:rPr sz="1600" spc="-175" dirty="0">
                <a:latin typeface="Calibri"/>
                <a:cs typeface="Calibri"/>
              </a:rPr>
              <a:t> </a:t>
            </a:r>
            <a:r>
              <a:rPr sz="1600" spc="-15" dirty="0">
                <a:latin typeface="Calibri"/>
                <a:cs typeface="Calibri"/>
              </a:rPr>
              <a:t>c</a:t>
            </a:r>
            <a:r>
              <a:rPr sz="1600" dirty="0">
                <a:latin typeface="Calibri"/>
                <a:cs typeface="Calibri"/>
              </a:rPr>
              <a:t>on </a:t>
            </a:r>
            <a:r>
              <a:rPr sz="1600" spc="-175" dirty="0">
                <a:latin typeface="Calibri"/>
                <a:cs typeface="Calibri"/>
              </a:rPr>
              <a:t> </a:t>
            </a:r>
            <a:r>
              <a:rPr sz="1600" spc="5" dirty="0">
                <a:latin typeface="Calibri"/>
                <a:cs typeface="Calibri"/>
              </a:rPr>
              <a:t>u</a:t>
            </a:r>
            <a:r>
              <a:rPr sz="1600" dirty="0">
                <a:latin typeface="Calibri"/>
                <a:cs typeface="Calibri"/>
              </a:rPr>
              <a:t>n </a:t>
            </a:r>
            <a:r>
              <a:rPr sz="1600" spc="-175" dirty="0">
                <a:latin typeface="Calibri"/>
                <a:cs typeface="Calibri"/>
              </a:rPr>
              <a:t> </a:t>
            </a:r>
            <a:r>
              <a:rPr sz="1600" b="1" spc="-15" dirty="0">
                <a:latin typeface="Calibri"/>
                <a:cs typeface="Calibri"/>
              </a:rPr>
              <a:t>unic</a:t>
            </a:r>
            <a:r>
              <a:rPr sz="1600" b="1" spc="-10" dirty="0">
                <a:latin typeface="Calibri"/>
                <a:cs typeface="Calibri"/>
              </a:rPr>
              <a:t>o</a:t>
            </a:r>
            <a:r>
              <a:rPr sz="1600" b="1" dirty="0">
                <a:latin typeface="Calibri"/>
                <a:cs typeface="Calibri"/>
              </a:rPr>
              <a:t> </a:t>
            </a:r>
            <a:r>
              <a:rPr sz="1600" b="1" spc="-180" dirty="0">
                <a:latin typeface="Calibri"/>
                <a:cs typeface="Calibri"/>
              </a:rPr>
              <a:t> </a:t>
            </a:r>
            <a:r>
              <a:rPr sz="1600" b="1" spc="-5" dirty="0">
                <a:latin typeface="Calibri"/>
                <a:cs typeface="Calibri"/>
              </a:rPr>
              <a:t>d</a:t>
            </a:r>
            <a:r>
              <a:rPr sz="1600" b="1" spc="-10" dirty="0">
                <a:latin typeface="Calibri"/>
                <a:cs typeface="Calibri"/>
              </a:rPr>
              <a:t>e</a:t>
            </a:r>
            <a:r>
              <a:rPr sz="1600" b="1" spc="-5" dirty="0">
                <a:latin typeface="Calibri"/>
                <a:cs typeface="Calibri"/>
              </a:rPr>
              <a:t>c</a:t>
            </a:r>
            <a:r>
              <a:rPr sz="1600" b="1" spc="-25" dirty="0">
                <a:latin typeface="Calibri"/>
                <a:cs typeface="Calibri"/>
              </a:rPr>
              <a:t>r</a:t>
            </a:r>
            <a:r>
              <a:rPr sz="1600" b="1" spc="-20" dirty="0">
                <a:latin typeface="Calibri"/>
                <a:cs typeface="Calibri"/>
              </a:rPr>
              <a:t>e</a:t>
            </a:r>
            <a:r>
              <a:rPr sz="1600" b="1" spc="-25" dirty="0">
                <a:latin typeface="Calibri"/>
                <a:cs typeface="Calibri"/>
              </a:rPr>
              <a:t>t</a:t>
            </a:r>
            <a:r>
              <a:rPr sz="1600" b="1" spc="-10" dirty="0">
                <a:latin typeface="Calibri"/>
                <a:cs typeface="Calibri"/>
              </a:rPr>
              <a:t>o</a:t>
            </a:r>
            <a:r>
              <a:rPr sz="1600" b="1" dirty="0">
                <a:latin typeface="Calibri"/>
                <a:cs typeface="Calibri"/>
              </a:rPr>
              <a:t> </a:t>
            </a:r>
            <a:r>
              <a:rPr sz="1600" b="1" spc="-180" dirty="0">
                <a:latin typeface="Calibri"/>
                <a:cs typeface="Calibri"/>
              </a:rPr>
              <a:t> </a:t>
            </a:r>
            <a:r>
              <a:rPr sz="1600" b="1" spc="-15" dirty="0">
                <a:latin typeface="Calibri"/>
                <a:cs typeface="Calibri"/>
              </a:rPr>
              <a:t>d</a:t>
            </a:r>
            <a:r>
              <a:rPr sz="1600" b="1" spc="-5" dirty="0">
                <a:latin typeface="Calibri"/>
                <a:cs typeface="Calibri"/>
              </a:rPr>
              <a:t>i</a:t>
            </a:r>
            <a:r>
              <a:rPr sz="1600" b="1" dirty="0">
                <a:latin typeface="Calibri"/>
                <a:cs typeface="Calibri"/>
              </a:rPr>
              <a:t> </a:t>
            </a:r>
            <a:r>
              <a:rPr sz="1600" b="1" spc="-180" dirty="0">
                <a:latin typeface="Calibri"/>
                <a:cs typeface="Calibri"/>
              </a:rPr>
              <a:t> </a:t>
            </a:r>
            <a:r>
              <a:rPr sz="1600" b="1" spc="-30" dirty="0">
                <a:latin typeface="Calibri"/>
                <a:cs typeface="Calibri"/>
              </a:rPr>
              <a:t>R</a:t>
            </a:r>
            <a:r>
              <a:rPr sz="1600" b="1" spc="-10" dirty="0">
                <a:latin typeface="Calibri"/>
                <a:cs typeface="Calibri"/>
              </a:rPr>
              <a:t>e</a:t>
            </a:r>
            <a:r>
              <a:rPr sz="1600" b="1" spc="-5" dirty="0">
                <a:latin typeface="Calibri"/>
                <a:cs typeface="Calibri"/>
              </a:rPr>
              <a:t>c</a:t>
            </a:r>
            <a:r>
              <a:rPr sz="1600" b="1" spc="-10" dirty="0">
                <a:latin typeface="Calibri"/>
                <a:cs typeface="Calibri"/>
              </a:rPr>
              <a:t>e</a:t>
            </a:r>
            <a:r>
              <a:rPr sz="1600" b="1" spc="-15" dirty="0">
                <a:latin typeface="Calibri"/>
                <a:cs typeface="Calibri"/>
              </a:rPr>
              <a:t>p</a:t>
            </a:r>
            <a:r>
              <a:rPr sz="1600" b="1" spc="-10" dirty="0">
                <a:latin typeface="Calibri"/>
                <a:cs typeface="Calibri"/>
              </a:rPr>
              <a:t>i</a:t>
            </a:r>
            <a:r>
              <a:rPr sz="1600" b="1" spc="-5" dirty="0">
                <a:latin typeface="Calibri"/>
                <a:cs typeface="Calibri"/>
              </a:rPr>
              <a:t>m</a:t>
            </a:r>
            <a:r>
              <a:rPr sz="1600" b="1" spc="-10" dirty="0">
                <a:latin typeface="Calibri"/>
                <a:cs typeface="Calibri"/>
              </a:rPr>
              <a:t>e</a:t>
            </a:r>
            <a:r>
              <a:rPr sz="1600" b="1" spc="-30" dirty="0">
                <a:latin typeface="Calibri"/>
                <a:cs typeface="Calibri"/>
              </a:rPr>
              <a:t>n</a:t>
            </a:r>
            <a:r>
              <a:rPr sz="1600" b="1" spc="-25" dirty="0">
                <a:latin typeface="Calibri"/>
                <a:cs typeface="Calibri"/>
              </a:rPr>
              <a:t>t</a:t>
            </a:r>
            <a:r>
              <a:rPr sz="1600" b="1" spc="-10" dirty="0">
                <a:latin typeface="Calibri"/>
                <a:cs typeface="Calibri"/>
              </a:rPr>
              <a:t>o</a:t>
            </a:r>
            <a:r>
              <a:rPr sz="1600" b="1" dirty="0">
                <a:latin typeface="Calibri"/>
                <a:cs typeface="Calibri"/>
              </a:rPr>
              <a:t> </a:t>
            </a:r>
            <a:r>
              <a:rPr sz="1600" b="1" spc="-180" dirty="0">
                <a:latin typeface="Calibri"/>
                <a:cs typeface="Calibri"/>
              </a:rPr>
              <a:t> </a:t>
            </a:r>
            <a:r>
              <a:rPr sz="1600" b="1" dirty="0">
                <a:latin typeface="Calibri"/>
                <a:cs typeface="Calibri"/>
              </a:rPr>
              <a:t>e </a:t>
            </a:r>
            <a:r>
              <a:rPr sz="1600" b="1" spc="-185" dirty="0">
                <a:latin typeface="Calibri"/>
                <a:cs typeface="Calibri"/>
              </a:rPr>
              <a:t> </a:t>
            </a:r>
            <a:r>
              <a:rPr sz="1600" b="1" spc="-15" dirty="0">
                <a:latin typeface="Calibri"/>
                <a:cs typeface="Calibri"/>
              </a:rPr>
              <a:t>Ri</a:t>
            </a:r>
            <a:r>
              <a:rPr sz="1600" b="1" spc="-20" dirty="0">
                <a:latin typeface="Calibri"/>
                <a:cs typeface="Calibri"/>
              </a:rPr>
              <a:t>o</a:t>
            </a:r>
            <a:r>
              <a:rPr sz="1600" b="1" spc="-25" dirty="0">
                <a:latin typeface="Calibri"/>
                <a:cs typeface="Calibri"/>
              </a:rPr>
              <a:t>r</a:t>
            </a:r>
            <a:r>
              <a:rPr sz="1600" b="1" spc="-15" dirty="0">
                <a:latin typeface="Calibri"/>
                <a:cs typeface="Calibri"/>
              </a:rPr>
              <a:t>d</a:t>
            </a:r>
            <a:r>
              <a:rPr sz="1600" b="1" spc="-10" dirty="0">
                <a:latin typeface="Calibri"/>
                <a:cs typeface="Calibri"/>
              </a:rPr>
              <a:t>i</a:t>
            </a:r>
            <a:r>
              <a:rPr sz="1600" b="1" spc="-15" dirty="0">
                <a:latin typeface="Calibri"/>
                <a:cs typeface="Calibri"/>
              </a:rPr>
              <a:t>n</a:t>
            </a:r>
            <a:r>
              <a:rPr sz="1600" b="1" spc="-20" dirty="0">
                <a:latin typeface="Calibri"/>
                <a:cs typeface="Calibri"/>
              </a:rPr>
              <a:t>o</a:t>
            </a:r>
            <a:r>
              <a:rPr sz="1600" b="1" dirty="0">
                <a:latin typeface="Calibri"/>
                <a:cs typeface="Calibri"/>
              </a:rPr>
              <a:t>. </a:t>
            </a:r>
            <a:r>
              <a:rPr sz="1600" b="1" spc="-185" dirty="0">
                <a:latin typeface="Calibri"/>
                <a:cs typeface="Calibri"/>
              </a:rPr>
              <a:t> </a:t>
            </a:r>
            <a:r>
              <a:rPr sz="1600" b="1" spc="-5" dirty="0">
                <a:latin typeface="Calibri"/>
                <a:cs typeface="Calibri"/>
              </a:rPr>
              <a:t>Anch</a:t>
            </a:r>
            <a:r>
              <a:rPr sz="1600" b="1" dirty="0">
                <a:latin typeface="Calibri"/>
                <a:cs typeface="Calibri"/>
              </a:rPr>
              <a:t>e </a:t>
            </a:r>
            <a:r>
              <a:rPr sz="1600" b="1" spc="-185" dirty="0">
                <a:latin typeface="Calibri"/>
                <a:cs typeface="Calibri"/>
              </a:rPr>
              <a:t> </a:t>
            </a:r>
            <a:r>
              <a:rPr sz="1600" b="1" spc="-10" dirty="0">
                <a:latin typeface="Calibri"/>
                <a:cs typeface="Calibri"/>
              </a:rPr>
              <a:t>a</a:t>
            </a:r>
            <a:r>
              <a:rPr sz="1600" b="1" dirty="0">
                <a:latin typeface="Calibri"/>
                <a:cs typeface="Calibri"/>
              </a:rPr>
              <a:t> </a:t>
            </a:r>
            <a:r>
              <a:rPr sz="1600" b="1" spc="-180" dirty="0">
                <a:latin typeface="Calibri"/>
                <a:cs typeface="Calibri"/>
              </a:rPr>
              <a:t> </a:t>
            </a:r>
            <a:r>
              <a:rPr sz="1600" b="1" spc="-15" dirty="0">
                <a:latin typeface="Calibri"/>
                <a:cs typeface="Calibri"/>
              </a:rPr>
              <a:t>c</a:t>
            </a:r>
            <a:r>
              <a:rPr sz="1600" b="1" spc="-5" dirty="0">
                <a:latin typeface="Calibri"/>
                <a:cs typeface="Calibri"/>
              </a:rPr>
              <a:t>a</a:t>
            </a:r>
            <a:r>
              <a:rPr sz="1600" b="1" spc="-15" dirty="0">
                <a:latin typeface="Calibri"/>
                <a:cs typeface="Calibri"/>
              </a:rPr>
              <a:t>u</a:t>
            </a:r>
            <a:r>
              <a:rPr sz="1600" b="1" spc="-20" dirty="0">
                <a:latin typeface="Calibri"/>
                <a:cs typeface="Calibri"/>
              </a:rPr>
              <a:t>s</a:t>
            </a:r>
            <a:r>
              <a:rPr sz="1600" b="1" spc="-10" dirty="0">
                <a:latin typeface="Calibri"/>
                <a:cs typeface="Calibri"/>
              </a:rPr>
              <a:t>a</a:t>
            </a:r>
            <a:r>
              <a:rPr sz="1600" b="1" dirty="0">
                <a:latin typeface="Calibri"/>
                <a:cs typeface="Calibri"/>
              </a:rPr>
              <a:t> </a:t>
            </a:r>
            <a:r>
              <a:rPr sz="1600" b="1" spc="-180" dirty="0">
                <a:latin typeface="Calibri"/>
                <a:cs typeface="Calibri"/>
              </a:rPr>
              <a:t> </a:t>
            </a:r>
            <a:r>
              <a:rPr sz="1600" b="1" spc="-5" dirty="0">
                <a:latin typeface="Calibri"/>
                <a:cs typeface="Calibri"/>
              </a:rPr>
              <a:t>d</a:t>
            </a:r>
            <a:r>
              <a:rPr sz="1600" b="1" spc="-10" dirty="0">
                <a:latin typeface="Calibri"/>
                <a:cs typeface="Calibri"/>
              </a:rPr>
              <a:t>e</a:t>
            </a:r>
            <a:r>
              <a:rPr sz="1600" b="1" spc="-5" dirty="0">
                <a:latin typeface="Calibri"/>
                <a:cs typeface="Calibri"/>
              </a:rPr>
              <a:t>l b</a:t>
            </a:r>
            <a:r>
              <a:rPr sz="1600" b="1" spc="-25" dirty="0">
                <a:latin typeface="Calibri"/>
                <a:cs typeface="Calibri"/>
              </a:rPr>
              <a:t>r</a:t>
            </a:r>
            <a:r>
              <a:rPr sz="1600" b="1" spc="-15" dirty="0">
                <a:latin typeface="Calibri"/>
                <a:cs typeface="Calibri"/>
              </a:rPr>
              <a:t>e</a:t>
            </a:r>
            <a:r>
              <a:rPr sz="1600" b="1" spc="-5" dirty="0">
                <a:latin typeface="Calibri"/>
                <a:cs typeface="Calibri"/>
              </a:rPr>
              <a:t>v</a:t>
            </a:r>
            <a:r>
              <a:rPr sz="1600" b="1" spc="-15" dirty="0">
                <a:latin typeface="Calibri"/>
                <a:cs typeface="Calibri"/>
              </a:rPr>
              <a:t>i</a:t>
            </a:r>
            <a:r>
              <a:rPr sz="1600" b="1" spc="-20" dirty="0">
                <a:latin typeface="Calibri"/>
                <a:cs typeface="Calibri"/>
              </a:rPr>
              <a:t>ss</a:t>
            </a:r>
            <a:r>
              <a:rPr sz="1600" b="1" spc="-15" dirty="0">
                <a:latin typeface="Calibri"/>
                <a:cs typeface="Calibri"/>
              </a:rPr>
              <a:t>i</a:t>
            </a:r>
            <a:r>
              <a:rPr sz="1600" b="1" spc="-5" dirty="0">
                <a:latin typeface="Calibri"/>
                <a:cs typeface="Calibri"/>
              </a:rPr>
              <a:t>m</a:t>
            </a:r>
            <a:r>
              <a:rPr sz="1600" b="1" spc="-10" dirty="0">
                <a:latin typeface="Calibri"/>
                <a:cs typeface="Calibri"/>
              </a:rPr>
              <a:t>o</a:t>
            </a:r>
            <a:r>
              <a:rPr sz="1600" b="1" spc="180" dirty="0">
                <a:latin typeface="Calibri"/>
                <a:cs typeface="Calibri"/>
              </a:rPr>
              <a:t> </a:t>
            </a:r>
            <a:r>
              <a:rPr sz="1600" b="1" spc="-25" dirty="0">
                <a:latin typeface="Calibri"/>
                <a:cs typeface="Calibri"/>
              </a:rPr>
              <a:t>t</a:t>
            </a:r>
            <a:r>
              <a:rPr sz="1600" b="1" spc="-5" dirty="0">
                <a:latin typeface="Calibri"/>
                <a:cs typeface="Calibri"/>
              </a:rPr>
              <a:t>em</a:t>
            </a:r>
            <a:r>
              <a:rPr sz="1600" b="1" spc="-15" dirty="0">
                <a:latin typeface="Calibri"/>
                <a:cs typeface="Calibri"/>
              </a:rPr>
              <a:t>p</a:t>
            </a:r>
            <a:r>
              <a:rPr sz="1600" b="1" spc="-10" dirty="0">
                <a:latin typeface="Calibri"/>
                <a:cs typeface="Calibri"/>
              </a:rPr>
              <a:t>o</a:t>
            </a:r>
            <a:r>
              <a:rPr sz="1600" b="1" spc="175" dirty="0">
                <a:latin typeface="Calibri"/>
                <a:cs typeface="Calibri"/>
              </a:rPr>
              <a:t> </a:t>
            </a:r>
            <a:r>
              <a:rPr sz="1600" b="1" spc="-10" dirty="0">
                <a:latin typeface="Calibri"/>
                <a:cs typeface="Calibri"/>
              </a:rPr>
              <a:t>a</a:t>
            </a:r>
            <a:r>
              <a:rPr sz="1600" b="1" spc="180" dirty="0">
                <a:latin typeface="Calibri"/>
                <a:cs typeface="Calibri"/>
              </a:rPr>
              <a:t> </a:t>
            </a:r>
            <a:r>
              <a:rPr sz="1600" b="1" spc="-15" dirty="0">
                <a:latin typeface="Calibri"/>
                <a:cs typeface="Calibri"/>
              </a:rPr>
              <a:t>dipo</a:t>
            </a:r>
            <a:r>
              <a:rPr sz="1600" b="1" spc="-20" dirty="0">
                <a:latin typeface="Calibri"/>
                <a:cs typeface="Calibri"/>
              </a:rPr>
              <a:t>s</a:t>
            </a:r>
            <a:r>
              <a:rPr sz="1600" b="1" spc="-15" dirty="0">
                <a:latin typeface="Calibri"/>
                <a:cs typeface="Calibri"/>
              </a:rPr>
              <a:t>i</a:t>
            </a:r>
            <a:r>
              <a:rPr sz="1600" b="1" spc="-5" dirty="0">
                <a:latin typeface="Calibri"/>
                <a:cs typeface="Calibri"/>
              </a:rPr>
              <a:t>z</a:t>
            </a:r>
            <a:r>
              <a:rPr sz="1600" b="1" spc="-15" dirty="0">
                <a:latin typeface="Calibri"/>
                <a:cs typeface="Calibri"/>
              </a:rPr>
              <a:t>i</a:t>
            </a:r>
            <a:r>
              <a:rPr sz="1600" b="1" spc="-20" dirty="0">
                <a:latin typeface="Calibri"/>
                <a:cs typeface="Calibri"/>
              </a:rPr>
              <a:t>o</a:t>
            </a:r>
            <a:r>
              <a:rPr sz="1600" b="1" spc="-5" dirty="0">
                <a:latin typeface="Calibri"/>
                <a:cs typeface="Calibri"/>
              </a:rPr>
              <a:t>n</a:t>
            </a:r>
            <a:r>
              <a:rPr sz="1600" b="1" dirty="0">
                <a:latin typeface="Calibri"/>
                <a:cs typeface="Calibri"/>
              </a:rPr>
              <a:t>e</a:t>
            </a:r>
            <a:r>
              <a:rPr sz="1600" b="1" spc="175" dirty="0">
                <a:latin typeface="Calibri"/>
                <a:cs typeface="Calibri"/>
              </a:rPr>
              <a:t> </a:t>
            </a:r>
            <a:r>
              <a:rPr sz="1600" spc="-15" dirty="0">
                <a:latin typeface="Calibri"/>
                <a:cs typeface="Calibri"/>
              </a:rPr>
              <a:t>t</a:t>
            </a:r>
            <a:r>
              <a:rPr sz="1600" spc="-50" dirty="0">
                <a:latin typeface="Calibri"/>
                <a:cs typeface="Calibri"/>
              </a:rPr>
              <a:t>r</a:t>
            </a:r>
            <a:r>
              <a:rPr sz="1600" dirty="0">
                <a:latin typeface="Calibri"/>
                <a:cs typeface="Calibri"/>
              </a:rPr>
              <a:t>a</a:t>
            </a:r>
            <a:r>
              <a:rPr sz="1600" spc="180" dirty="0">
                <a:latin typeface="Calibri"/>
                <a:cs typeface="Calibri"/>
              </a:rPr>
              <a:t> </a:t>
            </a:r>
            <a:r>
              <a:rPr sz="1600" b="1" spc="-15" dirty="0">
                <a:latin typeface="Calibri"/>
                <a:cs typeface="Calibri"/>
              </a:rPr>
              <a:t>app</a:t>
            </a:r>
            <a:r>
              <a:rPr sz="1600" b="1" spc="-25" dirty="0">
                <a:latin typeface="Calibri"/>
                <a:cs typeface="Calibri"/>
              </a:rPr>
              <a:t>r</a:t>
            </a:r>
            <a:r>
              <a:rPr sz="1600" b="1" spc="-20" dirty="0">
                <a:latin typeface="Calibri"/>
                <a:cs typeface="Calibri"/>
              </a:rPr>
              <a:t>o</a:t>
            </a:r>
            <a:r>
              <a:rPr sz="1600" b="1" spc="-30" dirty="0">
                <a:latin typeface="Calibri"/>
                <a:cs typeface="Calibri"/>
              </a:rPr>
              <a:t>v</a:t>
            </a:r>
            <a:r>
              <a:rPr sz="1600" b="1" spc="-15" dirty="0">
                <a:latin typeface="Calibri"/>
                <a:cs typeface="Calibri"/>
              </a:rPr>
              <a:t>azion</a:t>
            </a:r>
            <a:r>
              <a:rPr sz="1600" b="1" dirty="0">
                <a:latin typeface="Calibri"/>
                <a:cs typeface="Calibri"/>
              </a:rPr>
              <a:t>e</a:t>
            </a:r>
            <a:r>
              <a:rPr sz="1600" b="1" spc="170" dirty="0">
                <a:latin typeface="Calibri"/>
                <a:cs typeface="Calibri"/>
              </a:rPr>
              <a:t> </a:t>
            </a:r>
            <a:r>
              <a:rPr sz="1600" b="1" spc="-5" dirty="0">
                <a:latin typeface="Calibri"/>
                <a:cs typeface="Calibri"/>
              </a:rPr>
              <a:t>d</a:t>
            </a:r>
            <a:r>
              <a:rPr sz="1600" b="1" spc="-20" dirty="0">
                <a:latin typeface="Calibri"/>
                <a:cs typeface="Calibri"/>
              </a:rPr>
              <a:t>e</a:t>
            </a:r>
            <a:r>
              <a:rPr sz="1600" b="1" spc="5" dirty="0">
                <a:latin typeface="Calibri"/>
                <a:cs typeface="Calibri"/>
              </a:rPr>
              <a:t>f</a:t>
            </a:r>
            <a:r>
              <a:rPr sz="1600" b="1" spc="-15" dirty="0">
                <a:latin typeface="Calibri"/>
                <a:cs typeface="Calibri"/>
              </a:rPr>
              <a:t>ini</a:t>
            </a:r>
            <a:r>
              <a:rPr sz="1600" b="1" spc="-10" dirty="0">
                <a:latin typeface="Calibri"/>
                <a:cs typeface="Calibri"/>
              </a:rPr>
              <a:t>t</a:t>
            </a:r>
            <a:r>
              <a:rPr sz="1600" b="1" spc="-15" dirty="0">
                <a:latin typeface="Calibri"/>
                <a:cs typeface="Calibri"/>
              </a:rPr>
              <a:t>i</a:t>
            </a:r>
            <a:r>
              <a:rPr sz="1600" b="1" spc="-30" dirty="0">
                <a:latin typeface="Calibri"/>
                <a:cs typeface="Calibri"/>
              </a:rPr>
              <a:t>v</a:t>
            </a:r>
            <a:r>
              <a:rPr sz="1600" b="1" spc="-10" dirty="0">
                <a:latin typeface="Calibri"/>
                <a:cs typeface="Calibri"/>
              </a:rPr>
              <a:t>a</a:t>
            </a:r>
            <a:r>
              <a:rPr sz="1600" b="1" spc="180" dirty="0">
                <a:latin typeface="Calibri"/>
                <a:cs typeface="Calibri"/>
              </a:rPr>
              <a:t> </a:t>
            </a:r>
            <a:r>
              <a:rPr sz="1600" b="1" spc="-5" dirty="0">
                <a:latin typeface="Calibri"/>
                <a:cs typeface="Calibri"/>
              </a:rPr>
              <a:t>d</a:t>
            </a:r>
            <a:r>
              <a:rPr sz="1600" b="1" spc="-10" dirty="0">
                <a:latin typeface="Calibri"/>
                <a:cs typeface="Calibri"/>
              </a:rPr>
              <a:t>e</a:t>
            </a:r>
            <a:r>
              <a:rPr sz="1600" b="1" spc="-15" dirty="0">
                <a:latin typeface="Calibri"/>
                <a:cs typeface="Calibri"/>
              </a:rPr>
              <a:t>ll</a:t>
            </a:r>
            <a:r>
              <a:rPr sz="1600" b="1" spc="-10" dirty="0">
                <a:latin typeface="Calibri"/>
                <a:cs typeface="Calibri"/>
              </a:rPr>
              <a:t>a</a:t>
            </a:r>
            <a:r>
              <a:rPr sz="1600" b="1" spc="180" dirty="0">
                <a:latin typeface="Calibri"/>
                <a:cs typeface="Calibri"/>
              </a:rPr>
              <a:t> </a:t>
            </a:r>
            <a:r>
              <a:rPr sz="1600" b="1" dirty="0">
                <a:latin typeface="Calibri"/>
                <a:cs typeface="Calibri"/>
              </a:rPr>
              <a:t>L</a:t>
            </a:r>
            <a:r>
              <a:rPr sz="1600" b="1" spc="-10" dirty="0">
                <a:latin typeface="Calibri"/>
                <a:cs typeface="Calibri"/>
              </a:rPr>
              <a:t>e</a:t>
            </a:r>
            <a:r>
              <a:rPr sz="1600" b="1" spc="10" dirty="0">
                <a:latin typeface="Calibri"/>
                <a:cs typeface="Calibri"/>
              </a:rPr>
              <a:t>g</a:t>
            </a:r>
            <a:r>
              <a:rPr sz="1600" b="1" spc="-25" dirty="0">
                <a:latin typeface="Calibri"/>
                <a:cs typeface="Calibri"/>
              </a:rPr>
              <a:t>g</a:t>
            </a:r>
            <a:r>
              <a:rPr sz="1600" b="1" dirty="0">
                <a:latin typeface="Calibri"/>
                <a:cs typeface="Calibri"/>
              </a:rPr>
              <a:t>e</a:t>
            </a:r>
            <a:r>
              <a:rPr sz="1600" b="1" spc="175" dirty="0">
                <a:latin typeface="Calibri"/>
                <a:cs typeface="Calibri"/>
              </a:rPr>
              <a:t> </a:t>
            </a:r>
            <a:r>
              <a:rPr sz="1600" b="1" dirty="0">
                <a:latin typeface="Calibri"/>
                <a:cs typeface="Calibri"/>
              </a:rPr>
              <a:t>D</a:t>
            </a:r>
            <a:r>
              <a:rPr sz="1600" b="1" spc="-10" dirty="0">
                <a:latin typeface="Calibri"/>
                <a:cs typeface="Calibri"/>
              </a:rPr>
              <a:t>ele</a:t>
            </a:r>
            <a:r>
              <a:rPr sz="1600" b="1" spc="-35" dirty="0">
                <a:latin typeface="Calibri"/>
                <a:cs typeface="Calibri"/>
              </a:rPr>
              <a:t>g</a:t>
            </a:r>
            <a:r>
              <a:rPr sz="1600" b="1" spc="-10" dirty="0">
                <a:latin typeface="Calibri"/>
                <a:cs typeface="Calibri"/>
              </a:rPr>
              <a:t>a</a:t>
            </a:r>
            <a:r>
              <a:rPr sz="1600" b="1" spc="180" dirty="0">
                <a:latin typeface="Calibri"/>
                <a:cs typeface="Calibri"/>
              </a:rPr>
              <a:t> </a:t>
            </a:r>
            <a:r>
              <a:rPr sz="1600" b="1" spc="-10" dirty="0">
                <a:latin typeface="Calibri"/>
                <a:cs typeface="Calibri"/>
              </a:rPr>
              <a:t>(</a:t>
            </a:r>
            <a:r>
              <a:rPr sz="1600" b="1" spc="-15" dirty="0">
                <a:latin typeface="Calibri"/>
                <a:cs typeface="Calibri"/>
              </a:rPr>
              <a:t>14</a:t>
            </a:r>
            <a:r>
              <a:rPr sz="1600" b="1" spc="-10" dirty="0">
                <a:latin typeface="Calibri"/>
                <a:cs typeface="Calibri"/>
              </a:rPr>
              <a:t> </a:t>
            </a:r>
            <a:r>
              <a:rPr sz="1600" b="1" spc="-25" dirty="0">
                <a:latin typeface="Calibri"/>
                <a:cs typeface="Calibri"/>
              </a:rPr>
              <a:t>g</a:t>
            </a:r>
            <a:r>
              <a:rPr sz="1600" b="1" spc="-10" dirty="0">
                <a:latin typeface="Calibri"/>
                <a:cs typeface="Calibri"/>
              </a:rPr>
              <a:t>e</a:t>
            </a:r>
            <a:r>
              <a:rPr sz="1600" b="1" spc="-15" dirty="0">
                <a:latin typeface="Calibri"/>
                <a:cs typeface="Calibri"/>
              </a:rPr>
              <a:t>nna</a:t>
            </a:r>
            <a:r>
              <a:rPr sz="1600" b="1" spc="-10" dirty="0">
                <a:latin typeface="Calibri"/>
                <a:cs typeface="Calibri"/>
              </a:rPr>
              <a:t>io</a:t>
            </a:r>
            <a:r>
              <a:rPr sz="1600" b="1" spc="5" dirty="0">
                <a:latin typeface="Calibri"/>
                <a:cs typeface="Calibri"/>
              </a:rPr>
              <a:t> </a:t>
            </a:r>
            <a:r>
              <a:rPr sz="1600" b="1" spc="-15" dirty="0">
                <a:latin typeface="Calibri"/>
                <a:cs typeface="Calibri"/>
              </a:rPr>
              <a:t>201</a:t>
            </a:r>
            <a:r>
              <a:rPr sz="1600" b="1" spc="-10" dirty="0">
                <a:latin typeface="Calibri"/>
                <a:cs typeface="Calibri"/>
              </a:rPr>
              <a:t>6)</a:t>
            </a:r>
            <a:r>
              <a:rPr sz="1600" b="1" spc="15" dirty="0">
                <a:latin typeface="Calibri"/>
                <a:cs typeface="Calibri"/>
              </a:rPr>
              <a:t> </a:t>
            </a:r>
            <a:r>
              <a:rPr sz="1600" b="1" dirty="0">
                <a:latin typeface="Calibri"/>
                <a:cs typeface="Calibri"/>
              </a:rPr>
              <a:t>e</a:t>
            </a:r>
            <a:r>
              <a:rPr sz="1600" b="1" spc="10" dirty="0">
                <a:latin typeface="Calibri"/>
                <a:cs typeface="Calibri"/>
              </a:rPr>
              <a:t> </a:t>
            </a:r>
            <a:r>
              <a:rPr sz="1600" b="1" spc="-20" dirty="0">
                <a:latin typeface="Calibri"/>
                <a:cs typeface="Calibri"/>
              </a:rPr>
              <a:t>s</a:t>
            </a:r>
            <a:r>
              <a:rPr sz="1600" b="1" spc="-15" dirty="0">
                <a:latin typeface="Calibri"/>
                <a:cs typeface="Calibri"/>
              </a:rPr>
              <a:t>u</a:t>
            </a:r>
            <a:r>
              <a:rPr sz="1600" b="1" spc="-10" dirty="0">
                <a:latin typeface="Calibri"/>
                <a:cs typeface="Calibri"/>
              </a:rPr>
              <a:t>a</a:t>
            </a:r>
            <a:r>
              <a:rPr sz="1600" b="1" spc="15" dirty="0">
                <a:latin typeface="Calibri"/>
                <a:cs typeface="Calibri"/>
              </a:rPr>
              <a:t> </a:t>
            </a:r>
            <a:r>
              <a:rPr sz="1600" b="1" spc="-10" dirty="0">
                <a:latin typeface="Calibri"/>
                <a:cs typeface="Calibri"/>
              </a:rPr>
              <a:t>e</a:t>
            </a:r>
            <a:r>
              <a:rPr sz="1600" b="1" spc="-5" dirty="0">
                <a:latin typeface="Calibri"/>
                <a:cs typeface="Calibri"/>
              </a:rPr>
              <a:t>m</a:t>
            </a:r>
            <a:r>
              <a:rPr sz="1600" b="1" spc="-15" dirty="0">
                <a:latin typeface="Calibri"/>
                <a:cs typeface="Calibri"/>
              </a:rPr>
              <a:t>ana</a:t>
            </a:r>
            <a:r>
              <a:rPr sz="1600" b="1" spc="-5" dirty="0">
                <a:latin typeface="Calibri"/>
                <a:cs typeface="Calibri"/>
              </a:rPr>
              <a:t>z</a:t>
            </a:r>
            <a:r>
              <a:rPr sz="1600" b="1" spc="-20" dirty="0">
                <a:latin typeface="Calibri"/>
                <a:cs typeface="Calibri"/>
              </a:rPr>
              <a:t>io</a:t>
            </a:r>
            <a:r>
              <a:rPr sz="1600" b="1" spc="-15" dirty="0">
                <a:latin typeface="Calibri"/>
                <a:cs typeface="Calibri"/>
              </a:rPr>
              <a:t>n</a:t>
            </a:r>
            <a:r>
              <a:rPr sz="1600" b="1" spc="-10" dirty="0">
                <a:latin typeface="Calibri"/>
                <a:cs typeface="Calibri"/>
              </a:rPr>
              <a:t>e</a:t>
            </a:r>
            <a:r>
              <a:rPr sz="1600" spc="-5" dirty="0">
                <a:latin typeface="Calibri"/>
                <a:cs typeface="Calibri"/>
              </a:rPr>
              <a:t>,</a:t>
            </a:r>
            <a:r>
              <a:rPr sz="1600" spc="15" dirty="0">
                <a:latin typeface="Calibri"/>
                <a:cs typeface="Calibri"/>
              </a:rPr>
              <a:t> </a:t>
            </a:r>
            <a:r>
              <a:rPr sz="1600" dirty="0">
                <a:latin typeface="Calibri"/>
                <a:cs typeface="Calibri"/>
              </a:rPr>
              <a:t>il</a:t>
            </a:r>
            <a:r>
              <a:rPr sz="1600" spc="15" dirty="0">
                <a:latin typeface="Calibri"/>
                <a:cs typeface="Calibri"/>
              </a:rPr>
              <a:t> </a:t>
            </a:r>
            <a:r>
              <a:rPr sz="1600" spc="-35" dirty="0">
                <a:latin typeface="Calibri"/>
                <a:cs typeface="Calibri"/>
              </a:rPr>
              <a:t>t</a:t>
            </a:r>
            <a:r>
              <a:rPr sz="1600" spc="-5" dirty="0">
                <a:latin typeface="Calibri"/>
                <a:cs typeface="Calibri"/>
              </a:rPr>
              <a:t>e</a:t>
            </a:r>
            <a:r>
              <a:rPr sz="1600" spc="-25" dirty="0">
                <a:latin typeface="Calibri"/>
                <a:cs typeface="Calibri"/>
              </a:rPr>
              <a:t>s</a:t>
            </a:r>
            <a:r>
              <a:rPr sz="1600" spc="-30" dirty="0">
                <a:latin typeface="Calibri"/>
                <a:cs typeface="Calibri"/>
              </a:rPr>
              <a:t>t</a:t>
            </a:r>
            <a:r>
              <a:rPr sz="1600" dirty="0">
                <a:latin typeface="Calibri"/>
                <a:cs typeface="Calibri"/>
              </a:rPr>
              <a:t>o</a:t>
            </a:r>
            <a:r>
              <a:rPr sz="1600" spc="15" dirty="0">
                <a:latin typeface="Calibri"/>
                <a:cs typeface="Calibri"/>
              </a:rPr>
              <a:t> </a:t>
            </a:r>
            <a:r>
              <a:rPr sz="1600" b="1" spc="-5" dirty="0">
                <a:latin typeface="Calibri"/>
                <a:cs typeface="Calibri"/>
              </a:rPr>
              <a:t>p</a:t>
            </a:r>
            <a:r>
              <a:rPr sz="1600" b="1" spc="-25" dirty="0">
                <a:latin typeface="Calibri"/>
                <a:cs typeface="Calibri"/>
              </a:rPr>
              <a:t>r</a:t>
            </a:r>
            <a:r>
              <a:rPr sz="1600" b="1" spc="-10" dirty="0">
                <a:latin typeface="Calibri"/>
                <a:cs typeface="Calibri"/>
              </a:rPr>
              <a:t>e</a:t>
            </a:r>
            <a:r>
              <a:rPr sz="1600" b="1" spc="-20" dirty="0">
                <a:latin typeface="Calibri"/>
                <a:cs typeface="Calibri"/>
              </a:rPr>
              <a:t>s</a:t>
            </a:r>
            <a:r>
              <a:rPr sz="1600" b="1" spc="-10" dirty="0">
                <a:latin typeface="Calibri"/>
                <a:cs typeface="Calibri"/>
              </a:rPr>
              <a:t>e</a:t>
            </a:r>
            <a:r>
              <a:rPr sz="1600" b="1" spc="-30" dirty="0">
                <a:latin typeface="Calibri"/>
                <a:cs typeface="Calibri"/>
              </a:rPr>
              <a:t>n</a:t>
            </a:r>
            <a:r>
              <a:rPr sz="1600" b="1" spc="-25" dirty="0">
                <a:latin typeface="Calibri"/>
                <a:cs typeface="Calibri"/>
              </a:rPr>
              <a:t>t</a:t>
            </a:r>
            <a:r>
              <a:rPr sz="1600" b="1" spc="-10" dirty="0">
                <a:latin typeface="Calibri"/>
                <a:cs typeface="Calibri"/>
              </a:rPr>
              <a:t>a</a:t>
            </a:r>
            <a:r>
              <a:rPr sz="1600" b="1" spc="15" dirty="0">
                <a:latin typeface="Calibri"/>
                <a:cs typeface="Calibri"/>
              </a:rPr>
              <a:t> </a:t>
            </a:r>
            <a:r>
              <a:rPr sz="1600" b="1" spc="-5" dirty="0">
                <a:latin typeface="Calibri"/>
                <a:cs typeface="Calibri"/>
              </a:rPr>
              <a:t>m</a:t>
            </a:r>
            <a:r>
              <a:rPr sz="1600" b="1" spc="-10" dirty="0">
                <a:latin typeface="Calibri"/>
                <a:cs typeface="Calibri"/>
              </a:rPr>
              <a:t>olti</a:t>
            </a:r>
            <a:r>
              <a:rPr sz="1600" b="1" spc="10" dirty="0">
                <a:latin typeface="Calibri"/>
                <a:cs typeface="Calibri"/>
              </a:rPr>
              <a:t> </a:t>
            </a:r>
            <a:r>
              <a:rPr sz="1600" b="1" spc="-10" dirty="0">
                <a:latin typeface="Calibri"/>
                <a:cs typeface="Calibri"/>
              </a:rPr>
              <a:t>e</a:t>
            </a:r>
            <a:r>
              <a:rPr sz="1600" b="1" spc="-5" dirty="0">
                <a:latin typeface="Calibri"/>
                <a:cs typeface="Calibri"/>
              </a:rPr>
              <a:t>r</a:t>
            </a:r>
            <a:r>
              <a:rPr sz="1600" b="1" spc="-25" dirty="0">
                <a:latin typeface="Calibri"/>
                <a:cs typeface="Calibri"/>
              </a:rPr>
              <a:t>r</a:t>
            </a:r>
            <a:r>
              <a:rPr sz="1600" b="1" spc="-10" dirty="0">
                <a:latin typeface="Calibri"/>
                <a:cs typeface="Calibri"/>
              </a:rPr>
              <a:t>o</a:t>
            </a:r>
            <a:r>
              <a:rPr sz="1600" b="1" spc="-5" dirty="0">
                <a:latin typeface="Calibri"/>
                <a:cs typeface="Calibri"/>
              </a:rPr>
              <a:t>r</a:t>
            </a:r>
            <a:r>
              <a:rPr sz="1600" b="1" spc="-10" dirty="0">
                <a:latin typeface="Calibri"/>
                <a:cs typeface="Calibri"/>
              </a:rPr>
              <a:t>i</a:t>
            </a:r>
            <a:r>
              <a:rPr sz="1600" spc="-5" dirty="0">
                <a:latin typeface="Calibri"/>
                <a:cs typeface="Calibri"/>
              </a:rPr>
              <a:t>,</a:t>
            </a:r>
            <a:r>
              <a:rPr sz="1600" spc="15" dirty="0">
                <a:latin typeface="Calibri"/>
                <a:cs typeface="Calibri"/>
              </a:rPr>
              <a:t> </a:t>
            </a:r>
            <a:r>
              <a:rPr sz="1600" spc="-5" dirty="0">
                <a:latin typeface="Calibri"/>
                <a:cs typeface="Calibri"/>
              </a:rPr>
              <a:t>r</a:t>
            </a:r>
            <a:r>
              <a:rPr sz="1600" dirty="0">
                <a:latin typeface="Calibri"/>
                <a:cs typeface="Calibri"/>
              </a:rPr>
              <a:t>i</a:t>
            </a:r>
            <a:r>
              <a:rPr sz="1600" spc="-30" dirty="0">
                <a:latin typeface="Calibri"/>
                <a:cs typeface="Calibri"/>
              </a:rPr>
              <a:t>n</a:t>
            </a:r>
            <a:r>
              <a:rPr sz="1600" spc="-15" dirty="0">
                <a:latin typeface="Calibri"/>
                <a:cs typeface="Calibri"/>
              </a:rPr>
              <a:t>v</a:t>
            </a:r>
            <a:r>
              <a:rPr sz="1600" spc="-5" dirty="0">
                <a:latin typeface="Calibri"/>
                <a:cs typeface="Calibri"/>
              </a:rPr>
              <a:t>i</a:t>
            </a:r>
            <a:r>
              <a:rPr sz="1600" dirty="0">
                <a:latin typeface="Calibri"/>
                <a:cs typeface="Calibri"/>
              </a:rPr>
              <a:t>i</a:t>
            </a:r>
            <a:r>
              <a:rPr sz="1600" spc="15" dirty="0">
                <a:latin typeface="Calibri"/>
                <a:cs typeface="Calibri"/>
              </a:rPr>
              <a:t> </a:t>
            </a:r>
            <a:r>
              <a:rPr sz="1600" spc="-10" dirty="0">
                <a:latin typeface="Calibri"/>
                <a:cs typeface="Calibri"/>
              </a:rPr>
              <a:t>e</a:t>
            </a:r>
            <a:r>
              <a:rPr sz="1600" spc="-15" dirty="0">
                <a:latin typeface="Calibri"/>
                <a:cs typeface="Calibri"/>
              </a:rPr>
              <a:t>r</a:t>
            </a:r>
            <a:r>
              <a:rPr sz="1600" spc="-50" dirty="0">
                <a:latin typeface="Calibri"/>
                <a:cs typeface="Calibri"/>
              </a:rPr>
              <a:t>r</a:t>
            </a:r>
            <a:r>
              <a:rPr sz="1600" spc="-20" dirty="0">
                <a:latin typeface="Calibri"/>
                <a:cs typeface="Calibri"/>
              </a:rPr>
              <a:t>a</a:t>
            </a:r>
            <a:r>
              <a:rPr sz="1600" spc="-15" dirty="0">
                <a:latin typeface="Calibri"/>
                <a:cs typeface="Calibri"/>
              </a:rPr>
              <a:t>t</a:t>
            </a:r>
            <a:r>
              <a:rPr sz="1600" dirty="0">
                <a:latin typeface="Calibri"/>
                <a:cs typeface="Calibri"/>
              </a:rPr>
              <a:t>i</a:t>
            </a:r>
            <a:r>
              <a:rPr sz="1600" spc="15" dirty="0">
                <a:latin typeface="Calibri"/>
                <a:cs typeface="Calibri"/>
              </a:rPr>
              <a:t> </a:t>
            </a:r>
            <a:r>
              <a:rPr sz="1600" dirty="0">
                <a:latin typeface="Calibri"/>
                <a:cs typeface="Calibri"/>
              </a:rPr>
              <a:t>ad</a:t>
            </a:r>
            <a:r>
              <a:rPr sz="1600" spc="20" dirty="0">
                <a:latin typeface="Calibri"/>
                <a:cs typeface="Calibri"/>
              </a:rPr>
              <a:t> </a:t>
            </a:r>
            <a:r>
              <a:rPr sz="1600" spc="-10" dirty="0">
                <a:latin typeface="Calibri"/>
                <a:cs typeface="Calibri"/>
              </a:rPr>
              <a:t>a</a:t>
            </a:r>
            <a:r>
              <a:rPr sz="1600" spc="-15" dirty="0">
                <a:latin typeface="Calibri"/>
                <a:cs typeface="Calibri"/>
              </a:rPr>
              <a:t>rt</a:t>
            </a:r>
            <a:r>
              <a:rPr sz="1600" dirty="0">
                <a:latin typeface="Calibri"/>
                <a:cs typeface="Calibri"/>
              </a:rPr>
              <a:t>i</a:t>
            </a:r>
            <a:r>
              <a:rPr sz="1600" spc="-15" dirty="0">
                <a:latin typeface="Calibri"/>
                <a:cs typeface="Calibri"/>
              </a:rPr>
              <a:t>c</a:t>
            </a:r>
            <a:r>
              <a:rPr sz="1600" dirty="0">
                <a:latin typeface="Calibri"/>
                <a:cs typeface="Calibri"/>
              </a:rPr>
              <a:t>oli </a:t>
            </a:r>
            <a:r>
              <a:rPr sz="1600" spc="-10" dirty="0">
                <a:latin typeface="Calibri"/>
                <a:cs typeface="Calibri"/>
              </a:rPr>
              <a:t>e</a:t>
            </a:r>
            <a:r>
              <a:rPr sz="1600" spc="185" dirty="0">
                <a:latin typeface="Calibri"/>
                <a:cs typeface="Calibri"/>
              </a:rPr>
              <a:t> </a:t>
            </a:r>
            <a:r>
              <a:rPr sz="1600" spc="-15" dirty="0">
                <a:latin typeface="Calibri"/>
                <a:cs typeface="Calibri"/>
              </a:rPr>
              <a:t>c</a:t>
            </a:r>
            <a:r>
              <a:rPr sz="1600" dirty="0">
                <a:latin typeface="Calibri"/>
                <a:cs typeface="Calibri"/>
              </a:rPr>
              <a:t>o</a:t>
            </a:r>
            <a:r>
              <a:rPr sz="1600" spc="-20" dirty="0">
                <a:latin typeface="Calibri"/>
                <a:cs typeface="Calibri"/>
              </a:rPr>
              <a:t>mm</a:t>
            </a:r>
            <a:r>
              <a:rPr sz="1600" dirty="0">
                <a:latin typeface="Calibri"/>
                <a:cs typeface="Calibri"/>
              </a:rPr>
              <a:t>i</a:t>
            </a:r>
            <a:r>
              <a:rPr sz="1600" spc="-5" dirty="0">
                <a:latin typeface="Calibri"/>
                <a:cs typeface="Calibri"/>
              </a:rPr>
              <a:t>,</a:t>
            </a:r>
            <a:r>
              <a:rPr sz="1600" spc="185" dirty="0">
                <a:latin typeface="Calibri"/>
                <a:cs typeface="Calibri"/>
              </a:rPr>
              <a:t> </a:t>
            </a:r>
            <a:r>
              <a:rPr sz="1600" spc="-10" dirty="0">
                <a:latin typeface="Calibri"/>
                <a:cs typeface="Calibri"/>
              </a:rPr>
              <a:t>ecc</a:t>
            </a:r>
            <a:r>
              <a:rPr sz="1600" dirty="0">
                <a:latin typeface="Calibri"/>
                <a:cs typeface="Calibri"/>
              </a:rPr>
              <a:t>.</a:t>
            </a:r>
            <a:r>
              <a:rPr sz="1600" spc="180" dirty="0">
                <a:latin typeface="Calibri"/>
                <a:cs typeface="Calibri"/>
              </a:rPr>
              <a:t> </a:t>
            </a:r>
            <a:r>
              <a:rPr lang="it-IT" sz="1600" spc="-10" dirty="0">
                <a:latin typeface="Calibri"/>
                <a:cs typeface="Calibri"/>
              </a:rPr>
              <a:t>tanto da richiedere </a:t>
            </a:r>
            <a:r>
              <a:rPr sz="1600" b="1" spc="-15" dirty="0">
                <a:latin typeface="Calibri"/>
                <a:cs typeface="Calibri"/>
              </a:rPr>
              <a:t>un</a:t>
            </a:r>
            <a:r>
              <a:rPr sz="1600" b="1" spc="-10" dirty="0">
                <a:latin typeface="Calibri"/>
                <a:cs typeface="Calibri"/>
              </a:rPr>
              <a:t>a</a:t>
            </a:r>
            <a:r>
              <a:rPr sz="1600" b="1" spc="185" dirty="0">
                <a:latin typeface="Calibri"/>
                <a:cs typeface="Calibri"/>
              </a:rPr>
              <a:t> </a:t>
            </a:r>
            <a:r>
              <a:rPr lang="it-IT" sz="1600" b="1" spc="185" dirty="0">
                <a:latin typeface="Calibri"/>
                <a:cs typeface="Calibri"/>
              </a:rPr>
              <a:t>immediata </a:t>
            </a:r>
            <a:r>
              <a:rPr sz="1600" b="1" spc="-10" dirty="0">
                <a:latin typeface="Calibri"/>
                <a:cs typeface="Calibri"/>
              </a:rPr>
              <a:t>e</a:t>
            </a:r>
            <a:r>
              <a:rPr sz="1600" b="1" spc="-5" dirty="0">
                <a:latin typeface="Calibri"/>
                <a:cs typeface="Calibri"/>
              </a:rPr>
              <a:t>r</a:t>
            </a:r>
            <a:r>
              <a:rPr sz="1600" b="1" spc="-45" dirty="0">
                <a:latin typeface="Calibri"/>
                <a:cs typeface="Calibri"/>
              </a:rPr>
              <a:t>r</a:t>
            </a:r>
            <a:r>
              <a:rPr sz="1600" b="1" spc="-30" dirty="0">
                <a:latin typeface="Calibri"/>
                <a:cs typeface="Calibri"/>
              </a:rPr>
              <a:t>at</a:t>
            </a:r>
            <a:r>
              <a:rPr sz="1600" b="1" spc="-10" dirty="0">
                <a:latin typeface="Calibri"/>
                <a:cs typeface="Calibri"/>
              </a:rPr>
              <a:t>a</a:t>
            </a:r>
            <a:r>
              <a:rPr sz="1600" b="1" spc="185" dirty="0">
                <a:latin typeface="Calibri"/>
                <a:cs typeface="Calibri"/>
              </a:rPr>
              <a:t> </a:t>
            </a:r>
            <a:r>
              <a:rPr sz="1600" b="1" spc="-10" dirty="0" err="1">
                <a:latin typeface="Calibri"/>
                <a:cs typeface="Calibri"/>
              </a:rPr>
              <a:t>co</a:t>
            </a:r>
            <a:r>
              <a:rPr sz="1600" b="1" spc="-5" dirty="0" err="1">
                <a:latin typeface="Calibri"/>
                <a:cs typeface="Calibri"/>
              </a:rPr>
              <a:t>rr</a:t>
            </a:r>
            <a:r>
              <a:rPr sz="1600" b="1" spc="-10" dirty="0" err="1">
                <a:latin typeface="Calibri"/>
                <a:cs typeface="Calibri"/>
              </a:rPr>
              <a:t>i</a:t>
            </a:r>
            <a:r>
              <a:rPr sz="1600" b="1" spc="-25" dirty="0" err="1">
                <a:latin typeface="Calibri"/>
                <a:cs typeface="Calibri"/>
              </a:rPr>
              <a:t>g</a:t>
            </a:r>
            <a:r>
              <a:rPr sz="1600" b="1" dirty="0" err="1">
                <a:latin typeface="Calibri"/>
                <a:cs typeface="Calibri"/>
              </a:rPr>
              <a:t>e</a:t>
            </a:r>
            <a:r>
              <a:rPr sz="1600" b="1" spc="180" dirty="0">
                <a:latin typeface="Calibri"/>
                <a:cs typeface="Calibri"/>
              </a:rPr>
              <a:t> </a:t>
            </a:r>
            <a:r>
              <a:rPr lang="it-IT" sz="1600" b="1" spc="-20" dirty="0">
                <a:latin typeface="Calibri"/>
                <a:cs typeface="Calibri"/>
              </a:rPr>
              <a:t>ed un successivo </a:t>
            </a:r>
            <a:r>
              <a:rPr sz="1600" b="1" dirty="0" err="1">
                <a:latin typeface="Calibri"/>
                <a:cs typeface="Calibri"/>
              </a:rPr>
              <a:t>D</a:t>
            </a:r>
            <a:r>
              <a:rPr sz="1600" b="1" spc="-10" dirty="0" err="1">
                <a:latin typeface="Calibri"/>
                <a:cs typeface="Calibri"/>
              </a:rPr>
              <a:t>e</a:t>
            </a:r>
            <a:r>
              <a:rPr sz="1600" b="1" spc="-5" dirty="0" err="1">
                <a:latin typeface="Calibri"/>
                <a:cs typeface="Calibri"/>
              </a:rPr>
              <a:t>c</a:t>
            </a:r>
            <a:r>
              <a:rPr sz="1600" b="1" spc="-25" dirty="0" err="1">
                <a:latin typeface="Calibri"/>
                <a:cs typeface="Calibri"/>
              </a:rPr>
              <a:t>r</a:t>
            </a:r>
            <a:r>
              <a:rPr sz="1600" b="1" spc="-20" dirty="0" err="1">
                <a:latin typeface="Calibri"/>
                <a:cs typeface="Calibri"/>
              </a:rPr>
              <a:t>e</a:t>
            </a:r>
            <a:r>
              <a:rPr sz="1600" b="1" spc="-30" dirty="0" err="1">
                <a:latin typeface="Calibri"/>
                <a:cs typeface="Calibri"/>
              </a:rPr>
              <a:t>t</a:t>
            </a:r>
            <a:r>
              <a:rPr sz="1600" b="1" spc="-10" dirty="0" err="1">
                <a:latin typeface="Calibri"/>
                <a:cs typeface="Calibri"/>
              </a:rPr>
              <a:t>o</a:t>
            </a:r>
            <a:r>
              <a:rPr sz="1600" b="1" spc="-5" dirty="0">
                <a:latin typeface="Calibri"/>
                <a:cs typeface="Calibri"/>
              </a:rPr>
              <a:t> </a:t>
            </a:r>
            <a:r>
              <a:rPr sz="1600" b="1" spc="-15" dirty="0">
                <a:latin typeface="Calibri"/>
                <a:cs typeface="Calibri"/>
              </a:rPr>
              <a:t>C</a:t>
            </a:r>
            <a:r>
              <a:rPr sz="1600" b="1" spc="-20" dirty="0">
                <a:latin typeface="Calibri"/>
                <a:cs typeface="Calibri"/>
              </a:rPr>
              <a:t>o</a:t>
            </a:r>
            <a:r>
              <a:rPr sz="1600" b="1" spc="-5" dirty="0">
                <a:latin typeface="Calibri"/>
                <a:cs typeface="Calibri"/>
              </a:rPr>
              <a:t>r</a:t>
            </a:r>
            <a:r>
              <a:rPr sz="1600" b="1" spc="-25" dirty="0">
                <a:latin typeface="Calibri"/>
                <a:cs typeface="Calibri"/>
              </a:rPr>
              <a:t>r</a:t>
            </a:r>
            <a:r>
              <a:rPr sz="1600" b="1" spc="-20" dirty="0">
                <a:latin typeface="Calibri"/>
                <a:cs typeface="Calibri"/>
              </a:rPr>
              <a:t>e</a:t>
            </a:r>
            <a:r>
              <a:rPr sz="1600" b="1" spc="-30" dirty="0">
                <a:latin typeface="Calibri"/>
                <a:cs typeface="Calibri"/>
              </a:rPr>
              <a:t>t</a:t>
            </a:r>
            <a:r>
              <a:rPr sz="1600" b="1" spc="-10" dirty="0">
                <a:latin typeface="Calibri"/>
                <a:cs typeface="Calibri"/>
              </a:rPr>
              <a:t>ti</a:t>
            </a:r>
            <a:r>
              <a:rPr sz="1600" b="1" spc="-20" dirty="0">
                <a:latin typeface="Calibri"/>
                <a:cs typeface="Calibri"/>
              </a:rPr>
              <a:t>v</a:t>
            </a:r>
            <a:r>
              <a:rPr sz="1600" b="1" spc="-10" dirty="0">
                <a:latin typeface="Calibri"/>
                <a:cs typeface="Calibri"/>
              </a:rPr>
              <a:t>o</a:t>
            </a:r>
            <a:r>
              <a:rPr sz="1600" b="1" dirty="0">
                <a:latin typeface="Calibri"/>
                <a:cs typeface="Calibri"/>
              </a:rPr>
              <a:t> </a:t>
            </a:r>
            <a:r>
              <a:rPr sz="1600" b="1" spc="-5" dirty="0">
                <a:latin typeface="Calibri"/>
                <a:cs typeface="Calibri"/>
              </a:rPr>
              <a:t>n</a:t>
            </a:r>
            <a:r>
              <a:rPr sz="1600" b="1" spc="-10" dirty="0">
                <a:latin typeface="Calibri"/>
                <a:cs typeface="Calibri"/>
              </a:rPr>
              <a:t>e</a:t>
            </a:r>
            <a:r>
              <a:rPr sz="1600" b="1" spc="-5" dirty="0">
                <a:latin typeface="Calibri"/>
                <a:cs typeface="Calibri"/>
              </a:rPr>
              <a:t>l</a:t>
            </a:r>
            <a:r>
              <a:rPr sz="1600" b="1" dirty="0">
                <a:latin typeface="Calibri"/>
                <a:cs typeface="Calibri"/>
              </a:rPr>
              <a:t> </a:t>
            </a:r>
            <a:r>
              <a:rPr sz="1600" b="1" spc="-25" dirty="0">
                <a:latin typeface="Calibri"/>
                <a:cs typeface="Calibri"/>
              </a:rPr>
              <a:t>t</a:t>
            </a:r>
            <a:r>
              <a:rPr sz="1600" b="1" spc="-5" dirty="0">
                <a:latin typeface="Calibri"/>
                <a:cs typeface="Calibri"/>
              </a:rPr>
              <a:t>e</a:t>
            </a:r>
            <a:r>
              <a:rPr sz="1600" b="1" spc="-30" dirty="0">
                <a:latin typeface="Calibri"/>
                <a:cs typeface="Calibri"/>
              </a:rPr>
              <a:t>n</a:t>
            </a:r>
            <a:r>
              <a:rPr sz="1600" b="1" spc="-25" dirty="0">
                <a:latin typeface="Calibri"/>
                <a:cs typeface="Calibri"/>
              </a:rPr>
              <a:t>t</a:t>
            </a:r>
            <a:r>
              <a:rPr sz="1600" b="1" spc="-30" dirty="0">
                <a:latin typeface="Calibri"/>
                <a:cs typeface="Calibri"/>
              </a:rPr>
              <a:t>a</a:t>
            </a:r>
            <a:r>
              <a:rPr sz="1600" b="1" spc="-10" dirty="0">
                <a:latin typeface="Calibri"/>
                <a:cs typeface="Calibri"/>
              </a:rPr>
              <a:t>ti</a:t>
            </a:r>
            <a:r>
              <a:rPr sz="1600" b="1" spc="-20" dirty="0">
                <a:latin typeface="Calibri"/>
                <a:cs typeface="Calibri"/>
              </a:rPr>
              <a:t>v</a:t>
            </a:r>
            <a:r>
              <a:rPr sz="1600" b="1" spc="-10" dirty="0">
                <a:latin typeface="Calibri"/>
                <a:cs typeface="Calibri"/>
              </a:rPr>
              <a:t>o</a:t>
            </a:r>
            <a:r>
              <a:rPr sz="1600" b="1" spc="-5" dirty="0">
                <a:latin typeface="Calibri"/>
                <a:cs typeface="Calibri"/>
              </a:rPr>
              <a:t> </a:t>
            </a:r>
            <a:r>
              <a:rPr sz="1600" b="1" spc="-15" dirty="0">
                <a:latin typeface="Calibri"/>
                <a:cs typeface="Calibri"/>
              </a:rPr>
              <a:t>d</a:t>
            </a:r>
            <a:r>
              <a:rPr sz="1600" b="1" spc="-5" dirty="0">
                <a:latin typeface="Calibri"/>
                <a:cs typeface="Calibri"/>
              </a:rPr>
              <a:t>i</a:t>
            </a:r>
            <a:r>
              <a:rPr sz="1600" b="1" dirty="0">
                <a:latin typeface="Calibri"/>
                <a:cs typeface="Calibri"/>
              </a:rPr>
              <a:t> </a:t>
            </a:r>
            <a:r>
              <a:rPr sz="1600" b="1" spc="-25" dirty="0">
                <a:latin typeface="Calibri"/>
                <a:cs typeface="Calibri"/>
              </a:rPr>
              <a:t>r</a:t>
            </a:r>
            <a:r>
              <a:rPr sz="1600" b="1" spc="-10" dirty="0">
                <a:latin typeface="Calibri"/>
                <a:cs typeface="Calibri"/>
              </a:rPr>
              <a:t>e</a:t>
            </a:r>
            <a:r>
              <a:rPr sz="1600" b="1" spc="-15" dirty="0">
                <a:latin typeface="Calibri"/>
                <a:cs typeface="Calibri"/>
              </a:rPr>
              <a:t>nd</a:t>
            </a:r>
            <a:r>
              <a:rPr sz="1600" b="1" spc="-10" dirty="0">
                <a:latin typeface="Calibri"/>
                <a:cs typeface="Calibri"/>
              </a:rPr>
              <a:t>e</a:t>
            </a:r>
            <a:r>
              <a:rPr sz="1600" b="1" spc="-5" dirty="0">
                <a:latin typeface="Calibri"/>
                <a:cs typeface="Calibri"/>
              </a:rPr>
              <a:t>r</a:t>
            </a:r>
            <a:r>
              <a:rPr sz="1600" b="1" spc="-10" dirty="0">
                <a:latin typeface="Calibri"/>
                <a:cs typeface="Calibri"/>
              </a:rPr>
              <a:t>lo</a:t>
            </a:r>
            <a:r>
              <a:rPr sz="1600" b="1" spc="-5" dirty="0">
                <a:latin typeface="Calibri"/>
                <a:cs typeface="Calibri"/>
              </a:rPr>
              <a:t> </a:t>
            </a:r>
            <a:r>
              <a:rPr sz="1600" b="1" spc="-10" dirty="0">
                <a:latin typeface="Calibri"/>
                <a:cs typeface="Calibri"/>
              </a:rPr>
              <a:t>coe</a:t>
            </a:r>
            <a:r>
              <a:rPr sz="1600" b="1" spc="-25" dirty="0">
                <a:latin typeface="Calibri"/>
                <a:cs typeface="Calibri"/>
              </a:rPr>
              <a:t>r</a:t>
            </a:r>
            <a:r>
              <a:rPr sz="1600" b="1" spc="-10" dirty="0">
                <a:latin typeface="Calibri"/>
                <a:cs typeface="Calibri"/>
              </a:rPr>
              <a:t>e</a:t>
            </a:r>
            <a:r>
              <a:rPr sz="1600" b="1" spc="-30" dirty="0">
                <a:latin typeface="Calibri"/>
                <a:cs typeface="Calibri"/>
              </a:rPr>
              <a:t>nt</a:t>
            </a:r>
            <a:r>
              <a:rPr sz="1600" b="1" dirty="0">
                <a:latin typeface="Calibri"/>
                <a:cs typeface="Calibri"/>
              </a:rPr>
              <a:t>e</a:t>
            </a:r>
            <a:r>
              <a:rPr sz="1600" b="1" spc="-5" dirty="0">
                <a:latin typeface="Calibri"/>
                <a:cs typeface="Calibri"/>
              </a:rPr>
              <a:t> </a:t>
            </a:r>
            <a:r>
              <a:rPr sz="1600" b="1" spc="-10" dirty="0">
                <a:latin typeface="Calibri"/>
                <a:cs typeface="Calibri"/>
              </a:rPr>
              <a:t>con</a:t>
            </a:r>
            <a:r>
              <a:rPr sz="1600" b="1" dirty="0">
                <a:latin typeface="Calibri"/>
                <a:cs typeface="Calibri"/>
              </a:rPr>
              <a:t> </a:t>
            </a:r>
            <a:r>
              <a:rPr sz="1600" b="1" spc="-15" dirty="0">
                <a:latin typeface="Calibri"/>
                <a:cs typeface="Calibri"/>
              </a:rPr>
              <a:t>l</a:t>
            </a:r>
            <a:r>
              <a:rPr sz="1600" b="1" spc="-10" dirty="0">
                <a:latin typeface="Calibri"/>
                <a:cs typeface="Calibri"/>
              </a:rPr>
              <a:t>a</a:t>
            </a:r>
            <a:r>
              <a:rPr sz="1600" b="1" spc="5" dirty="0">
                <a:latin typeface="Calibri"/>
                <a:cs typeface="Calibri"/>
              </a:rPr>
              <a:t> </a:t>
            </a:r>
            <a:r>
              <a:rPr sz="1600" b="1" dirty="0">
                <a:latin typeface="Calibri"/>
                <a:cs typeface="Calibri"/>
              </a:rPr>
              <a:t>D</a:t>
            </a:r>
            <a:r>
              <a:rPr sz="1600" b="1" spc="-10" dirty="0">
                <a:latin typeface="Calibri"/>
                <a:cs typeface="Calibri"/>
              </a:rPr>
              <a:t>ele</a:t>
            </a:r>
            <a:r>
              <a:rPr sz="1600" b="1" spc="-35" dirty="0">
                <a:latin typeface="Calibri"/>
                <a:cs typeface="Calibri"/>
              </a:rPr>
              <a:t>g</a:t>
            </a:r>
            <a:r>
              <a:rPr sz="1600" b="1" spc="-10" dirty="0">
                <a:latin typeface="Calibri"/>
                <a:cs typeface="Calibri"/>
              </a:rPr>
              <a:t>a</a:t>
            </a:r>
            <a:r>
              <a:rPr lang="it-IT" sz="1600" b="1" spc="-10" dirty="0">
                <a:latin typeface="Calibri"/>
                <a:cs typeface="Calibri"/>
              </a:rPr>
              <a:t>.</a:t>
            </a:r>
            <a:endParaRPr lang="it-IT" sz="800" dirty="0">
              <a:latin typeface="Calibri"/>
              <a:cs typeface="Calibri"/>
            </a:endParaRPr>
          </a:p>
          <a:p>
            <a:pPr marL="12700" marR="6350" algn="just">
              <a:lnSpc>
                <a:spcPct val="100000"/>
              </a:lnSpc>
              <a:tabLst>
                <a:tab pos="297815" algn="l"/>
              </a:tabLst>
            </a:pPr>
            <a:endParaRPr sz="800" dirty="0"/>
          </a:p>
          <a:p>
            <a:pPr marL="298450" marR="6985" indent="-285750" algn="just">
              <a:lnSpc>
                <a:spcPts val="1970"/>
              </a:lnSpc>
              <a:buFont typeface="Arial"/>
              <a:buChar char="•"/>
              <a:tabLst>
                <a:tab pos="297815" algn="l"/>
              </a:tabLst>
            </a:pPr>
            <a:r>
              <a:rPr sz="1600" b="1" spc="-5" dirty="0">
                <a:latin typeface="Calibri"/>
                <a:cs typeface="Calibri"/>
              </a:rPr>
              <a:t>Er</a:t>
            </a:r>
            <a:r>
              <a:rPr sz="1600" b="1" spc="-45" dirty="0">
                <a:latin typeface="Calibri"/>
                <a:cs typeface="Calibri"/>
              </a:rPr>
              <a:t>r</a:t>
            </a:r>
            <a:r>
              <a:rPr sz="1600" b="1" spc="-30" dirty="0">
                <a:latin typeface="Calibri"/>
                <a:cs typeface="Calibri"/>
              </a:rPr>
              <a:t>at</a:t>
            </a:r>
            <a:r>
              <a:rPr sz="1600" b="1" spc="-10" dirty="0">
                <a:latin typeface="Calibri"/>
                <a:cs typeface="Calibri"/>
              </a:rPr>
              <a:t>a</a:t>
            </a:r>
            <a:r>
              <a:rPr sz="1600" b="1" dirty="0">
                <a:latin typeface="Calibri"/>
                <a:cs typeface="Calibri"/>
              </a:rPr>
              <a:t> </a:t>
            </a:r>
            <a:r>
              <a:rPr sz="1600" b="1" spc="65" dirty="0">
                <a:latin typeface="Calibri"/>
                <a:cs typeface="Calibri"/>
              </a:rPr>
              <a:t> </a:t>
            </a:r>
            <a:r>
              <a:rPr sz="1600" b="1" spc="-10" dirty="0">
                <a:latin typeface="Calibri"/>
                <a:cs typeface="Calibri"/>
              </a:rPr>
              <a:t>co</a:t>
            </a:r>
            <a:r>
              <a:rPr sz="1600" b="1" spc="-5" dirty="0">
                <a:latin typeface="Calibri"/>
                <a:cs typeface="Calibri"/>
              </a:rPr>
              <a:t>rr</a:t>
            </a:r>
            <a:r>
              <a:rPr sz="1600" b="1" spc="-10" dirty="0">
                <a:latin typeface="Calibri"/>
                <a:cs typeface="Calibri"/>
              </a:rPr>
              <a:t>i</a:t>
            </a:r>
            <a:r>
              <a:rPr sz="1600" b="1" spc="-25" dirty="0">
                <a:latin typeface="Calibri"/>
                <a:cs typeface="Calibri"/>
              </a:rPr>
              <a:t>g</a:t>
            </a:r>
            <a:r>
              <a:rPr sz="1600" b="1" dirty="0">
                <a:latin typeface="Calibri"/>
                <a:cs typeface="Calibri"/>
              </a:rPr>
              <a:t>e </a:t>
            </a:r>
            <a:r>
              <a:rPr sz="1600" b="1" spc="60" dirty="0">
                <a:latin typeface="Calibri"/>
                <a:cs typeface="Calibri"/>
              </a:rPr>
              <a:t> </a:t>
            </a:r>
            <a:r>
              <a:rPr sz="1600" spc="5" dirty="0">
                <a:latin typeface="Calibri"/>
                <a:cs typeface="Calibri"/>
              </a:rPr>
              <a:t>pubb</a:t>
            </a:r>
            <a:r>
              <a:rPr sz="1600" spc="-5" dirty="0">
                <a:latin typeface="Calibri"/>
                <a:cs typeface="Calibri"/>
              </a:rPr>
              <a:t>li</a:t>
            </a:r>
            <a:r>
              <a:rPr sz="1600" spc="-25" dirty="0">
                <a:latin typeface="Calibri"/>
                <a:cs typeface="Calibri"/>
              </a:rPr>
              <a:t>c</a:t>
            </a:r>
            <a:r>
              <a:rPr sz="1600" spc="-20" dirty="0">
                <a:latin typeface="Calibri"/>
                <a:cs typeface="Calibri"/>
              </a:rPr>
              <a:t>a</a:t>
            </a:r>
            <a:r>
              <a:rPr sz="1600" spc="-35" dirty="0">
                <a:latin typeface="Calibri"/>
                <a:cs typeface="Calibri"/>
              </a:rPr>
              <a:t>t</a:t>
            </a:r>
            <a:r>
              <a:rPr sz="1600" dirty="0">
                <a:latin typeface="Calibri"/>
                <a:cs typeface="Calibri"/>
              </a:rPr>
              <a:t>a </a:t>
            </a:r>
            <a:r>
              <a:rPr sz="1600" spc="65" dirty="0">
                <a:latin typeface="Calibri"/>
                <a:cs typeface="Calibri"/>
              </a:rPr>
              <a:t> </a:t>
            </a:r>
            <a:r>
              <a:rPr sz="1600" spc="-5" dirty="0">
                <a:latin typeface="Calibri"/>
                <a:cs typeface="Calibri"/>
              </a:rPr>
              <a:t>s</a:t>
            </a:r>
            <a:r>
              <a:rPr sz="1600" dirty="0">
                <a:latin typeface="Calibri"/>
                <a:cs typeface="Calibri"/>
              </a:rPr>
              <a:t>u</a:t>
            </a:r>
            <a:r>
              <a:rPr sz="1600" spc="-5" dirty="0">
                <a:latin typeface="Calibri"/>
                <a:cs typeface="Calibri"/>
              </a:rPr>
              <a:t>ll</a:t>
            </a:r>
            <a:r>
              <a:rPr sz="1600" dirty="0">
                <a:latin typeface="Calibri"/>
                <a:cs typeface="Calibri"/>
              </a:rPr>
              <a:t>a </a:t>
            </a:r>
            <a:r>
              <a:rPr sz="1600" spc="65" dirty="0">
                <a:latin typeface="Calibri"/>
                <a:cs typeface="Calibri"/>
              </a:rPr>
              <a:t> </a:t>
            </a:r>
            <a:r>
              <a:rPr sz="1600" b="1" dirty="0">
                <a:latin typeface="Calibri"/>
                <a:cs typeface="Calibri"/>
              </a:rPr>
              <a:t>GU </a:t>
            </a:r>
            <a:r>
              <a:rPr sz="1600" b="1" spc="65" dirty="0">
                <a:latin typeface="Calibri"/>
                <a:cs typeface="Calibri"/>
              </a:rPr>
              <a:t> </a:t>
            </a:r>
            <a:r>
              <a:rPr sz="1600" b="1" spc="-15" dirty="0">
                <a:latin typeface="Calibri"/>
                <a:cs typeface="Calibri"/>
              </a:rPr>
              <a:t>n</a:t>
            </a:r>
            <a:r>
              <a:rPr sz="1600" b="1" dirty="0">
                <a:latin typeface="Calibri"/>
                <a:cs typeface="Calibri"/>
              </a:rPr>
              <a:t>. </a:t>
            </a:r>
            <a:r>
              <a:rPr sz="1600" b="1" spc="60" dirty="0">
                <a:latin typeface="Calibri"/>
                <a:cs typeface="Calibri"/>
              </a:rPr>
              <a:t> </a:t>
            </a:r>
            <a:r>
              <a:rPr sz="1600" b="1" spc="-15" dirty="0">
                <a:latin typeface="Calibri"/>
                <a:cs typeface="Calibri"/>
              </a:rPr>
              <a:t>16</a:t>
            </a:r>
            <a:r>
              <a:rPr sz="1600" b="1" spc="-10" dirty="0">
                <a:latin typeface="Calibri"/>
                <a:cs typeface="Calibri"/>
              </a:rPr>
              <a:t>4</a:t>
            </a:r>
            <a:r>
              <a:rPr sz="1600" b="1" dirty="0">
                <a:latin typeface="Calibri"/>
                <a:cs typeface="Calibri"/>
              </a:rPr>
              <a:t> </a:t>
            </a:r>
            <a:r>
              <a:rPr sz="1600" b="1" spc="65" dirty="0">
                <a:latin typeface="Calibri"/>
                <a:cs typeface="Calibri"/>
              </a:rPr>
              <a:t> </a:t>
            </a:r>
            <a:r>
              <a:rPr sz="1600" b="1" spc="-5" dirty="0">
                <a:latin typeface="Calibri"/>
                <a:cs typeface="Calibri"/>
              </a:rPr>
              <a:t>d</a:t>
            </a:r>
            <a:r>
              <a:rPr sz="1600" b="1" spc="-10" dirty="0">
                <a:latin typeface="Calibri"/>
                <a:cs typeface="Calibri"/>
              </a:rPr>
              <a:t>e</a:t>
            </a:r>
            <a:r>
              <a:rPr sz="1600" b="1" spc="-5" dirty="0">
                <a:latin typeface="Calibri"/>
                <a:cs typeface="Calibri"/>
              </a:rPr>
              <a:t>l</a:t>
            </a:r>
            <a:r>
              <a:rPr sz="1600" b="1" dirty="0">
                <a:latin typeface="Calibri"/>
                <a:cs typeface="Calibri"/>
              </a:rPr>
              <a:t> </a:t>
            </a:r>
            <a:r>
              <a:rPr sz="1600" b="1" spc="60" dirty="0">
                <a:latin typeface="Calibri"/>
                <a:cs typeface="Calibri"/>
              </a:rPr>
              <a:t> </a:t>
            </a:r>
            <a:r>
              <a:rPr sz="1600" b="1" spc="-15" dirty="0">
                <a:latin typeface="Calibri"/>
                <a:cs typeface="Calibri"/>
              </a:rPr>
              <a:t>1</a:t>
            </a:r>
            <a:r>
              <a:rPr sz="1600" b="1" spc="-10" dirty="0">
                <a:latin typeface="Calibri"/>
                <a:cs typeface="Calibri"/>
              </a:rPr>
              <a:t>5</a:t>
            </a:r>
            <a:r>
              <a:rPr sz="1600" b="1" dirty="0">
                <a:latin typeface="Calibri"/>
                <a:cs typeface="Calibri"/>
              </a:rPr>
              <a:t> </a:t>
            </a:r>
            <a:r>
              <a:rPr sz="1600" b="1" spc="65" dirty="0">
                <a:latin typeface="Calibri"/>
                <a:cs typeface="Calibri"/>
              </a:rPr>
              <a:t> </a:t>
            </a:r>
            <a:r>
              <a:rPr sz="1600" b="1" spc="-10" dirty="0">
                <a:latin typeface="Calibri"/>
                <a:cs typeface="Calibri"/>
              </a:rPr>
              <a:t>L</a:t>
            </a:r>
            <a:r>
              <a:rPr sz="1600" b="1" spc="-15" dirty="0">
                <a:latin typeface="Calibri"/>
                <a:cs typeface="Calibri"/>
              </a:rPr>
              <a:t>u</a:t>
            </a:r>
            <a:r>
              <a:rPr sz="1600" b="1" spc="-5" dirty="0">
                <a:latin typeface="Calibri"/>
                <a:cs typeface="Calibri"/>
              </a:rPr>
              <a:t>g</a:t>
            </a:r>
            <a:r>
              <a:rPr sz="1600" b="1" spc="-15" dirty="0">
                <a:latin typeface="Calibri"/>
                <a:cs typeface="Calibri"/>
              </a:rPr>
              <a:t>li</a:t>
            </a:r>
            <a:r>
              <a:rPr sz="1600" b="1" spc="-10" dirty="0">
                <a:latin typeface="Calibri"/>
                <a:cs typeface="Calibri"/>
              </a:rPr>
              <a:t>o</a:t>
            </a:r>
            <a:r>
              <a:rPr sz="1600" b="1" dirty="0">
                <a:latin typeface="Calibri"/>
                <a:cs typeface="Calibri"/>
              </a:rPr>
              <a:t> </a:t>
            </a:r>
            <a:r>
              <a:rPr sz="1600" b="1" spc="60" dirty="0">
                <a:latin typeface="Calibri"/>
                <a:cs typeface="Calibri"/>
              </a:rPr>
              <a:t> </a:t>
            </a:r>
            <a:r>
              <a:rPr sz="1600" b="1" spc="-15" dirty="0">
                <a:latin typeface="Calibri"/>
                <a:cs typeface="Calibri"/>
              </a:rPr>
              <a:t>201</a:t>
            </a:r>
            <a:r>
              <a:rPr sz="1600" b="1" spc="-10" dirty="0">
                <a:latin typeface="Calibri"/>
                <a:cs typeface="Calibri"/>
              </a:rPr>
              <a:t>6</a:t>
            </a:r>
            <a:r>
              <a:rPr sz="1600" b="1" dirty="0">
                <a:latin typeface="Calibri"/>
                <a:cs typeface="Calibri"/>
              </a:rPr>
              <a:t> </a:t>
            </a:r>
            <a:r>
              <a:rPr sz="1600" b="1" spc="65" dirty="0">
                <a:latin typeface="Calibri"/>
                <a:cs typeface="Calibri"/>
              </a:rPr>
              <a:t> </a:t>
            </a:r>
            <a:r>
              <a:rPr sz="1600" spc="-15" dirty="0">
                <a:latin typeface="Calibri"/>
                <a:cs typeface="Calibri"/>
              </a:rPr>
              <a:t>c</a:t>
            </a:r>
            <a:r>
              <a:rPr sz="1600" dirty="0">
                <a:latin typeface="Calibri"/>
                <a:cs typeface="Calibri"/>
              </a:rPr>
              <a:t>o</a:t>
            </a:r>
            <a:r>
              <a:rPr sz="1600" spc="-15" dirty="0">
                <a:latin typeface="Calibri"/>
                <a:cs typeface="Calibri"/>
              </a:rPr>
              <a:t>nt</a:t>
            </a:r>
            <a:r>
              <a:rPr sz="1600" dirty="0">
                <a:latin typeface="Calibri"/>
                <a:cs typeface="Calibri"/>
              </a:rPr>
              <a:t>i</a:t>
            </a:r>
            <a:r>
              <a:rPr sz="1600" spc="-10" dirty="0">
                <a:latin typeface="Calibri"/>
                <a:cs typeface="Calibri"/>
              </a:rPr>
              <a:t>e</a:t>
            </a:r>
            <a:r>
              <a:rPr sz="1600" dirty="0">
                <a:latin typeface="Calibri"/>
                <a:cs typeface="Calibri"/>
              </a:rPr>
              <a:t>n</a:t>
            </a:r>
            <a:r>
              <a:rPr sz="1600" spc="-10" dirty="0">
                <a:latin typeface="Calibri"/>
                <a:cs typeface="Calibri"/>
              </a:rPr>
              <a:t>e</a:t>
            </a:r>
            <a:r>
              <a:rPr sz="1600" dirty="0">
                <a:latin typeface="Calibri"/>
                <a:cs typeface="Calibri"/>
              </a:rPr>
              <a:t> </a:t>
            </a:r>
            <a:r>
              <a:rPr sz="1600" spc="70" dirty="0">
                <a:latin typeface="Calibri"/>
                <a:cs typeface="Calibri"/>
              </a:rPr>
              <a:t> </a:t>
            </a:r>
            <a:r>
              <a:rPr sz="1600" spc="-5" dirty="0">
                <a:latin typeface="Calibri"/>
                <a:cs typeface="Calibri"/>
              </a:rPr>
              <a:t>b</a:t>
            </a:r>
            <a:r>
              <a:rPr sz="1600" spc="-10" dirty="0">
                <a:latin typeface="Calibri"/>
                <a:cs typeface="Calibri"/>
              </a:rPr>
              <a:t>e</a:t>
            </a:r>
            <a:r>
              <a:rPr sz="1600" dirty="0">
                <a:latin typeface="Calibri"/>
                <a:cs typeface="Calibri"/>
              </a:rPr>
              <a:t>n </a:t>
            </a:r>
            <a:r>
              <a:rPr sz="1600" spc="70" dirty="0">
                <a:latin typeface="Calibri"/>
                <a:cs typeface="Calibri"/>
              </a:rPr>
              <a:t> </a:t>
            </a:r>
            <a:r>
              <a:rPr sz="1600" b="1" spc="-15" dirty="0">
                <a:latin typeface="Calibri"/>
                <a:cs typeface="Calibri"/>
              </a:rPr>
              <a:t>218</a:t>
            </a:r>
            <a:r>
              <a:rPr sz="1600" b="1" spc="-10" dirty="0">
                <a:latin typeface="Calibri"/>
                <a:cs typeface="Calibri"/>
              </a:rPr>
              <a:t> co</a:t>
            </a:r>
            <a:r>
              <a:rPr sz="1600" b="1" spc="-5" dirty="0">
                <a:latin typeface="Calibri"/>
                <a:cs typeface="Calibri"/>
              </a:rPr>
              <a:t>r</a:t>
            </a:r>
            <a:r>
              <a:rPr sz="1600" b="1" spc="-25" dirty="0">
                <a:latin typeface="Calibri"/>
                <a:cs typeface="Calibri"/>
              </a:rPr>
              <a:t>re</a:t>
            </a:r>
            <a:r>
              <a:rPr sz="1600" b="1" spc="-5" dirty="0">
                <a:latin typeface="Calibri"/>
                <a:cs typeface="Calibri"/>
              </a:rPr>
              <a:t>z</a:t>
            </a:r>
            <a:r>
              <a:rPr sz="1600" b="1" spc="-10" dirty="0">
                <a:latin typeface="Calibri"/>
                <a:cs typeface="Calibri"/>
              </a:rPr>
              <a:t>i</a:t>
            </a:r>
            <a:r>
              <a:rPr sz="1600" b="1" spc="-15" dirty="0">
                <a:latin typeface="Calibri"/>
                <a:cs typeface="Calibri"/>
              </a:rPr>
              <a:t>on</a:t>
            </a:r>
            <a:r>
              <a:rPr sz="1600" b="1" spc="-5" dirty="0">
                <a:latin typeface="Calibri"/>
                <a:cs typeface="Calibri"/>
              </a:rPr>
              <a:t>i</a:t>
            </a:r>
            <a:r>
              <a:rPr sz="1600" b="1" dirty="0">
                <a:latin typeface="Calibri"/>
                <a:cs typeface="Calibri"/>
              </a:rPr>
              <a:t> </a:t>
            </a:r>
            <a:r>
              <a:rPr sz="1600" b="1" spc="-20" dirty="0">
                <a:latin typeface="Calibri"/>
                <a:cs typeface="Calibri"/>
              </a:rPr>
              <a:t>s</a:t>
            </a:r>
            <a:r>
              <a:rPr sz="1600" b="1" spc="-10" dirty="0">
                <a:latin typeface="Calibri"/>
                <a:cs typeface="Calibri"/>
              </a:rPr>
              <a:t>u</a:t>
            </a:r>
            <a:r>
              <a:rPr sz="1600" b="1" dirty="0">
                <a:latin typeface="Calibri"/>
                <a:cs typeface="Calibri"/>
              </a:rPr>
              <a:t> </a:t>
            </a:r>
            <a:r>
              <a:rPr sz="1600" b="1" spc="-15" dirty="0">
                <a:latin typeface="Calibri"/>
                <a:cs typeface="Calibri"/>
              </a:rPr>
              <a:t>22</a:t>
            </a:r>
            <a:r>
              <a:rPr sz="1600" b="1" spc="-10" dirty="0">
                <a:latin typeface="Calibri"/>
                <a:cs typeface="Calibri"/>
              </a:rPr>
              <a:t>0</a:t>
            </a:r>
            <a:r>
              <a:rPr sz="1600" b="1" spc="5" dirty="0">
                <a:latin typeface="Calibri"/>
                <a:cs typeface="Calibri"/>
              </a:rPr>
              <a:t> </a:t>
            </a:r>
            <a:r>
              <a:rPr sz="1600" b="1" spc="-15" dirty="0">
                <a:latin typeface="Calibri"/>
                <a:cs typeface="Calibri"/>
              </a:rPr>
              <a:t>ar</a:t>
            </a:r>
            <a:r>
              <a:rPr sz="1600" b="1" spc="-10" dirty="0">
                <a:latin typeface="Calibri"/>
                <a:cs typeface="Calibri"/>
              </a:rPr>
              <a:t>tic</a:t>
            </a:r>
            <a:r>
              <a:rPr sz="1600" b="1" spc="-15" dirty="0">
                <a:latin typeface="Calibri"/>
                <a:cs typeface="Calibri"/>
              </a:rPr>
              <a:t>o</a:t>
            </a:r>
            <a:r>
              <a:rPr sz="1600" b="1" spc="-10" dirty="0">
                <a:latin typeface="Calibri"/>
                <a:cs typeface="Calibri"/>
              </a:rPr>
              <a:t>l</a:t>
            </a:r>
            <a:r>
              <a:rPr sz="1600" b="1" spc="-5" dirty="0">
                <a:latin typeface="Calibri"/>
                <a:cs typeface="Calibri"/>
              </a:rPr>
              <a:t>i</a:t>
            </a:r>
            <a:r>
              <a:rPr lang="it-IT" sz="800" b="1" spc="-5" dirty="0">
                <a:latin typeface="Calibri"/>
                <a:cs typeface="Calibri"/>
              </a:rPr>
              <a:t>. </a:t>
            </a:r>
            <a:endParaRPr sz="800" dirty="0"/>
          </a:p>
          <a:p>
            <a:pPr marL="298450" marR="6350" indent="-285750" algn="just">
              <a:lnSpc>
                <a:spcPct val="100299"/>
              </a:lnSpc>
              <a:buFont typeface="Arial"/>
              <a:buChar char="•"/>
              <a:tabLst>
                <a:tab pos="297815" algn="l"/>
              </a:tabLst>
            </a:pPr>
            <a:r>
              <a:rPr sz="1600" spc="-5" dirty="0">
                <a:latin typeface="Calibri"/>
                <a:cs typeface="Calibri"/>
              </a:rPr>
              <a:t>I</a:t>
            </a:r>
            <a:r>
              <a:rPr sz="1600" dirty="0">
                <a:latin typeface="Calibri"/>
                <a:cs typeface="Calibri"/>
              </a:rPr>
              <a:t>l </a:t>
            </a:r>
            <a:r>
              <a:rPr sz="1600" spc="40" dirty="0">
                <a:latin typeface="Calibri"/>
                <a:cs typeface="Calibri"/>
              </a:rPr>
              <a:t> </a:t>
            </a:r>
            <a:r>
              <a:rPr sz="1600" b="1" dirty="0">
                <a:latin typeface="Calibri"/>
                <a:cs typeface="Calibri"/>
              </a:rPr>
              <a:t>D</a:t>
            </a:r>
            <a:r>
              <a:rPr sz="1600" b="1" spc="-10" dirty="0">
                <a:latin typeface="Calibri"/>
                <a:cs typeface="Calibri"/>
              </a:rPr>
              <a:t>e</a:t>
            </a:r>
            <a:r>
              <a:rPr sz="1600" b="1" spc="-5" dirty="0">
                <a:latin typeface="Calibri"/>
                <a:cs typeface="Calibri"/>
              </a:rPr>
              <a:t>c</a:t>
            </a:r>
            <a:r>
              <a:rPr sz="1600" b="1" spc="-25" dirty="0">
                <a:latin typeface="Calibri"/>
                <a:cs typeface="Calibri"/>
              </a:rPr>
              <a:t>r</a:t>
            </a:r>
            <a:r>
              <a:rPr sz="1600" b="1" spc="-20" dirty="0">
                <a:latin typeface="Calibri"/>
                <a:cs typeface="Calibri"/>
              </a:rPr>
              <a:t>e</a:t>
            </a:r>
            <a:r>
              <a:rPr sz="1600" b="1" spc="-30" dirty="0">
                <a:latin typeface="Calibri"/>
                <a:cs typeface="Calibri"/>
              </a:rPr>
              <a:t>t</a:t>
            </a:r>
            <a:r>
              <a:rPr sz="1600" b="1" spc="-10" dirty="0">
                <a:latin typeface="Calibri"/>
                <a:cs typeface="Calibri"/>
              </a:rPr>
              <a:t>o</a:t>
            </a:r>
            <a:r>
              <a:rPr sz="1600" b="1" dirty="0">
                <a:latin typeface="Calibri"/>
                <a:cs typeface="Calibri"/>
              </a:rPr>
              <a:t> </a:t>
            </a:r>
            <a:r>
              <a:rPr sz="1600" b="1" spc="40" dirty="0">
                <a:latin typeface="Calibri"/>
                <a:cs typeface="Calibri"/>
              </a:rPr>
              <a:t> </a:t>
            </a:r>
            <a:r>
              <a:rPr sz="1600" b="1" dirty="0">
                <a:latin typeface="Calibri"/>
                <a:cs typeface="Calibri"/>
              </a:rPr>
              <a:t>L</a:t>
            </a:r>
            <a:r>
              <a:rPr sz="1600" b="1" spc="-10" dirty="0">
                <a:latin typeface="Calibri"/>
                <a:cs typeface="Calibri"/>
              </a:rPr>
              <a:t>e</a:t>
            </a:r>
            <a:r>
              <a:rPr sz="1600" b="1" spc="-5" dirty="0">
                <a:latin typeface="Calibri"/>
                <a:cs typeface="Calibri"/>
              </a:rPr>
              <a:t>g</a:t>
            </a:r>
            <a:r>
              <a:rPr sz="1600" b="1" spc="-15" dirty="0">
                <a:latin typeface="Calibri"/>
                <a:cs typeface="Calibri"/>
              </a:rPr>
              <a:t>i</a:t>
            </a:r>
            <a:r>
              <a:rPr sz="1600" b="1" spc="-20" dirty="0">
                <a:latin typeface="Calibri"/>
                <a:cs typeface="Calibri"/>
              </a:rPr>
              <a:t>s</a:t>
            </a:r>
            <a:r>
              <a:rPr sz="1600" b="1" spc="-15" dirty="0">
                <a:latin typeface="Calibri"/>
                <a:cs typeface="Calibri"/>
              </a:rPr>
              <a:t>l</a:t>
            </a:r>
            <a:r>
              <a:rPr sz="1600" b="1" spc="-30" dirty="0">
                <a:latin typeface="Calibri"/>
                <a:cs typeface="Calibri"/>
              </a:rPr>
              <a:t>a</a:t>
            </a:r>
            <a:r>
              <a:rPr sz="1600" b="1" spc="-10" dirty="0">
                <a:latin typeface="Calibri"/>
                <a:cs typeface="Calibri"/>
              </a:rPr>
              <a:t>ti</a:t>
            </a:r>
            <a:r>
              <a:rPr sz="1600" b="1" spc="-20" dirty="0">
                <a:latin typeface="Calibri"/>
                <a:cs typeface="Calibri"/>
              </a:rPr>
              <a:t>v</a:t>
            </a:r>
            <a:r>
              <a:rPr sz="1600" b="1" spc="-10" dirty="0">
                <a:latin typeface="Calibri"/>
                <a:cs typeface="Calibri"/>
              </a:rPr>
              <a:t>o</a:t>
            </a:r>
            <a:r>
              <a:rPr sz="1600" b="1" dirty="0">
                <a:latin typeface="Calibri"/>
                <a:cs typeface="Calibri"/>
              </a:rPr>
              <a:t> </a:t>
            </a:r>
            <a:r>
              <a:rPr sz="1600" b="1" spc="40" dirty="0">
                <a:latin typeface="Calibri"/>
                <a:cs typeface="Calibri"/>
              </a:rPr>
              <a:t> </a:t>
            </a:r>
            <a:r>
              <a:rPr sz="1600" b="1" spc="-15" dirty="0">
                <a:latin typeface="Calibri"/>
                <a:cs typeface="Calibri"/>
              </a:rPr>
              <a:t>1</a:t>
            </a:r>
            <a:r>
              <a:rPr sz="1600" b="1" spc="-10" dirty="0">
                <a:latin typeface="Calibri"/>
                <a:cs typeface="Calibri"/>
              </a:rPr>
              <a:t>9</a:t>
            </a:r>
            <a:r>
              <a:rPr sz="1600" b="1" dirty="0">
                <a:latin typeface="Calibri"/>
                <a:cs typeface="Calibri"/>
              </a:rPr>
              <a:t> </a:t>
            </a:r>
            <a:r>
              <a:rPr sz="1600" b="1" spc="45" dirty="0">
                <a:latin typeface="Calibri"/>
                <a:cs typeface="Calibri"/>
              </a:rPr>
              <a:t> </a:t>
            </a:r>
            <a:r>
              <a:rPr sz="1600" b="1" spc="-5" dirty="0">
                <a:latin typeface="Calibri"/>
                <a:cs typeface="Calibri"/>
              </a:rPr>
              <a:t>Apr</a:t>
            </a:r>
            <a:r>
              <a:rPr sz="1600" b="1" spc="-10" dirty="0">
                <a:latin typeface="Calibri"/>
                <a:cs typeface="Calibri"/>
              </a:rPr>
              <a:t>il</a:t>
            </a:r>
            <a:r>
              <a:rPr sz="1600" b="1" dirty="0">
                <a:latin typeface="Calibri"/>
                <a:cs typeface="Calibri"/>
              </a:rPr>
              <a:t>e </a:t>
            </a:r>
            <a:r>
              <a:rPr sz="1600" b="1" spc="35" dirty="0">
                <a:latin typeface="Calibri"/>
                <a:cs typeface="Calibri"/>
              </a:rPr>
              <a:t> </a:t>
            </a:r>
            <a:r>
              <a:rPr sz="1600" b="1" spc="-15" dirty="0">
                <a:latin typeface="Calibri"/>
                <a:cs typeface="Calibri"/>
              </a:rPr>
              <a:t>201</a:t>
            </a:r>
            <a:r>
              <a:rPr sz="1600" b="1" spc="-10" dirty="0">
                <a:latin typeface="Calibri"/>
                <a:cs typeface="Calibri"/>
              </a:rPr>
              <a:t>7,</a:t>
            </a:r>
            <a:r>
              <a:rPr sz="1600" b="1" dirty="0">
                <a:latin typeface="Calibri"/>
                <a:cs typeface="Calibri"/>
              </a:rPr>
              <a:t> </a:t>
            </a:r>
            <a:r>
              <a:rPr sz="1600" b="1" spc="40" dirty="0">
                <a:latin typeface="Calibri"/>
                <a:cs typeface="Calibri"/>
              </a:rPr>
              <a:t> </a:t>
            </a:r>
            <a:r>
              <a:rPr sz="1600" b="1" spc="-15" dirty="0">
                <a:latin typeface="Calibri"/>
                <a:cs typeface="Calibri"/>
              </a:rPr>
              <a:t>n</a:t>
            </a:r>
            <a:r>
              <a:rPr sz="1600" b="1" dirty="0">
                <a:latin typeface="Calibri"/>
                <a:cs typeface="Calibri"/>
              </a:rPr>
              <a:t>. </a:t>
            </a:r>
            <a:r>
              <a:rPr sz="1600" b="1" spc="35" dirty="0">
                <a:latin typeface="Calibri"/>
                <a:cs typeface="Calibri"/>
              </a:rPr>
              <a:t> </a:t>
            </a:r>
            <a:r>
              <a:rPr sz="1600" b="1" spc="-15" dirty="0">
                <a:latin typeface="Calibri"/>
                <a:cs typeface="Calibri"/>
              </a:rPr>
              <a:t>5</a:t>
            </a:r>
            <a:r>
              <a:rPr sz="1600" b="1" spc="-10" dirty="0">
                <a:latin typeface="Calibri"/>
                <a:cs typeface="Calibri"/>
              </a:rPr>
              <a:t>6</a:t>
            </a:r>
            <a:r>
              <a:rPr sz="1600" b="1" dirty="0">
                <a:latin typeface="Calibri"/>
                <a:cs typeface="Calibri"/>
              </a:rPr>
              <a:t> </a:t>
            </a:r>
            <a:r>
              <a:rPr sz="1600" b="1" spc="45" dirty="0">
                <a:latin typeface="Calibri"/>
                <a:cs typeface="Calibri"/>
              </a:rPr>
              <a:t> </a:t>
            </a:r>
            <a:r>
              <a:rPr sz="1600" b="1" spc="-25" dirty="0">
                <a:latin typeface="Calibri"/>
                <a:cs typeface="Calibri"/>
              </a:rPr>
              <a:t>r</a:t>
            </a:r>
            <a:r>
              <a:rPr sz="1600" b="1" spc="-10" dirty="0">
                <a:latin typeface="Calibri"/>
                <a:cs typeface="Calibri"/>
              </a:rPr>
              <a:t>e</a:t>
            </a:r>
            <a:r>
              <a:rPr sz="1600" b="1" spc="-15" dirty="0">
                <a:latin typeface="Calibri"/>
                <a:cs typeface="Calibri"/>
              </a:rPr>
              <a:t>ca</a:t>
            </a:r>
            <a:r>
              <a:rPr sz="1600" b="1" spc="-30" dirty="0">
                <a:latin typeface="Calibri"/>
                <a:cs typeface="Calibri"/>
              </a:rPr>
              <a:t>n</a:t>
            </a:r>
            <a:r>
              <a:rPr sz="1600" b="1" spc="-25" dirty="0">
                <a:latin typeface="Calibri"/>
                <a:cs typeface="Calibri"/>
              </a:rPr>
              <a:t>t</a:t>
            </a:r>
            <a:r>
              <a:rPr sz="1600" b="1" dirty="0">
                <a:latin typeface="Calibri"/>
                <a:cs typeface="Calibri"/>
              </a:rPr>
              <a:t>e </a:t>
            </a:r>
            <a:r>
              <a:rPr sz="1600" b="1" spc="35" dirty="0">
                <a:latin typeface="Calibri"/>
                <a:cs typeface="Calibri"/>
              </a:rPr>
              <a:t> </a:t>
            </a:r>
            <a:r>
              <a:rPr sz="1600" b="1" dirty="0">
                <a:latin typeface="Calibri"/>
                <a:cs typeface="Calibri"/>
              </a:rPr>
              <a:t>“ </a:t>
            </a:r>
            <a:r>
              <a:rPr sz="1600" b="1" spc="45" dirty="0">
                <a:latin typeface="Calibri"/>
                <a:cs typeface="Calibri"/>
              </a:rPr>
              <a:t> </a:t>
            </a:r>
            <a:r>
              <a:rPr sz="1600" b="1" spc="-15" dirty="0">
                <a:latin typeface="Calibri"/>
                <a:cs typeface="Calibri"/>
              </a:rPr>
              <a:t>Di</a:t>
            </a:r>
            <a:r>
              <a:rPr sz="1600" b="1" spc="-20" dirty="0">
                <a:latin typeface="Calibri"/>
                <a:cs typeface="Calibri"/>
              </a:rPr>
              <a:t>s</a:t>
            </a:r>
            <a:r>
              <a:rPr sz="1600" b="1" spc="-15" dirty="0">
                <a:latin typeface="Calibri"/>
                <a:cs typeface="Calibri"/>
              </a:rPr>
              <a:t>po</a:t>
            </a:r>
            <a:r>
              <a:rPr sz="1600" b="1" spc="-20" dirty="0">
                <a:latin typeface="Calibri"/>
                <a:cs typeface="Calibri"/>
              </a:rPr>
              <a:t>s</a:t>
            </a:r>
            <a:r>
              <a:rPr sz="1600" b="1" spc="-10" dirty="0">
                <a:latin typeface="Calibri"/>
                <a:cs typeface="Calibri"/>
              </a:rPr>
              <a:t>i</a:t>
            </a:r>
            <a:r>
              <a:rPr sz="1600" b="1" spc="-5" dirty="0">
                <a:latin typeface="Calibri"/>
                <a:cs typeface="Calibri"/>
              </a:rPr>
              <a:t>z</a:t>
            </a:r>
            <a:r>
              <a:rPr sz="1600" b="1" spc="-10" dirty="0">
                <a:latin typeface="Calibri"/>
                <a:cs typeface="Calibri"/>
              </a:rPr>
              <a:t>i</a:t>
            </a:r>
            <a:r>
              <a:rPr sz="1600" b="1" spc="-15" dirty="0">
                <a:latin typeface="Calibri"/>
                <a:cs typeface="Calibri"/>
              </a:rPr>
              <a:t>on</a:t>
            </a:r>
            <a:r>
              <a:rPr sz="1600" b="1" spc="-5" dirty="0">
                <a:latin typeface="Calibri"/>
                <a:cs typeface="Calibri"/>
              </a:rPr>
              <a:t>i</a:t>
            </a:r>
            <a:r>
              <a:rPr sz="1600" b="1" dirty="0">
                <a:latin typeface="Calibri"/>
                <a:cs typeface="Calibri"/>
              </a:rPr>
              <a:t> </a:t>
            </a:r>
            <a:r>
              <a:rPr sz="1600" b="1" spc="40" dirty="0">
                <a:latin typeface="Calibri"/>
                <a:cs typeface="Calibri"/>
              </a:rPr>
              <a:t> </a:t>
            </a:r>
            <a:r>
              <a:rPr sz="1600" b="1" spc="-15" dirty="0">
                <a:latin typeface="Calibri"/>
                <a:cs typeface="Calibri"/>
              </a:rPr>
              <a:t>i</a:t>
            </a:r>
            <a:r>
              <a:rPr sz="1600" b="1" spc="-30" dirty="0">
                <a:latin typeface="Calibri"/>
                <a:cs typeface="Calibri"/>
              </a:rPr>
              <a:t>n</a:t>
            </a:r>
            <a:r>
              <a:rPr sz="1600" b="1" spc="-35" dirty="0">
                <a:latin typeface="Calibri"/>
                <a:cs typeface="Calibri"/>
              </a:rPr>
              <a:t>t</a:t>
            </a:r>
            <a:r>
              <a:rPr sz="1600" b="1" spc="-10" dirty="0">
                <a:latin typeface="Calibri"/>
                <a:cs typeface="Calibri"/>
              </a:rPr>
              <a:t>e</a:t>
            </a:r>
            <a:r>
              <a:rPr sz="1600" b="1" spc="-5" dirty="0">
                <a:latin typeface="Calibri"/>
                <a:cs typeface="Calibri"/>
              </a:rPr>
              <a:t>g</a:t>
            </a:r>
            <a:r>
              <a:rPr sz="1600" b="1" spc="-45" dirty="0">
                <a:latin typeface="Calibri"/>
                <a:cs typeface="Calibri"/>
              </a:rPr>
              <a:t>r</a:t>
            </a:r>
            <a:r>
              <a:rPr sz="1600" b="1" spc="-30" dirty="0">
                <a:latin typeface="Calibri"/>
                <a:cs typeface="Calibri"/>
              </a:rPr>
              <a:t>a</a:t>
            </a:r>
            <a:r>
              <a:rPr sz="1600" b="1" spc="-10" dirty="0">
                <a:latin typeface="Calibri"/>
                <a:cs typeface="Calibri"/>
              </a:rPr>
              <a:t>t</a:t>
            </a:r>
            <a:r>
              <a:rPr sz="1600" b="1" spc="-15" dirty="0">
                <a:latin typeface="Calibri"/>
                <a:cs typeface="Calibri"/>
              </a:rPr>
              <a:t>i</a:t>
            </a:r>
            <a:r>
              <a:rPr sz="1600" b="1" spc="-30" dirty="0">
                <a:latin typeface="Calibri"/>
                <a:cs typeface="Calibri"/>
              </a:rPr>
              <a:t>v</a:t>
            </a:r>
            <a:r>
              <a:rPr sz="1600" b="1" dirty="0">
                <a:latin typeface="Calibri"/>
                <a:cs typeface="Calibri"/>
              </a:rPr>
              <a:t>e </a:t>
            </a:r>
            <a:r>
              <a:rPr sz="1600" b="1" spc="35" dirty="0">
                <a:latin typeface="Calibri"/>
                <a:cs typeface="Calibri"/>
              </a:rPr>
              <a:t> </a:t>
            </a:r>
            <a:r>
              <a:rPr sz="1600" b="1" dirty="0">
                <a:latin typeface="Calibri"/>
                <a:cs typeface="Calibri"/>
              </a:rPr>
              <a:t>e </a:t>
            </a:r>
            <a:r>
              <a:rPr sz="1600" b="1" spc="-10" dirty="0">
                <a:latin typeface="Calibri"/>
                <a:cs typeface="Calibri"/>
              </a:rPr>
              <a:t>co</a:t>
            </a:r>
            <a:r>
              <a:rPr sz="1600" b="1" spc="-5" dirty="0">
                <a:latin typeface="Calibri"/>
                <a:cs typeface="Calibri"/>
              </a:rPr>
              <a:t>r</a:t>
            </a:r>
            <a:r>
              <a:rPr sz="1600" b="1" spc="-25" dirty="0">
                <a:latin typeface="Calibri"/>
                <a:cs typeface="Calibri"/>
              </a:rPr>
              <a:t>r</a:t>
            </a:r>
            <a:r>
              <a:rPr sz="1600" b="1" spc="-20" dirty="0">
                <a:latin typeface="Calibri"/>
                <a:cs typeface="Calibri"/>
              </a:rPr>
              <a:t>e</a:t>
            </a:r>
            <a:r>
              <a:rPr sz="1600" b="1" spc="-30" dirty="0">
                <a:latin typeface="Calibri"/>
                <a:cs typeface="Calibri"/>
              </a:rPr>
              <a:t>t</a:t>
            </a:r>
            <a:r>
              <a:rPr sz="1600" b="1" spc="-10" dirty="0">
                <a:latin typeface="Calibri"/>
                <a:cs typeface="Calibri"/>
              </a:rPr>
              <a:t>ti</a:t>
            </a:r>
            <a:r>
              <a:rPr sz="1600" b="1" spc="-20" dirty="0">
                <a:latin typeface="Calibri"/>
                <a:cs typeface="Calibri"/>
              </a:rPr>
              <a:t>v</a:t>
            </a:r>
            <a:r>
              <a:rPr sz="1600" b="1" dirty="0">
                <a:latin typeface="Calibri"/>
                <a:cs typeface="Calibri"/>
              </a:rPr>
              <a:t>e</a:t>
            </a:r>
            <a:r>
              <a:rPr sz="1600" b="1" spc="150" dirty="0">
                <a:latin typeface="Calibri"/>
                <a:cs typeface="Calibri"/>
              </a:rPr>
              <a:t> </a:t>
            </a:r>
            <a:r>
              <a:rPr sz="1600" b="1" spc="-15" dirty="0">
                <a:latin typeface="Calibri"/>
                <a:cs typeface="Calibri"/>
              </a:rPr>
              <a:t>a</a:t>
            </a:r>
            <a:r>
              <a:rPr sz="1600" b="1" spc="-5" dirty="0">
                <a:latin typeface="Calibri"/>
                <a:cs typeface="Calibri"/>
              </a:rPr>
              <a:t>l</a:t>
            </a:r>
            <a:r>
              <a:rPr sz="1600" b="1" spc="150" dirty="0">
                <a:latin typeface="Calibri"/>
                <a:cs typeface="Calibri"/>
              </a:rPr>
              <a:t> </a:t>
            </a:r>
            <a:r>
              <a:rPr sz="1600" b="1" dirty="0">
                <a:latin typeface="Calibri"/>
                <a:cs typeface="Calibri"/>
              </a:rPr>
              <a:t>D</a:t>
            </a:r>
            <a:r>
              <a:rPr sz="1600" b="1" spc="-10" dirty="0">
                <a:latin typeface="Calibri"/>
                <a:cs typeface="Calibri"/>
              </a:rPr>
              <a:t>e</a:t>
            </a:r>
            <a:r>
              <a:rPr sz="1600" b="1" spc="-5" dirty="0">
                <a:latin typeface="Calibri"/>
                <a:cs typeface="Calibri"/>
              </a:rPr>
              <a:t>c</a:t>
            </a:r>
            <a:r>
              <a:rPr sz="1600" b="1" spc="-25" dirty="0">
                <a:latin typeface="Calibri"/>
                <a:cs typeface="Calibri"/>
              </a:rPr>
              <a:t>r</a:t>
            </a:r>
            <a:r>
              <a:rPr sz="1600" b="1" spc="-20" dirty="0">
                <a:latin typeface="Calibri"/>
                <a:cs typeface="Calibri"/>
              </a:rPr>
              <a:t>e</a:t>
            </a:r>
            <a:r>
              <a:rPr sz="1600" b="1" spc="-30" dirty="0">
                <a:latin typeface="Calibri"/>
                <a:cs typeface="Calibri"/>
              </a:rPr>
              <a:t>t</a:t>
            </a:r>
            <a:r>
              <a:rPr sz="1600" b="1" spc="-10" dirty="0">
                <a:latin typeface="Calibri"/>
                <a:cs typeface="Calibri"/>
              </a:rPr>
              <a:t>o</a:t>
            </a:r>
            <a:r>
              <a:rPr sz="1600" b="1" spc="150" dirty="0">
                <a:latin typeface="Calibri"/>
                <a:cs typeface="Calibri"/>
              </a:rPr>
              <a:t> </a:t>
            </a:r>
            <a:r>
              <a:rPr sz="1600" b="1" spc="-10" dirty="0">
                <a:latin typeface="Calibri"/>
                <a:cs typeface="Calibri"/>
              </a:rPr>
              <a:t>le</a:t>
            </a:r>
            <a:r>
              <a:rPr sz="1600" b="1" spc="-5" dirty="0">
                <a:latin typeface="Calibri"/>
                <a:cs typeface="Calibri"/>
              </a:rPr>
              <a:t>g</a:t>
            </a:r>
            <a:r>
              <a:rPr sz="1600" b="1" spc="-20" dirty="0">
                <a:latin typeface="Calibri"/>
                <a:cs typeface="Calibri"/>
              </a:rPr>
              <a:t>isl</a:t>
            </a:r>
            <a:r>
              <a:rPr sz="1600" b="1" spc="-30" dirty="0">
                <a:latin typeface="Calibri"/>
                <a:cs typeface="Calibri"/>
              </a:rPr>
              <a:t>a</a:t>
            </a:r>
            <a:r>
              <a:rPr sz="1600" b="1" spc="-10" dirty="0">
                <a:latin typeface="Calibri"/>
                <a:cs typeface="Calibri"/>
              </a:rPr>
              <a:t>t</a:t>
            </a:r>
            <a:r>
              <a:rPr sz="1600" b="1" spc="-15" dirty="0">
                <a:latin typeface="Calibri"/>
                <a:cs typeface="Calibri"/>
              </a:rPr>
              <a:t>i</a:t>
            </a:r>
            <a:r>
              <a:rPr sz="1600" b="1" spc="-30" dirty="0">
                <a:latin typeface="Calibri"/>
                <a:cs typeface="Calibri"/>
              </a:rPr>
              <a:t>v</a:t>
            </a:r>
            <a:r>
              <a:rPr sz="1600" b="1" spc="-10" dirty="0">
                <a:latin typeface="Calibri"/>
                <a:cs typeface="Calibri"/>
              </a:rPr>
              <a:t>o</a:t>
            </a:r>
            <a:r>
              <a:rPr sz="1600" b="1" spc="150" dirty="0">
                <a:latin typeface="Calibri"/>
                <a:cs typeface="Calibri"/>
              </a:rPr>
              <a:t> </a:t>
            </a:r>
            <a:r>
              <a:rPr sz="1600" b="1" spc="-15" dirty="0">
                <a:latin typeface="Calibri"/>
                <a:cs typeface="Calibri"/>
              </a:rPr>
              <a:t>1</a:t>
            </a:r>
            <a:r>
              <a:rPr sz="1600" b="1" spc="-10" dirty="0">
                <a:latin typeface="Calibri"/>
                <a:cs typeface="Calibri"/>
              </a:rPr>
              <a:t>8</a:t>
            </a:r>
            <a:r>
              <a:rPr sz="1600" b="1" spc="155" dirty="0">
                <a:latin typeface="Calibri"/>
                <a:cs typeface="Calibri"/>
              </a:rPr>
              <a:t> </a:t>
            </a:r>
            <a:r>
              <a:rPr sz="1600" b="1" spc="-15" dirty="0">
                <a:latin typeface="Calibri"/>
                <a:cs typeface="Calibri"/>
              </a:rPr>
              <a:t>ap</a:t>
            </a:r>
            <a:r>
              <a:rPr sz="1600" b="1" spc="-5" dirty="0">
                <a:latin typeface="Calibri"/>
                <a:cs typeface="Calibri"/>
              </a:rPr>
              <a:t>r</a:t>
            </a:r>
            <a:r>
              <a:rPr sz="1600" b="1" spc="-10" dirty="0">
                <a:latin typeface="Calibri"/>
                <a:cs typeface="Calibri"/>
              </a:rPr>
              <a:t>il</a:t>
            </a:r>
            <a:r>
              <a:rPr sz="1600" b="1" dirty="0">
                <a:latin typeface="Calibri"/>
                <a:cs typeface="Calibri"/>
              </a:rPr>
              <a:t>e</a:t>
            </a:r>
            <a:r>
              <a:rPr sz="1600" b="1" spc="145" dirty="0">
                <a:latin typeface="Calibri"/>
                <a:cs typeface="Calibri"/>
              </a:rPr>
              <a:t> </a:t>
            </a:r>
            <a:r>
              <a:rPr sz="1600" b="1" spc="-15" dirty="0">
                <a:latin typeface="Calibri"/>
                <a:cs typeface="Calibri"/>
              </a:rPr>
              <a:t>201</a:t>
            </a:r>
            <a:r>
              <a:rPr sz="1600" b="1" spc="-10" dirty="0">
                <a:latin typeface="Calibri"/>
                <a:cs typeface="Calibri"/>
              </a:rPr>
              <a:t>6,</a:t>
            </a:r>
            <a:r>
              <a:rPr sz="1600" b="1" spc="150" dirty="0">
                <a:latin typeface="Calibri"/>
                <a:cs typeface="Calibri"/>
              </a:rPr>
              <a:t> </a:t>
            </a:r>
            <a:r>
              <a:rPr sz="1600" b="1" spc="-15" dirty="0">
                <a:latin typeface="Calibri"/>
                <a:cs typeface="Calibri"/>
              </a:rPr>
              <a:t>n</a:t>
            </a:r>
            <a:r>
              <a:rPr sz="1600" b="1" dirty="0">
                <a:latin typeface="Calibri"/>
                <a:cs typeface="Calibri"/>
              </a:rPr>
              <a:t>.</a:t>
            </a:r>
            <a:r>
              <a:rPr sz="1600" b="1" spc="150" dirty="0">
                <a:latin typeface="Calibri"/>
                <a:cs typeface="Calibri"/>
              </a:rPr>
              <a:t> </a:t>
            </a:r>
            <a:r>
              <a:rPr sz="1600" b="1" spc="-15" dirty="0">
                <a:latin typeface="Calibri"/>
                <a:cs typeface="Calibri"/>
              </a:rPr>
              <a:t>5</a:t>
            </a:r>
            <a:r>
              <a:rPr sz="1600" b="1" spc="-10" dirty="0">
                <a:latin typeface="Calibri"/>
                <a:cs typeface="Calibri"/>
              </a:rPr>
              <a:t>0</a:t>
            </a:r>
            <a:r>
              <a:rPr sz="1600" b="1" dirty="0">
                <a:latin typeface="Calibri"/>
                <a:cs typeface="Calibri"/>
              </a:rPr>
              <a:t>”</a:t>
            </a:r>
            <a:r>
              <a:rPr sz="1600" b="1" spc="160" dirty="0">
                <a:latin typeface="Calibri"/>
                <a:cs typeface="Calibri"/>
              </a:rPr>
              <a:t> </a:t>
            </a:r>
            <a:r>
              <a:rPr sz="1600" b="1" dirty="0">
                <a:latin typeface="Calibri"/>
                <a:cs typeface="Calibri"/>
              </a:rPr>
              <a:t>è</a:t>
            </a:r>
            <a:r>
              <a:rPr sz="1600" b="1" spc="150" dirty="0">
                <a:latin typeface="Calibri"/>
                <a:cs typeface="Calibri"/>
              </a:rPr>
              <a:t> </a:t>
            </a:r>
            <a:r>
              <a:rPr sz="1600" b="1" spc="-10" dirty="0">
                <a:latin typeface="Calibri"/>
                <a:cs typeface="Calibri"/>
              </a:rPr>
              <a:t>co</a:t>
            </a:r>
            <a:r>
              <a:rPr sz="1600" b="1" spc="-40" dirty="0">
                <a:latin typeface="Calibri"/>
                <a:cs typeface="Calibri"/>
              </a:rPr>
              <a:t>s</a:t>
            </a:r>
            <a:r>
              <a:rPr sz="1600" b="1" spc="-10" dirty="0">
                <a:latin typeface="Calibri"/>
                <a:cs typeface="Calibri"/>
              </a:rPr>
              <a:t>tit</a:t>
            </a:r>
            <a:r>
              <a:rPr sz="1600" b="1" spc="-15" dirty="0">
                <a:latin typeface="Calibri"/>
                <a:cs typeface="Calibri"/>
              </a:rPr>
              <a:t>u</a:t>
            </a:r>
            <a:r>
              <a:rPr sz="1600" b="1" spc="-10" dirty="0">
                <a:latin typeface="Calibri"/>
                <a:cs typeface="Calibri"/>
              </a:rPr>
              <a:t>i</a:t>
            </a:r>
            <a:r>
              <a:rPr sz="1600" b="1" spc="-25" dirty="0">
                <a:latin typeface="Calibri"/>
                <a:cs typeface="Calibri"/>
              </a:rPr>
              <a:t>t</a:t>
            </a:r>
            <a:r>
              <a:rPr sz="1600" b="1" spc="-10" dirty="0">
                <a:latin typeface="Calibri"/>
                <a:cs typeface="Calibri"/>
              </a:rPr>
              <a:t>o</a:t>
            </a:r>
            <a:r>
              <a:rPr sz="1600" b="1" spc="150" dirty="0">
                <a:latin typeface="Calibri"/>
                <a:cs typeface="Calibri"/>
              </a:rPr>
              <a:t> </a:t>
            </a:r>
            <a:r>
              <a:rPr sz="1600" b="1" spc="-15" dirty="0">
                <a:latin typeface="Calibri"/>
                <a:cs typeface="Calibri"/>
              </a:rPr>
              <a:t>d</a:t>
            </a:r>
            <a:r>
              <a:rPr sz="1600" b="1" spc="-10" dirty="0">
                <a:latin typeface="Calibri"/>
                <a:cs typeface="Calibri"/>
              </a:rPr>
              <a:t>a</a:t>
            </a:r>
            <a:r>
              <a:rPr sz="1600" b="1" spc="155" dirty="0">
                <a:latin typeface="Calibri"/>
                <a:cs typeface="Calibri"/>
              </a:rPr>
              <a:t> </a:t>
            </a:r>
            <a:r>
              <a:rPr sz="1600" b="1" spc="-15" dirty="0">
                <a:latin typeface="Calibri"/>
                <a:cs typeface="Calibri"/>
              </a:rPr>
              <a:t>13</a:t>
            </a:r>
            <a:r>
              <a:rPr sz="1600" b="1" spc="-10" dirty="0">
                <a:latin typeface="Calibri"/>
                <a:cs typeface="Calibri"/>
              </a:rPr>
              <a:t>1</a:t>
            </a:r>
            <a:r>
              <a:rPr sz="1600" b="1" spc="155" dirty="0">
                <a:latin typeface="Calibri"/>
                <a:cs typeface="Calibri"/>
              </a:rPr>
              <a:t> </a:t>
            </a:r>
            <a:r>
              <a:rPr sz="1600" b="1" spc="-15" dirty="0">
                <a:latin typeface="Calibri"/>
                <a:cs typeface="Calibri"/>
              </a:rPr>
              <a:t>ar</a:t>
            </a:r>
            <a:r>
              <a:rPr sz="1600" b="1" spc="-10" dirty="0">
                <a:latin typeface="Calibri"/>
                <a:cs typeface="Calibri"/>
              </a:rPr>
              <a:t>tic</a:t>
            </a:r>
            <a:r>
              <a:rPr sz="1600" b="1" spc="-15" dirty="0">
                <a:latin typeface="Calibri"/>
                <a:cs typeface="Calibri"/>
              </a:rPr>
              <a:t>o</a:t>
            </a:r>
            <a:r>
              <a:rPr sz="1600" b="1" spc="-10" dirty="0">
                <a:latin typeface="Calibri"/>
                <a:cs typeface="Calibri"/>
              </a:rPr>
              <a:t>l</a:t>
            </a:r>
            <a:r>
              <a:rPr sz="1600" b="1" spc="-5" dirty="0">
                <a:latin typeface="Calibri"/>
                <a:cs typeface="Calibri"/>
              </a:rPr>
              <a:t>i</a:t>
            </a:r>
            <a:r>
              <a:rPr sz="1600" b="1" spc="150" dirty="0">
                <a:latin typeface="Calibri"/>
                <a:cs typeface="Calibri"/>
              </a:rPr>
              <a:t> </a:t>
            </a:r>
            <a:r>
              <a:rPr sz="1600" spc="-10" dirty="0">
                <a:latin typeface="Calibri"/>
                <a:cs typeface="Calibri"/>
              </a:rPr>
              <a:t>e</a:t>
            </a:r>
            <a:r>
              <a:rPr sz="1600" spc="-5" dirty="0">
                <a:latin typeface="Calibri"/>
                <a:cs typeface="Calibri"/>
              </a:rPr>
              <a:t> </a:t>
            </a:r>
            <a:r>
              <a:rPr sz="1600" spc="-15" dirty="0">
                <a:latin typeface="Calibri"/>
                <a:cs typeface="Calibri"/>
              </a:rPr>
              <a:t>c</a:t>
            </a:r>
            <a:r>
              <a:rPr sz="1600" dirty="0">
                <a:latin typeface="Calibri"/>
                <a:cs typeface="Calibri"/>
              </a:rPr>
              <a:t>o</a:t>
            </a:r>
            <a:r>
              <a:rPr sz="1600" spc="-15" dirty="0">
                <a:latin typeface="Calibri"/>
                <a:cs typeface="Calibri"/>
              </a:rPr>
              <a:t>nt</a:t>
            </a:r>
            <a:r>
              <a:rPr sz="1600" dirty="0">
                <a:latin typeface="Calibri"/>
                <a:cs typeface="Calibri"/>
              </a:rPr>
              <a:t>i</a:t>
            </a:r>
            <a:r>
              <a:rPr sz="1600" spc="-10" dirty="0">
                <a:latin typeface="Calibri"/>
                <a:cs typeface="Calibri"/>
              </a:rPr>
              <a:t>e</a:t>
            </a:r>
            <a:r>
              <a:rPr sz="1600" dirty="0">
                <a:latin typeface="Calibri"/>
                <a:cs typeface="Calibri"/>
              </a:rPr>
              <a:t>n</a:t>
            </a:r>
            <a:r>
              <a:rPr sz="1600" spc="-10" dirty="0">
                <a:latin typeface="Calibri"/>
                <a:cs typeface="Calibri"/>
              </a:rPr>
              <a:t>e</a:t>
            </a:r>
            <a:r>
              <a:rPr sz="1600" spc="10" dirty="0">
                <a:latin typeface="Calibri"/>
                <a:cs typeface="Calibri"/>
              </a:rPr>
              <a:t> </a:t>
            </a:r>
            <a:r>
              <a:rPr sz="1600" spc="-5" dirty="0">
                <a:latin typeface="Calibri"/>
                <a:cs typeface="Calibri"/>
              </a:rPr>
              <a:t>b</a:t>
            </a:r>
            <a:r>
              <a:rPr sz="1600" spc="-10" dirty="0">
                <a:latin typeface="Calibri"/>
                <a:cs typeface="Calibri"/>
              </a:rPr>
              <a:t>e</a:t>
            </a:r>
            <a:r>
              <a:rPr sz="1600" dirty="0">
                <a:latin typeface="Calibri"/>
                <a:cs typeface="Calibri"/>
              </a:rPr>
              <a:t>n</a:t>
            </a:r>
            <a:r>
              <a:rPr sz="1600" spc="10" dirty="0">
                <a:latin typeface="Calibri"/>
                <a:cs typeface="Calibri"/>
              </a:rPr>
              <a:t> </a:t>
            </a:r>
            <a:r>
              <a:rPr sz="1600" b="1" spc="-15" dirty="0">
                <a:latin typeface="Calibri"/>
                <a:cs typeface="Calibri"/>
              </a:rPr>
              <a:t>44</a:t>
            </a:r>
            <a:r>
              <a:rPr sz="1600" b="1" spc="-10" dirty="0">
                <a:latin typeface="Calibri"/>
                <a:cs typeface="Calibri"/>
              </a:rPr>
              <a:t>1</a:t>
            </a:r>
            <a:r>
              <a:rPr sz="1600" b="1" spc="5" dirty="0">
                <a:latin typeface="Calibri"/>
                <a:cs typeface="Calibri"/>
              </a:rPr>
              <a:t> </a:t>
            </a:r>
            <a:r>
              <a:rPr sz="1600" b="1" spc="-5" dirty="0">
                <a:latin typeface="Calibri"/>
                <a:cs typeface="Calibri"/>
              </a:rPr>
              <a:t>m</a:t>
            </a:r>
            <a:r>
              <a:rPr sz="1600" b="1" spc="-10" dirty="0">
                <a:latin typeface="Calibri"/>
                <a:cs typeface="Calibri"/>
              </a:rPr>
              <a:t>o</a:t>
            </a:r>
            <a:r>
              <a:rPr sz="1600" b="1" spc="-15" dirty="0">
                <a:latin typeface="Calibri"/>
                <a:cs typeface="Calibri"/>
              </a:rPr>
              <a:t>d</a:t>
            </a:r>
            <a:r>
              <a:rPr sz="1600" b="1" spc="-10" dirty="0">
                <a:latin typeface="Calibri"/>
                <a:cs typeface="Calibri"/>
              </a:rPr>
              <a:t>i</a:t>
            </a:r>
            <a:r>
              <a:rPr sz="1600" b="1" spc="5" dirty="0">
                <a:latin typeface="Calibri"/>
                <a:cs typeface="Calibri"/>
              </a:rPr>
              <a:t>f</a:t>
            </a:r>
            <a:r>
              <a:rPr sz="1600" b="1" spc="-10" dirty="0">
                <a:latin typeface="Calibri"/>
                <a:cs typeface="Calibri"/>
              </a:rPr>
              <a:t>i</a:t>
            </a:r>
            <a:r>
              <a:rPr sz="1600" b="1" spc="-5" dirty="0">
                <a:latin typeface="Calibri"/>
                <a:cs typeface="Calibri"/>
              </a:rPr>
              <a:t>c</a:t>
            </a:r>
            <a:r>
              <a:rPr sz="1600" b="1" spc="-15" dirty="0">
                <a:latin typeface="Calibri"/>
                <a:cs typeface="Calibri"/>
              </a:rPr>
              <a:t>h</a:t>
            </a:r>
            <a:r>
              <a:rPr sz="1600" b="1" dirty="0">
                <a:latin typeface="Calibri"/>
                <a:cs typeface="Calibri"/>
              </a:rPr>
              <a:t>e</a:t>
            </a:r>
            <a:r>
              <a:rPr sz="1600" b="1" spc="-5" dirty="0">
                <a:latin typeface="Calibri"/>
                <a:cs typeface="Calibri"/>
              </a:rPr>
              <a:t> </a:t>
            </a:r>
            <a:r>
              <a:rPr sz="1600" dirty="0">
                <a:latin typeface="Calibri"/>
                <a:cs typeface="Calibri"/>
              </a:rPr>
              <a:t>a</a:t>
            </a:r>
            <a:r>
              <a:rPr sz="1600" spc="5" dirty="0">
                <a:latin typeface="Calibri"/>
                <a:cs typeface="Calibri"/>
              </a:rPr>
              <a:t>pp</a:t>
            </a:r>
            <a:r>
              <a:rPr sz="1600" dirty="0">
                <a:latin typeface="Calibri"/>
                <a:cs typeface="Calibri"/>
              </a:rPr>
              <a:t>o</a:t>
            </a:r>
            <a:r>
              <a:rPr sz="1600" spc="-15" dirty="0">
                <a:latin typeface="Calibri"/>
                <a:cs typeface="Calibri"/>
              </a:rPr>
              <a:t>r</a:t>
            </a:r>
            <a:r>
              <a:rPr sz="1600" spc="-35" dirty="0">
                <a:latin typeface="Calibri"/>
                <a:cs typeface="Calibri"/>
              </a:rPr>
              <a:t>t</a:t>
            </a:r>
            <a:r>
              <a:rPr sz="1600" spc="-20" dirty="0">
                <a:latin typeface="Calibri"/>
                <a:cs typeface="Calibri"/>
              </a:rPr>
              <a:t>a</a:t>
            </a:r>
            <a:r>
              <a:rPr sz="1600" spc="-35" dirty="0">
                <a:latin typeface="Calibri"/>
                <a:cs typeface="Calibri"/>
              </a:rPr>
              <a:t>t</a:t>
            </a:r>
            <a:r>
              <a:rPr sz="1600" spc="-10" dirty="0">
                <a:latin typeface="Calibri"/>
                <a:cs typeface="Calibri"/>
              </a:rPr>
              <a:t>e</a:t>
            </a:r>
            <a:r>
              <a:rPr sz="1600" spc="5" dirty="0">
                <a:latin typeface="Calibri"/>
                <a:cs typeface="Calibri"/>
              </a:rPr>
              <a:t> </a:t>
            </a:r>
            <a:r>
              <a:rPr sz="1600" dirty="0">
                <a:latin typeface="Calibri"/>
                <a:cs typeface="Calibri"/>
              </a:rPr>
              <a:t>a</a:t>
            </a:r>
            <a:r>
              <a:rPr sz="1600" spc="5" dirty="0">
                <a:latin typeface="Calibri"/>
                <a:cs typeface="Calibri"/>
              </a:rPr>
              <a:t> </a:t>
            </a:r>
            <a:r>
              <a:rPr sz="1600" spc="-10" dirty="0">
                <a:latin typeface="Calibri"/>
                <a:cs typeface="Calibri"/>
              </a:rPr>
              <a:t>ci</a:t>
            </a:r>
            <a:r>
              <a:rPr sz="1600" spc="-40" dirty="0">
                <a:latin typeface="Calibri"/>
                <a:cs typeface="Calibri"/>
              </a:rPr>
              <a:t>r</a:t>
            </a:r>
            <a:r>
              <a:rPr sz="1600" spc="-25" dirty="0">
                <a:latin typeface="Calibri"/>
                <a:cs typeface="Calibri"/>
              </a:rPr>
              <a:t>c</a:t>
            </a:r>
            <a:r>
              <a:rPr sz="1600" dirty="0">
                <a:latin typeface="Calibri"/>
                <a:cs typeface="Calibri"/>
              </a:rPr>
              <a:t>a </a:t>
            </a:r>
            <a:r>
              <a:rPr sz="1600" b="1" spc="-15" dirty="0">
                <a:latin typeface="Calibri"/>
                <a:cs typeface="Calibri"/>
              </a:rPr>
              <a:t>13</a:t>
            </a:r>
            <a:r>
              <a:rPr sz="1600" b="1" spc="-10" dirty="0">
                <a:latin typeface="Calibri"/>
                <a:cs typeface="Calibri"/>
              </a:rPr>
              <a:t>0</a:t>
            </a:r>
            <a:r>
              <a:rPr sz="1600" b="1" spc="5" dirty="0">
                <a:latin typeface="Calibri"/>
                <a:cs typeface="Calibri"/>
              </a:rPr>
              <a:t> </a:t>
            </a:r>
            <a:r>
              <a:rPr sz="1600" b="1" spc="-15" dirty="0">
                <a:latin typeface="Calibri"/>
                <a:cs typeface="Calibri"/>
              </a:rPr>
              <a:t>ar</a:t>
            </a:r>
            <a:r>
              <a:rPr sz="1600" b="1" spc="-10" dirty="0">
                <a:latin typeface="Calibri"/>
                <a:cs typeface="Calibri"/>
              </a:rPr>
              <a:t>tic</a:t>
            </a:r>
            <a:r>
              <a:rPr sz="1600" b="1" spc="-15" dirty="0">
                <a:latin typeface="Calibri"/>
                <a:cs typeface="Calibri"/>
              </a:rPr>
              <a:t>o</a:t>
            </a:r>
            <a:r>
              <a:rPr sz="1600" b="1" spc="-10" dirty="0">
                <a:latin typeface="Calibri"/>
                <a:cs typeface="Calibri"/>
              </a:rPr>
              <a:t>l</a:t>
            </a:r>
            <a:r>
              <a:rPr sz="1600" b="1" spc="-5" dirty="0">
                <a:latin typeface="Calibri"/>
                <a:cs typeface="Calibri"/>
              </a:rPr>
              <a:t>i</a:t>
            </a:r>
            <a:r>
              <a:rPr sz="1600" b="1" dirty="0">
                <a:latin typeface="Calibri"/>
                <a:cs typeface="Calibri"/>
              </a:rPr>
              <a:t> </a:t>
            </a:r>
            <a:r>
              <a:rPr sz="1600" spc="-5" dirty="0">
                <a:latin typeface="Calibri"/>
                <a:cs typeface="Calibri"/>
              </a:rPr>
              <a:t>d</a:t>
            </a:r>
            <a:r>
              <a:rPr sz="1600" spc="-10" dirty="0">
                <a:latin typeface="Calibri"/>
                <a:cs typeface="Calibri"/>
              </a:rPr>
              <a:t>e</a:t>
            </a:r>
            <a:r>
              <a:rPr sz="1600" dirty="0">
                <a:latin typeface="Calibri"/>
                <a:cs typeface="Calibri"/>
              </a:rPr>
              <a:t>l</a:t>
            </a:r>
            <a:r>
              <a:rPr sz="1600" spc="5" dirty="0">
                <a:latin typeface="Calibri"/>
                <a:cs typeface="Calibri"/>
              </a:rPr>
              <a:t> </a:t>
            </a:r>
            <a:r>
              <a:rPr sz="1600" dirty="0">
                <a:latin typeface="Calibri"/>
                <a:cs typeface="Calibri"/>
              </a:rPr>
              <a:t>Cod</a:t>
            </a:r>
            <a:r>
              <a:rPr sz="1600" spc="-5" dirty="0">
                <a:latin typeface="Calibri"/>
                <a:cs typeface="Calibri"/>
              </a:rPr>
              <a:t>i</a:t>
            </a:r>
            <a:r>
              <a:rPr sz="1600" spc="-10" dirty="0">
                <a:latin typeface="Calibri"/>
                <a:cs typeface="Calibri"/>
              </a:rPr>
              <a:t>ce</a:t>
            </a:r>
            <a:r>
              <a:rPr lang="it-IT" sz="1600" spc="-10" dirty="0">
                <a:latin typeface="Calibri"/>
                <a:cs typeface="Calibri"/>
              </a:rPr>
              <a:t>.</a:t>
            </a:r>
            <a:r>
              <a:rPr lang="it-IT" sz="1600" spc="-5" dirty="0">
                <a:cs typeface="Calibri"/>
              </a:rPr>
              <a:t> </a:t>
            </a:r>
          </a:p>
          <a:p>
            <a:pPr marL="12700" marR="6350" algn="just">
              <a:lnSpc>
                <a:spcPct val="100299"/>
              </a:lnSpc>
              <a:tabLst>
                <a:tab pos="297815" algn="l"/>
              </a:tabLst>
            </a:pPr>
            <a:endParaRPr lang="it-IT" sz="800" spc="-5" dirty="0">
              <a:cs typeface="Calibri"/>
            </a:endParaRPr>
          </a:p>
          <a:p>
            <a:pPr marL="12700" marR="6350" algn="just">
              <a:lnSpc>
                <a:spcPct val="100299"/>
              </a:lnSpc>
              <a:tabLst>
                <a:tab pos="297815" algn="l"/>
              </a:tabLst>
            </a:pPr>
            <a:r>
              <a:rPr lang="it-IT" sz="1600" spc="-5" dirty="0">
                <a:latin typeface="Calibri" charset="0"/>
                <a:ea typeface="Calibri" charset="0"/>
                <a:cs typeface="Calibri" charset="0"/>
              </a:rPr>
              <a:t>I</a:t>
            </a:r>
            <a:r>
              <a:rPr lang="it-IT" sz="1600" dirty="0">
                <a:latin typeface="Calibri" charset="0"/>
                <a:ea typeface="Calibri" charset="0"/>
                <a:cs typeface="Calibri" charset="0"/>
              </a:rPr>
              <a:t>n</a:t>
            </a:r>
            <a:r>
              <a:rPr lang="it-IT" sz="1600" spc="35" dirty="0">
                <a:latin typeface="Calibri" charset="0"/>
                <a:ea typeface="Calibri" charset="0"/>
                <a:cs typeface="Calibri" charset="0"/>
              </a:rPr>
              <a:t> </a:t>
            </a:r>
            <a:r>
              <a:rPr lang="it-IT" sz="1600" spc="-20" dirty="0">
                <a:latin typeface="Calibri" charset="0"/>
                <a:ea typeface="Calibri" charset="0"/>
                <a:cs typeface="Calibri" charset="0"/>
              </a:rPr>
              <a:t>t</a:t>
            </a:r>
            <a:r>
              <a:rPr lang="it-IT" sz="1600" dirty="0">
                <a:latin typeface="Calibri" charset="0"/>
                <a:ea typeface="Calibri" charset="0"/>
                <a:cs typeface="Calibri" charset="0"/>
              </a:rPr>
              <a:t>o</a:t>
            </a:r>
            <a:r>
              <a:rPr lang="it-IT" sz="1600" spc="-35" dirty="0">
                <a:latin typeface="Calibri" charset="0"/>
                <a:ea typeface="Calibri" charset="0"/>
                <a:cs typeface="Calibri" charset="0"/>
              </a:rPr>
              <a:t>t</a:t>
            </a:r>
            <a:r>
              <a:rPr lang="it-IT" sz="1600" dirty="0">
                <a:latin typeface="Calibri" charset="0"/>
                <a:ea typeface="Calibri" charset="0"/>
                <a:cs typeface="Calibri" charset="0"/>
              </a:rPr>
              <a:t>a</a:t>
            </a:r>
            <a:r>
              <a:rPr lang="it-IT" sz="1600" spc="-5" dirty="0">
                <a:latin typeface="Calibri" charset="0"/>
                <a:ea typeface="Calibri" charset="0"/>
                <a:cs typeface="Calibri" charset="0"/>
              </a:rPr>
              <a:t>le,</a:t>
            </a:r>
            <a:r>
              <a:rPr lang="it-IT" sz="1600" spc="30" dirty="0">
                <a:latin typeface="Calibri" charset="0"/>
                <a:ea typeface="Calibri" charset="0"/>
                <a:cs typeface="Calibri" charset="0"/>
              </a:rPr>
              <a:t> </a:t>
            </a:r>
            <a:r>
              <a:rPr lang="it-IT" sz="1600" spc="5" dirty="0">
                <a:latin typeface="Calibri" charset="0"/>
                <a:ea typeface="Calibri" charset="0"/>
                <a:cs typeface="Calibri" charset="0"/>
              </a:rPr>
              <a:t>qu</a:t>
            </a:r>
            <a:r>
              <a:rPr lang="it-IT" sz="1600" spc="-5" dirty="0">
                <a:latin typeface="Calibri" charset="0"/>
                <a:ea typeface="Calibri" charset="0"/>
                <a:cs typeface="Calibri" charset="0"/>
              </a:rPr>
              <a:t>i</a:t>
            </a:r>
            <a:r>
              <a:rPr lang="it-IT" sz="1600" spc="5" dirty="0">
                <a:latin typeface="Calibri" charset="0"/>
                <a:ea typeface="Calibri" charset="0"/>
                <a:cs typeface="Calibri" charset="0"/>
              </a:rPr>
              <a:t>nd</a:t>
            </a:r>
            <a:r>
              <a:rPr lang="it-IT" sz="1600" spc="-5" dirty="0">
                <a:latin typeface="Calibri" charset="0"/>
                <a:ea typeface="Calibri" charset="0"/>
                <a:cs typeface="Calibri" charset="0"/>
              </a:rPr>
              <a:t>i,</a:t>
            </a:r>
            <a:r>
              <a:rPr lang="it-IT" sz="1600" spc="30" dirty="0">
                <a:latin typeface="Calibri" charset="0"/>
                <a:ea typeface="Calibri" charset="0"/>
                <a:cs typeface="Calibri" charset="0"/>
              </a:rPr>
              <a:t> </a:t>
            </a:r>
            <a:r>
              <a:rPr lang="it-IT" sz="1600" spc="5" dirty="0">
                <a:latin typeface="Calibri" charset="0"/>
                <a:ea typeface="Calibri" charset="0"/>
                <a:cs typeface="Calibri" charset="0"/>
              </a:rPr>
              <a:t>d</a:t>
            </a:r>
            <a:r>
              <a:rPr lang="it-IT" sz="1600" spc="-5" dirty="0">
                <a:latin typeface="Calibri" charset="0"/>
                <a:ea typeface="Calibri" charset="0"/>
                <a:cs typeface="Calibri" charset="0"/>
              </a:rPr>
              <a:t>all</a:t>
            </a:r>
            <a:r>
              <a:rPr lang="it-IT" sz="1600" dirty="0">
                <a:latin typeface="Calibri" charset="0"/>
                <a:ea typeface="Calibri" charset="0"/>
                <a:cs typeface="Calibri" charset="0"/>
              </a:rPr>
              <a:t>a</a:t>
            </a:r>
            <a:r>
              <a:rPr lang="it-IT" sz="1600" spc="35" dirty="0">
                <a:latin typeface="Calibri" charset="0"/>
                <a:ea typeface="Calibri" charset="0"/>
                <a:cs typeface="Calibri" charset="0"/>
              </a:rPr>
              <a:t> </a:t>
            </a:r>
            <a:r>
              <a:rPr lang="it-IT" sz="1600" spc="5" dirty="0">
                <a:latin typeface="Calibri" charset="0"/>
                <a:ea typeface="Calibri" charset="0"/>
                <a:cs typeface="Calibri" charset="0"/>
              </a:rPr>
              <a:t>pubb</a:t>
            </a:r>
            <a:r>
              <a:rPr lang="it-IT" sz="1600" spc="-5" dirty="0">
                <a:latin typeface="Calibri" charset="0"/>
                <a:ea typeface="Calibri" charset="0"/>
                <a:cs typeface="Calibri" charset="0"/>
              </a:rPr>
              <a:t>li</a:t>
            </a:r>
            <a:r>
              <a:rPr lang="it-IT" sz="1600" spc="-25" dirty="0">
                <a:latin typeface="Calibri" charset="0"/>
                <a:ea typeface="Calibri" charset="0"/>
                <a:cs typeface="Calibri" charset="0"/>
              </a:rPr>
              <a:t>c</a:t>
            </a:r>
            <a:r>
              <a:rPr lang="it-IT" sz="1600" spc="-5" dirty="0">
                <a:latin typeface="Calibri" charset="0"/>
                <a:ea typeface="Calibri" charset="0"/>
                <a:cs typeface="Calibri" charset="0"/>
              </a:rPr>
              <a:t>a</a:t>
            </a:r>
            <a:r>
              <a:rPr lang="it-IT" sz="1600" dirty="0">
                <a:latin typeface="Calibri" charset="0"/>
                <a:ea typeface="Calibri" charset="0"/>
                <a:cs typeface="Calibri" charset="0"/>
              </a:rPr>
              <a:t>z</a:t>
            </a:r>
            <a:r>
              <a:rPr lang="it-IT" sz="1600" spc="-5" dirty="0">
                <a:latin typeface="Calibri" charset="0"/>
                <a:ea typeface="Calibri" charset="0"/>
                <a:cs typeface="Calibri" charset="0"/>
              </a:rPr>
              <a:t>i</a:t>
            </a:r>
            <a:r>
              <a:rPr lang="it-IT" sz="1600" dirty="0">
                <a:latin typeface="Calibri" charset="0"/>
                <a:ea typeface="Calibri" charset="0"/>
                <a:cs typeface="Calibri" charset="0"/>
              </a:rPr>
              <a:t>o</a:t>
            </a:r>
            <a:r>
              <a:rPr lang="it-IT" sz="1600" spc="-5" dirty="0">
                <a:latin typeface="Calibri" charset="0"/>
                <a:ea typeface="Calibri" charset="0"/>
                <a:cs typeface="Calibri" charset="0"/>
              </a:rPr>
              <a:t>n</a:t>
            </a:r>
            <a:r>
              <a:rPr lang="it-IT" sz="1600" spc="-10" dirty="0">
                <a:latin typeface="Calibri" charset="0"/>
                <a:ea typeface="Calibri" charset="0"/>
                <a:cs typeface="Calibri" charset="0"/>
              </a:rPr>
              <a:t>e</a:t>
            </a:r>
            <a:r>
              <a:rPr lang="it-IT" sz="1600" spc="35" dirty="0">
                <a:latin typeface="Calibri" charset="0"/>
                <a:ea typeface="Calibri" charset="0"/>
                <a:cs typeface="Calibri" charset="0"/>
              </a:rPr>
              <a:t> </a:t>
            </a:r>
            <a:r>
              <a:rPr lang="it-IT" sz="1600" spc="-5" dirty="0">
                <a:latin typeface="Calibri" charset="0"/>
                <a:ea typeface="Calibri" charset="0"/>
                <a:cs typeface="Calibri" charset="0"/>
              </a:rPr>
              <a:t>d</a:t>
            </a:r>
            <a:r>
              <a:rPr lang="it-IT" sz="1600" spc="-10" dirty="0">
                <a:latin typeface="Calibri" charset="0"/>
                <a:ea typeface="Calibri" charset="0"/>
                <a:cs typeface="Calibri" charset="0"/>
              </a:rPr>
              <a:t>e</a:t>
            </a:r>
            <a:r>
              <a:rPr lang="it-IT" sz="1600" dirty="0">
                <a:latin typeface="Calibri" charset="0"/>
                <a:ea typeface="Calibri" charset="0"/>
                <a:cs typeface="Calibri" charset="0"/>
              </a:rPr>
              <a:t>l</a:t>
            </a:r>
            <a:r>
              <a:rPr lang="it-IT" sz="1600" spc="30" dirty="0">
                <a:latin typeface="Calibri" charset="0"/>
                <a:ea typeface="Calibri" charset="0"/>
                <a:cs typeface="Calibri" charset="0"/>
              </a:rPr>
              <a:t> </a:t>
            </a:r>
            <a:r>
              <a:rPr lang="it-IT" sz="1600" b="1" spc="-10" dirty="0">
                <a:latin typeface="Calibri" charset="0"/>
                <a:ea typeface="Calibri" charset="0"/>
                <a:cs typeface="Calibri" charset="0"/>
              </a:rPr>
              <a:t>Dec</a:t>
            </a:r>
            <a:r>
              <a:rPr lang="it-IT" sz="1600" b="1" spc="-40" dirty="0">
                <a:latin typeface="Calibri" charset="0"/>
                <a:ea typeface="Calibri" charset="0"/>
                <a:cs typeface="Calibri" charset="0"/>
              </a:rPr>
              <a:t>r</a:t>
            </a:r>
            <a:r>
              <a:rPr lang="it-IT" sz="1600" b="1" spc="-15" dirty="0">
                <a:latin typeface="Calibri" charset="0"/>
                <a:ea typeface="Calibri" charset="0"/>
                <a:cs typeface="Calibri" charset="0"/>
              </a:rPr>
              <a:t>e</a:t>
            </a:r>
            <a:r>
              <a:rPr lang="it-IT" sz="1600" b="1" spc="-30" dirty="0">
                <a:latin typeface="Calibri" charset="0"/>
                <a:ea typeface="Calibri" charset="0"/>
                <a:cs typeface="Calibri" charset="0"/>
              </a:rPr>
              <a:t>t</a:t>
            </a:r>
            <a:r>
              <a:rPr lang="it-IT" sz="1600" b="1" dirty="0">
                <a:latin typeface="Calibri" charset="0"/>
                <a:ea typeface="Calibri" charset="0"/>
                <a:cs typeface="Calibri" charset="0"/>
              </a:rPr>
              <a:t>o</a:t>
            </a:r>
            <a:r>
              <a:rPr lang="it-IT" sz="1600" b="1" spc="30" dirty="0">
                <a:latin typeface="Calibri" charset="0"/>
                <a:ea typeface="Calibri" charset="0"/>
                <a:cs typeface="Calibri" charset="0"/>
              </a:rPr>
              <a:t> </a:t>
            </a:r>
            <a:r>
              <a:rPr lang="it-IT" sz="1600" b="1" spc="-5" dirty="0">
                <a:latin typeface="Calibri" charset="0"/>
                <a:ea typeface="Calibri" charset="0"/>
                <a:cs typeface="Calibri" charset="0"/>
              </a:rPr>
              <a:t>L</a:t>
            </a:r>
            <a:r>
              <a:rPr lang="it-IT" sz="1600" b="1" spc="-10" dirty="0">
                <a:latin typeface="Calibri" charset="0"/>
                <a:ea typeface="Calibri" charset="0"/>
                <a:cs typeface="Calibri" charset="0"/>
              </a:rPr>
              <a:t>eg</a:t>
            </a:r>
            <a:r>
              <a:rPr lang="it-IT" sz="1600" b="1" dirty="0">
                <a:latin typeface="Calibri" charset="0"/>
                <a:ea typeface="Calibri" charset="0"/>
                <a:cs typeface="Calibri" charset="0"/>
              </a:rPr>
              <a:t>i</a:t>
            </a:r>
            <a:r>
              <a:rPr lang="it-IT" sz="1600" b="1" spc="-5" dirty="0">
                <a:latin typeface="Calibri" charset="0"/>
                <a:ea typeface="Calibri" charset="0"/>
                <a:cs typeface="Calibri" charset="0"/>
              </a:rPr>
              <a:t>s</a:t>
            </a:r>
            <a:r>
              <a:rPr lang="it-IT" sz="1600" b="1" dirty="0">
                <a:latin typeface="Calibri" charset="0"/>
                <a:ea typeface="Calibri" charset="0"/>
                <a:cs typeface="Calibri" charset="0"/>
              </a:rPr>
              <a:t>l</a:t>
            </a:r>
            <a:r>
              <a:rPr lang="it-IT" sz="1600" b="1" spc="-20" dirty="0">
                <a:latin typeface="Calibri" charset="0"/>
                <a:ea typeface="Calibri" charset="0"/>
                <a:cs typeface="Calibri" charset="0"/>
              </a:rPr>
              <a:t>a</a:t>
            </a:r>
            <a:r>
              <a:rPr lang="it-IT" sz="1600" b="1" spc="-15" dirty="0">
                <a:latin typeface="Calibri" charset="0"/>
                <a:ea typeface="Calibri" charset="0"/>
                <a:cs typeface="Calibri" charset="0"/>
              </a:rPr>
              <a:t>t</a:t>
            </a:r>
            <a:r>
              <a:rPr lang="it-IT" sz="1600" b="1" dirty="0">
                <a:latin typeface="Calibri" charset="0"/>
                <a:ea typeface="Calibri" charset="0"/>
                <a:cs typeface="Calibri" charset="0"/>
              </a:rPr>
              <a:t>i</a:t>
            </a:r>
            <a:r>
              <a:rPr lang="it-IT" sz="1600" b="1" spc="-30" dirty="0">
                <a:latin typeface="Calibri" charset="0"/>
                <a:ea typeface="Calibri" charset="0"/>
                <a:cs typeface="Calibri" charset="0"/>
              </a:rPr>
              <a:t>v</a:t>
            </a:r>
            <a:r>
              <a:rPr lang="it-IT" sz="1600" b="1" dirty="0">
                <a:latin typeface="Calibri" charset="0"/>
                <a:ea typeface="Calibri" charset="0"/>
                <a:cs typeface="Calibri" charset="0"/>
              </a:rPr>
              <a:t>o</a:t>
            </a:r>
            <a:r>
              <a:rPr lang="it-IT" sz="1600" b="1" spc="25" dirty="0">
                <a:latin typeface="Calibri" charset="0"/>
                <a:ea typeface="Calibri" charset="0"/>
                <a:cs typeface="Calibri" charset="0"/>
              </a:rPr>
              <a:t> </a:t>
            </a:r>
            <a:r>
              <a:rPr lang="it-IT" sz="1600" b="1" spc="-15" dirty="0">
                <a:latin typeface="Calibri" charset="0"/>
                <a:ea typeface="Calibri" charset="0"/>
                <a:cs typeface="Calibri" charset="0"/>
              </a:rPr>
              <a:t>5</a:t>
            </a:r>
            <a:r>
              <a:rPr lang="it-IT" sz="1600" b="1" spc="-10" dirty="0">
                <a:latin typeface="Calibri" charset="0"/>
                <a:ea typeface="Calibri" charset="0"/>
                <a:cs typeface="Calibri" charset="0"/>
              </a:rPr>
              <a:t>0/2016 </a:t>
            </a:r>
            <a:r>
              <a:rPr lang="it-IT" sz="1600" spc="-10" dirty="0">
                <a:latin typeface="Calibri" charset="0"/>
                <a:ea typeface="Calibri" charset="0"/>
                <a:cs typeface="Calibri" charset="0"/>
              </a:rPr>
              <a:t>alla pubblicazione del suo </a:t>
            </a:r>
            <a:r>
              <a:rPr lang="it-IT" sz="1600" b="1" spc="-10" dirty="0">
                <a:latin typeface="Calibri" charset="0"/>
                <a:ea typeface="Calibri" charset="0"/>
                <a:cs typeface="Calibri" charset="0"/>
              </a:rPr>
              <a:t>Decreto</a:t>
            </a:r>
            <a:r>
              <a:rPr lang="it-IT" sz="1600" spc="-10" dirty="0">
                <a:latin typeface="Calibri" charset="0"/>
                <a:ea typeface="Calibri" charset="0"/>
                <a:cs typeface="Calibri" charset="0"/>
              </a:rPr>
              <a:t> </a:t>
            </a:r>
            <a:r>
              <a:rPr lang="it-IT" sz="1600" b="1" spc="-10" dirty="0">
                <a:latin typeface="Calibri" charset="0"/>
                <a:ea typeface="Calibri" charset="0"/>
                <a:cs typeface="Calibri" charset="0"/>
              </a:rPr>
              <a:t>Correttivo</a:t>
            </a:r>
            <a:r>
              <a:rPr lang="it-IT" sz="1600" dirty="0">
                <a:latin typeface="Calibri" charset="0"/>
                <a:ea typeface="Calibri" charset="0"/>
                <a:cs typeface="Calibri" charset="0"/>
              </a:rPr>
              <a:t> a</a:t>
            </a:r>
            <a:r>
              <a:rPr lang="it-IT" sz="1600" spc="5" dirty="0">
                <a:latin typeface="Calibri" charset="0"/>
                <a:ea typeface="Calibri" charset="0"/>
                <a:cs typeface="Calibri" charset="0"/>
              </a:rPr>
              <a:t>bb</a:t>
            </a:r>
            <a:r>
              <a:rPr lang="it-IT" sz="1600" dirty="0">
                <a:latin typeface="Calibri" charset="0"/>
                <a:ea typeface="Calibri" charset="0"/>
                <a:cs typeface="Calibri" charset="0"/>
              </a:rPr>
              <a:t>ia</a:t>
            </a:r>
            <a:r>
              <a:rPr lang="it-IT" sz="1600" spc="-5" dirty="0">
                <a:latin typeface="Calibri" charset="0"/>
                <a:ea typeface="Calibri" charset="0"/>
                <a:cs typeface="Calibri" charset="0"/>
              </a:rPr>
              <a:t>m</a:t>
            </a:r>
            <a:r>
              <a:rPr lang="it-IT" sz="1600" dirty="0">
                <a:latin typeface="Calibri" charset="0"/>
                <a:ea typeface="Calibri" charset="0"/>
                <a:cs typeface="Calibri" charset="0"/>
              </a:rPr>
              <a:t>o</a:t>
            </a:r>
            <a:r>
              <a:rPr lang="it-IT" sz="1600" spc="80" dirty="0">
                <a:latin typeface="Calibri" charset="0"/>
                <a:ea typeface="Calibri" charset="0"/>
                <a:cs typeface="Calibri" charset="0"/>
              </a:rPr>
              <a:t> </a:t>
            </a:r>
            <a:r>
              <a:rPr lang="it-IT" sz="1600" spc="-40" dirty="0">
                <a:latin typeface="Calibri" charset="0"/>
                <a:ea typeface="Calibri" charset="0"/>
                <a:cs typeface="Calibri" charset="0"/>
              </a:rPr>
              <a:t>a</a:t>
            </a:r>
            <a:r>
              <a:rPr lang="it-IT" sz="1600" spc="-15" dirty="0">
                <a:latin typeface="Calibri" charset="0"/>
                <a:ea typeface="Calibri" charset="0"/>
                <a:cs typeface="Calibri" charset="0"/>
              </a:rPr>
              <a:t>v</a:t>
            </a:r>
            <a:r>
              <a:rPr lang="it-IT" sz="1600" dirty="0">
                <a:latin typeface="Calibri" charset="0"/>
                <a:ea typeface="Calibri" charset="0"/>
                <a:cs typeface="Calibri" charset="0"/>
              </a:rPr>
              <a:t>u</a:t>
            </a:r>
            <a:r>
              <a:rPr lang="it-IT" sz="1600" spc="-30" dirty="0">
                <a:latin typeface="Calibri" charset="0"/>
                <a:ea typeface="Calibri" charset="0"/>
                <a:cs typeface="Calibri" charset="0"/>
              </a:rPr>
              <a:t>t</a:t>
            </a:r>
            <a:r>
              <a:rPr lang="it-IT" sz="1600" dirty="0">
                <a:latin typeface="Calibri" charset="0"/>
                <a:ea typeface="Calibri" charset="0"/>
                <a:cs typeface="Calibri" charset="0"/>
              </a:rPr>
              <a:t>o</a:t>
            </a:r>
            <a:r>
              <a:rPr lang="it-IT" sz="1600" spc="80" dirty="0">
                <a:latin typeface="Calibri" charset="0"/>
                <a:ea typeface="Calibri" charset="0"/>
                <a:cs typeface="Calibri" charset="0"/>
              </a:rPr>
              <a:t> </a:t>
            </a:r>
            <a:r>
              <a:rPr lang="it-IT" sz="1600" b="1" spc="-20" dirty="0">
                <a:latin typeface="Calibri" charset="0"/>
                <a:ea typeface="Calibri" charset="0"/>
                <a:cs typeface="Calibri" charset="0"/>
              </a:rPr>
              <a:t>ol</a:t>
            </a:r>
            <a:r>
              <a:rPr lang="it-IT" sz="1600" b="1" spc="-10" dirty="0">
                <a:latin typeface="Calibri" charset="0"/>
                <a:ea typeface="Calibri" charset="0"/>
                <a:cs typeface="Calibri" charset="0"/>
              </a:rPr>
              <a:t>t</a:t>
            </a:r>
            <a:r>
              <a:rPr lang="it-IT" sz="1600" b="1" spc="-25" dirty="0">
                <a:latin typeface="Calibri" charset="0"/>
                <a:ea typeface="Calibri" charset="0"/>
                <a:cs typeface="Calibri" charset="0"/>
              </a:rPr>
              <a:t>r</a:t>
            </a:r>
            <a:r>
              <a:rPr lang="it-IT" sz="1600" b="1" dirty="0">
                <a:latin typeface="Calibri" charset="0"/>
                <a:ea typeface="Calibri" charset="0"/>
                <a:cs typeface="Calibri" charset="0"/>
              </a:rPr>
              <a:t>e</a:t>
            </a:r>
            <a:r>
              <a:rPr lang="it-IT" sz="1600" b="1" spc="75" dirty="0">
                <a:latin typeface="Calibri" charset="0"/>
                <a:ea typeface="Calibri" charset="0"/>
                <a:cs typeface="Calibri" charset="0"/>
              </a:rPr>
              <a:t> </a:t>
            </a:r>
            <a:r>
              <a:rPr lang="it-IT" sz="1600" b="1" spc="-15" dirty="0">
                <a:latin typeface="Calibri" charset="0"/>
                <a:ea typeface="Calibri" charset="0"/>
                <a:cs typeface="Calibri" charset="0"/>
              </a:rPr>
              <a:t>60</a:t>
            </a:r>
            <a:r>
              <a:rPr lang="it-IT" sz="1600" b="1" spc="-10" dirty="0">
                <a:latin typeface="Calibri" charset="0"/>
                <a:ea typeface="Calibri" charset="0"/>
                <a:cs typeface="Calibri" charset="0"/>
              </a:rPr>
              <a:t>0</a:t>
            </a:r>
            <a:r>
              <a:rPr lang="it-IT" sz="1600" b="1" spc="80" dirty="0">
                <a:latin typeface="Calibri" charset="0"/>
                <a:ea typeface="Calibri" charset="0"/>
                <a:cs typeface="Calibri" charset="0"/>
              </a:rPr>
              <a:t> </a:t>
            </a:r>
            <a:r>
              <a:rPr lang="it-IT" sz="1600" b="1" spc="-10" dirty="0">
                <a:latin typeface="Calibri" charset="0"/>
                <a:ea typeface="Calibri" charset="0"/>
                <a:cs typeface="Calibri" charset="0"/>
              </a:rPr>
              <a:t>co</a:t>
            </a:r>
            <a:r>
              <a:rPr lang="it-IT" sz="1600" b="1" spc="-5" dirty="0">
                <a:latin typeface="Calibri" charset="0"/>
                <a:ea typeface="Calibri" charset="0"/>
                <a:cs typeface="Calibri" charset="0"/>
              </a:rPr>
              <a:t>r</a:t>
            </a:r>
            <a:r>
              <a:rPr lang="it-IT" sz="1600" b="1" spc="-25" dirty="0">
                <a:latin typeface="Calibri" charset="0"/>
                <a:ea typeface="Calibri" charset="0"/>
                <a:cs typeface="Calibri" charset="0"/>
              </a:rPr>
              <a:t>re</a:t>
            </a:r>
            <a:r>
              <a:rPr lang="it-IT" sz="1600" b="1" spc="-5" dirty="0">
                <a:latin typeface="Calibri" charset="0"/>
                <a:ea typeface="Calibri" charset="0"/>
                <a:cs typeface="Calibri" charset="0"/>
              </a:rPr>
              <a:t>z</a:t>
            </a:r>
            <a:r>
              <a:rPr lang="it-IT" sz="1600" b="1" spc="-10" dirty="0">
                <a:latin typeface="Calibri" charset="0"/>
                <a:ea typeface="Calibri" charset="0"/>
                <a:cs typeface="Calibri" charset="0"/>
              </a:rPr>
              <a:t>i</a:t>
            </a:r>
            <a:r>
              <a:rPr lang="it-IT" sz="1600" b="1" spc="-15" dirty="0">
                <a:latin typeface="Calibri" charset="0"/>
                <a:ea typeface="Calibri" charset="0"/>
                <a:cs typeface="Calibri" charset="0"/>
              </a:rPr>
              <a:t>on</a:t>
            </a:r>
            <a:r>
              <a:rPr lang="it-IT" sz="1600" b="1" spc="-5" dirty="0">
                <a:latin typeface="Calibri" charset="0"/>
                <a:ea typeface="Calibri" charset="0"/>
                <a:cs typeface="Calibri" charset="0"/>
              </a:rPr>
              <a:t>i</a:t>
            </a:r>
            <a:r>
              <a:rPr lang="it-IT" sz="1600" b="1" spc="75" dirty="0">
                <a:latin typeface="Calibri" charset="0"/>
                <a:ea typeface="Calibri" charset="0"/>
                <a:cs typeface="Calibri" charset="0"/>
              </a:rPr>
              <a:t> </a:t>
            </a:r>
            <a:r>
              <a:rPr lang="it-IT" sz="1600" b="1" dirty="0">
                <a:latin typeface="Calibri" charset="0"/>
                <a:ea typeface="Calibri" charset="0"/>
                <a:cs typeface="Calibri" charset="0"/>
              </a:rPr>
              <a:t>e</a:t>
            </a:r>
            <a:r>
              <a:rPr lang="it-IT" sz="1600" b="1" spc="75" dirty="0">
                <a:latin typeface="Calibri" charset="0"/>
                <a:ea typeface="Calibri" charset="0"/>
                <a:cs typeface="Calibri" charset="0"/>
              </a:rPr>
              <a:t> </a:t>
            </a:r>
            <a:r>
              <a:rPr lang="it-IT" sz="1600" b="1" spc="-5" dirty="0">
                <a:latin typeface="Calibri" charset="0"/>
                <a:ea typeface="Calibri" charset="0"/>
                <a:cs typeface="Calibri" charset="0"/>
              </a:rPr>
              <a:t>m</a:t>
            </a:r>
            <a:r>
              <a:rPr lang="it-IT" sz="1600" b="1" spc="-10" dirty="0">
                <a:latin typeface="Calibri" charset="0"/>
                <a:ea typeface="Calibri" charset="0"/>
                <a:cs typeface="Calibri" charset="0"/>
              </a:rPr>
              <a:t>o</a:t>
            </a:r>
            <a:r>
              <a:rPr lang="it-IT" sz="1600" b="1" spc="-15" dirty="0">
                <a:latin typeface="Calibri" charset="0"/>
                <a:ea typeface="Calibri" charset="0"/>
                <a:cs typeface="Calibri" charset="0"/>
              </a:rPr>
              <a:t>d</a:t>
            </a:r>
            <a:r>
              <a:rPr lang="it-IT" sz="1600" b="1" spc="-10" dirty="0">
                <a:latin typeface="Calibri" charset="0"/>
                <a:ea typeface="Calibri" charset="0"/>
                <a:cs typeface="Calibri" charset="0"/>
              </a:rPr>
              <a:t>i</a:t>
            </a:r>
            <a:r>
              <a:rPr lang="it-IT" sz="1600" b="1" spc="5" dirty="0">
                <a:latin typeface="Calibri" charset="0"/>
                <a:ea typeface="Calibri" charset="0"/>
                <a:cs typeface="Calibri" charset="0"/>
              </a:rPr>
              <a:t>f</a:t>
            </a:r>
            <a:r>
              <a:rPr lang="it-IT" sz="1600" b="1" spc="-10" dirty="0">
                <a:latin typeface="Calibri" charset="0"/>
                <a:ea typeface="Calibri" charset="0"/>
                <a:cs typeface="Calibri" charset="0"/>
              </a:rPr>
              <a:t>i</a:t>
            </a:r>
            <a:r>
              <a:rPr lang="it-IT" sz="1600" b="1" spc="-5" dirty="0">
                <a:latin typeface="Calibri" charset="0"/>
                <a:ea typeface="Calibri" charset="0"/>
                <a:cs typeface="Calibri" charset="0"/>
              </a:rPr>
              <a:t>c</a:t>
            </a:r>
            <a:r>
              <a:rPr lang="it-IT" sz="1600" b="1" spc="-15" dirty="0">
                <a:latin typeface="Calibri" charset="0"/>
                <a:ea typeface="Calibri" charset="0"/>
                <a:cs typeface="Calibri" charset="0"/>
              </a:rPr>
              <a:t>h</a:t>
            </a:r>
            <a:r>
              <a:rPr lang="it-IT" sz="1600" b="1" dirty="0">
                <a:latin typeface="Calibri" charset="0"/>
                <a:ea typeface="Calibri" charset="0"/>
                <a:cs typeface="Calibri" charset="0"/>
              </a:rPr>
              <a:t>e</a:t>
            </a:r>
            <a:r>
              <a:rPr lang="it-IT" sz="1600" b="1" spc="75" dirty="0">
                <a:latin typeface="Calibri" charset="0"/>
                <a:ea typeface="Calibri" charset="0"/>
                <a:cs typeface="Calibri" charset="0"/>
              </a:rPr>
              <a:t> </a:t>
            </a:r>
            <a:r>
              <a:rPr lang="it-IT" sz="1600" spc="-5" dirty="0">
                <a:latin typeface="Calibri" charset="0"/>
                <a:ea typeface="Calibri" charset="0"/>
                <a:cs typeface="Calibri" charset="0"/>
              </a:rPr>
              <a:t>s</a:t>
            </a:r>
            <a:r>
              <a:rPr lang="it-IT" sz="1600" dirty="0">
                <a:latin typeface="Calibri" charset="0"/>
                <a:ea typeface="Calibri" charset="0"/>
                <a:cs typeface="Calibri" charset="0"/>
              </a:rPr>
              <a:t>u</a:t>
            </a:r>
            <a:r>
              <a:rPr lang="it-IT" sz="1600" spc="-5" dirty="0">
                <a:latin typeface="Calibri" charset="0"/>
                <a:ea typeface="Calibri" charset="0"/>
                <a:cs typeface="Calibri" charset="0"/>
              </a:rPr>
              <a:t>ll</a:t>
            </a:r>
            <a:r>
              <a:rPr lang="it-IT" sz="1600" dirty="0">
                <a:latin typeface="Calibri" charset="0"/>
                <a:ea typeface="Calibri" charset="0"/>
                <a:cs typeface="Calibri" charset="0"/>
              </a:rPr>
              <a:t>a</a:t>
            </a:r>
            <a:r>
              <a:rPr lang="it-IT" sz="1600" spc="80" dirty="0">
                <a:latin typeface="Calibri" charset="0"/>
                <a:ea typeface="Calibri" charset="0"/>
                <a:cs typeface="Calibri" charset="0"/>
              </a:rPr>
              <a:t> </a:t>
            </a:r>
            <a:r>
              <a:rPr lang="it-IT" sz="1600" spc="-20" dirty="0">
                <a:latin typeface="Calibri" charset="0"/>
                <a:ea typeface="Calibri" charset="0"/>
                <a:cs typeface="Calibri" charset="0"/>
              </a:rPr>
              <a:t>m</a:t>
            </a:r>
            <a:r>
              <a:rPr lang="it-IT" sz="1600" spc="-10" dirty="0">
                <a:latin typeface="Calibri" charset="0"/>
                <a:ea typeface="Calibri" charset="0"/>
                <a:cs typeface="Calibri" charset="0"/>
              </a:rPr>
              <a:t>a</a:t>
            </a:r>
            <a:r>
              <a:rPr lang="it-IT" sz="1600" dirty="0">
                <a:latin typeface="Calibri" charset="0"/>
                <a:ea typeface="Calibri" charset="0"/>
                <a:cs typeface="Calibri" charset="0"/>
              </a:rPr>
              <a:t>g</a:t>
            </a:r>
            <a:r>
              <a:rPr lang="it-IT" sz="1600" spc="-10" dirty="0">
                <a:latin typeface="Calibri" charset="0"/>
                <a:ea typeface="Calibri" charset="0"/>
                <a:cs typeface="Calibri" charset="0"/>
              </a:rPr>
              <a:t>g</a:t>
            </a:r>
            <a:r>
              <a:rPr lang="it-IT" sz="1600" dirty="0">
                <a:latin typeface="Calibri" charset="0"/>
                <a:ea typeface="Calibri" charset="0"/>
                <a:cs typeface="Calibri" charset="0"/>
              </a:rPr>
              <a:t>io</a:t>
            </a:r>
            <a:r>
              <a:rPr lang="it-IT" sz="1600" spc="-10" dirty="0">
                <a:latin typeface="Calibri" charset="0"/>
                <a:ea typeface="Calibri" charset="0"/>
                <a:cs typeface="Calibri" charset="0"/>
              </a:rPr>
              <a:t>r</a:t>
            </a:r>
            <a:r>
              <a:rPr lang="it-IT" sz="1600" spc="75" dirty="0">
                <a:latin typeface="Calibri" charset="0"/>
                <a:ea typeface="Calibri" charset="0"/>
                <a:cs typeface="Calibri" charset="0"/>
              </a:rPr>
              <a:t> </a:t>
            </a:r>
            <a:r>
              <a:rPr lang="it-IT" sz="1600" spc="5" dirty="0">
                <a:latin typeface="Calibri" charset="0"/>
                <a:ea typeface="Calibri" charset="0"/>
                <a:cs typeface="Calibri" charset="0"/>
              </a:rPr>
              <a:t>p</a:t>
            </a:r>
            <a:r>
              <a:rPr lang="it-IT" sz="1600" spc="-5" dirty="0">
                <a:latin typeface="Calibri" charset="0"/>
                <a:ea typeface="Calibri" charset="0"/>
                <a:cs typeface="Calibri" charset="0"/>
              </a:rPr>
              <a:t>a</a:t>
            </a:r>
            <a:r>
              <a:rPr lang="it-IT" sz="1600" spc="-15" dirty="0">
                <a:latin typeface="Calibri" charset="0"/>
                <a:ea typeface="Calibri" charset="0"/>
                <a:cs typeface="Calibri" charset="0"/>
              </a:rPr>
              <a:t>r</a:t>
            </a:r>
            <a:r>
              <a:rPr lang="it-IT" sz="1600" spc="-35" dirty="0">
                <a:latin typeface="Calibri" charset="0"/>
                <a:ea typeface="Calibri" charset="0"/>
                <a:cs typeface="Calibri" charset="0"/>
              </a:rPr>
              <a:t>t</a:t>
            </a:r>
            <a:r>
              <a:rPr lang="it-IT" sz="1600" spc="-10" dirty="0">
                <a:latin typeface="Calibri" charset="0"/>
                <a:ea typeface="Calibri" charset="0"/>
                <a:cs typeface="Calibri" charset="0"/>
              </a:rPr>
              <a:t>e</a:t>
            </a:r>
            <a:r>
              <a:rPr lang="it-IT" sz="1600" spc="85" dirty="0">
                <a:latin typeface="Calibri" charset="0"/>
                <a:ea typeface="Calibri" charset="0"/>
                <a:cs typeface="Calibri" charset="0"/>
              </a:rPr>
              <a:t> </a:t>
            </a:r>
            <a:r>
              <a:rPr lang="it-IT" sz="1600" spc="-5" dirty="0">
                <a:latin typeface="Calibri" charset="0"/>
                <a:ea typeface="Calibri" charset="0"/>
                <a:cs typeface="Calibri" charset="0"/>
              </a:rPr>
              <a:t>d</a:t>
            </a:r>
            <a:r>
              <a:rPr lang="it-IT" sz="1600" spc="-10" dirty="0">
                <a:latin typeface="Calibri" charset="0"/>
                <a:ea typeface="Calibri" charset="0"/>
                <a:cs typeface="Calibri" charset="0"/>
              </a:rPr>
              <a:t>e</a:t>
            </a:r>
            <a:r>
              <a:rPr lang="it-IT" sz="1600" dirty="0">
                <a:latin typeface="Calibri" charset="0"/>
                <a:ea typeface="Calibri" charset="0"/>
                <a:cs typeface="Calibri" charset="0"/>
              </a:rPr>
              <a:t>i</a:t>
            </a:r>
            <a:r>
              <a:rPr lang="it-IT" sz="1600" spc="80" dirty="0">
                <a:latin typeface="Calibri" charset="0"/>
                <a:ea typeface="Calibri" charset="0"/>
                <a:cs typeface="Calibri" charset="0"/>
              </a:rPr>
              <a:t> </a:t>
            </a:r>
            <a:r>
              <a:rPr lang="it-IT" sz="1600" b="1" spc="-15" dirty="0">
                <a:latin typeface="Calibri" charset="0"/>
                <a:ea typeface="Calibri" charset="0"/>
                <a:cs typeface="Calibri" charset="0"/>
              </a:rPr>
              <a:t>22</a:t>
            </a:r>
            <a:r>
              <a:rPr lang="it-IT" sz="1600" b="1" spc="-10" dirty="0">
                <a:latin typeface="Calibri" charset="0"/>
                <a:ea typeface="Calibri" charset="0"/>
                <a:cs typeface="Calibri" charset="0"/>
              </a:rPr>
              <a:t>0</a:t>
            </a:r>
            <a:r>
              <a:rPr lang="it-IT" sz="1600" b="1" spc="80" dirty="0">
                <a:latin typeface="Calibri" charset="0"/>
                <a:ea typeface="Calibri" charset="0"/>
                <a:cs typeface="Calibri" charset="0"/>
              </a:rPr>
              <a:t> </a:t>
            </a:r>
            <a:r>
              <a:rPr lang="it-IT" sz="1600" b="1" spc="-15" dirty="0">
                <a:latin typeface="Calibri" charset="0"/>
                <a:ea typeface="Calibri" charset="0"/>
                <a:cs typeface="Calibri" charset="0"/>
              </a:rPr>
              <a:t>ar</a:t>
            </a:r>
            <a:r>
              <a:rPr lang="it-IT" sz="1600" b="1" spc="-10" dirty="0">
                <a:latin typeface="Calibri" charset="0"/>
                <a:ea typeface="Calibri" charset="0"/>
                <a:cs typeface="Calibri" charset="0"/>
              </a:rPr>
              <a:t>tic</a:t>
            </a:r>
            <a:r>
              <a:rPr lang="it-IT" sz="1600" b="1" spc="-15" dirty="0">
                <a:latin typeface="Calibri" charset="0"/>
                <a:ea typeface="Calibri" charset="0"/>
                <a:cs typeface="Calibri" charset="0"/>
              </a:rPr>
              <a:t>o</a:t>
            </a:r>
            <a:r>
              <a:rPr lang="it-IT" sz="1600" b="1" spc="-10" dirty="0">
                <a:latin typeface="Calibri" charset="0"/>
                <a:ea typeface="Calibri" charset="0"/>
                <a:cs typeface="Calibri" charset="0"/>
              </a:rPr>
              <a:t>l</a:t>
            </a:r>
            <a:r>
              <a:rPr lang="it-IT" sz="1600" b="1" spc="-5" dirty="0">
                <a:latin typeface="Calibri" charset="0"/>
                <a:ea typeface="Calibri" charset="0"/>
                <a:cs typeface="Calibri" charset="0"/>
              </a:rPr>
              <a:t>i</a:t>
            </a:r>
            <a:r>
              <a:rPr lang="it-IT" sz="1600" b="1" spc="75" dirty="0">
                <a:latin typeface="Calibri" charset="0"/>
                <a:ea typeface="Calibri" charset="0"/>
                <a:cs typeface="Calibri" charset="0"/>
              </a:rPr>
              <a:t> </a:t>
            </a:r>
            <a:r>
              <a:rPr lang="it-IT" sz="1600" dirty="0">
                <a:latin typeface="Calibri" charset="0"/>
                <a:ea typeface="Calibri" charset="0"/>
                <a:cs typeface="Calibri" charset="0"/>
              </a:rPr>
              <a:t>ch</a:t>
            </a:r>
            <a:r>
              <a:rPr lang="it-IT" sz="1600" spc="-10" dirty="0">
                <a:latin typeface="Calibri" charset="0"/>
                <a:ea typeface="Calibri" charset="0"/>
                <a:cs typeface="Calibri" charset="0"/>
              </a:rPr>
              <a:t>e</a:t>
            </a:r>
            <a:r>
              <a:rPr lang="it-IT" sz="1600" spc="-5" dirty="0">
                <a:latin typeface="Calibri" charset="0"/>
                <a:ea typeface="Calibri" charset="0"/>
                <a:cs typeface="Calibri" charset="0"/>
              </a:rPr>
              <a:t> </a:t>
            </a:r>
            <a:r>
              <a:rPr lang="it-IT" sz="1600" spc="-15" dirty="0">
                <a:latin typeface="Calibri" charset="0"/>
                <a:ea typeface="Calibri" charset="0"/>
                <a:cs typeface="Calibri" charset="0"/>
              </a:rPr>
              <a:t>c</a:t>
            </a:r>
            <a:r>
              <a:rPr lang="it-IT" sz="1600" dirty="0">
                <a:latin typeface="Calibri" charset="0"/>
                <a:ea typeface="Calibri" charset="0"/>
                <a:cs typeface="Calibri" charset="0"/>
              </a:rPr>
              <a:t>o</a:t>
            </a:r>
            <a:r>
              <a:rPr lang="it-IT" sz="1600" spc="-20" dirty="0">
                <a:latin typeface="Calibri" charset="0"/>
                <a:ea typeface="Calibri" charset="0"/>
                <a:cs typeface="Calibri" charset="0"/>
              </a:rPr>
              <a:t>m</a:t>
            </a:r>
            <a:r>
              <a:rPr lang="it-IT" sz="1600" dirty="0">
                <a:latin typeface="Calibri" charset="0"/>
                <a:ea typeface="Calibri" charset="0"/>
                <a:cs typeface="Calibri" charset="0"/>
              </a:rPr>
              <a:t>pon</a:t>
            </a:r>
            <a:r>
              <a:rPr lang="it-IT" sz="1600" spc="-20" dirty="0">
                <a:latin typeface="Calibri" charset="0"/>
                <a:ea typeface="Calibri" charset="0"/>
                <a:cs typeface="Calibri" charset="0"/>
              </a:rPr>
              <a:t>g</a:t>
            </a:r>
            <a:r>
              <a:rPr lang="it-IT" sz="1600" dirty="0">
                <a:latin typeface="Calibri" charset="0"/>
                <a:ea typeface="Calibri" charset="0"/>
                <a:cs typeface="Calibri" charset="0"/>
              </a:rPr>
              <a:t>ono</a:t>
            </a:r>
            <a:r>
              <a:rPr lang="it-IT" sz="1600" spc="5" dirty="0">
                <a:latin typeface="Calibri" charset="0"/>
                <a:ea typeface="Calibri" charset="0"/>
                <a:cs typeface="Calibri" charset="0"/>
              </a:rPr>
              <a:t> </a:t>
            </a:r>
            <a:r>
              <a:rPr lang="it-IT" sz="1600" dirty="0">
                <a:latin typeface="Calibri" charset="0"/>
                <a:ea typeface="Calibri" charset="0"/>
                <a:cs typeface="Calibri" charset="0"/>
              </a:rPr>
              <a:t>il Cod</a:t>
            </a:r>
            <a:r>
              <a:rPr lang="it-IT" sz="1600" spc="-5" dirty="0">
                <a:latin typeface="Calibri" charset="0"/>
                <a:ea typeface="Calibri" charset="0"/>
                <a:cs typeface="Calibri" charset="0"/>
              </a:rPr>
              <a:t>i</a:t>
            </a:r>
            <a:r>
              <a:rPr lang="it-IT" sz="1600" spc="-10" dirty="0">
                <a:latin typeface="Calibri" charset="0"/>
                <a:ea typeface="Calibri" charset="0"/>
                <a:cs typeface="Calibri" charset="0"/>
              </a:rPr>
              <a:t>ce</a:t>
            </a:r>
            <a:r>
              <a:rPr lang="it-IT" sz="1600" spc="10" dirty="0">
                <a:latin typeface="Calibri" charset="0"/>
                <a:ea typeface="Calibri" charset="0"/>
                <a:cs typeface="Calibri" charset="0"/>
              </a:rPr>
              <a:t> </a:t>
            </a:r>
            <a:r>
              <a:rPr lang="it-IT" sz="1600" spc="-5" dirty="0">
                <a:latin typeface="Calibri" charset="0"/>
                <a:ea typeface="Calibri" charset="0"/>
                <a:cs typeface="Calibri" charset="0"/>
              </a:rPr>
              <a:t>d</a:t>
            </a:r>
            <a:r>
              <a:rPr lang="it-IT" sz="1600" spc="-10" dirty="0">
                <a:latin typeface="Calibri" charset="0"/>
                <a:ea typeface="Calibri" charset="0"/>
                <a:cs typeface="Calibri" charset="0"/>
              </a:rPr>
              <a:t>e</a:t>
            </a:r>
            <a:r>
              <a:rPr lang="it-IT" sz="1600" dirty="0">
                <a:latin typeface="Calibri" charset="0"/>
                <a:ea typeface="Calibri" charset="0"/>
                <a:cs typeface="Calibri" charset="0"/>
              </a:rPr>
              <a:t>i</a:t>
            </a:r>
            <a:r>
              <a:rPr lang="it-IT" sz="1600" spc="5" dirty="0">
                <a:latin typeface="Calibri" charset="0"/>
                <a:ea typeface="Calibri" charset="0"/>
                <a:cs typeface="Calibri" charset="0"/>
              </a:rPr>
              <a:t> </a:t>
            </a:r>
            <a:r>
              <a:rPr lang="it-IT" sz="1600" spc="-15" dirty="0">
                <a:latin typeface="Calibri" charset="0"/>
                <a:ea typeface="Calibri" charset="0"/>
                <a:cs typeface="Calibri" charset="0"/>
              </a:rPr>
              <a:t>c</a:t>
            </a:r>
            <a:r>
              <a:rPr lang="it-IT" sz="1600" dirty="0">
                <a:latin typeface="Calibri" charset="0"/>
                <a:ea typeface="Calibri" charset="0"/>
                <a:cs typeface="Calibri" charset="0"/>
              </a:rPr>
              <a:t>o</a:t>
            </a:r>
            <a:r>
              <a:rPr lang="it-IT" sz="1600" spc="-15" dirty="0">
                <a:latin typeface="Calibri" charset="0"/>
                <a:ea typeface="Calibri" charset="0"/>
                <a:cs typeface="Calibri" charset="0"/>
              </a:rPr>
              <a:t>nt</a:t>
            </a:r>
            <a:r>
              <a:rPr lang="it-IT" sz="1600" spc="-50" dirty="0">
                <a:latin typeface="Calibri" charset="0"/>
                <a:ea typeface="Calibri" charset="0"/>
                <a:cs typeface="Calibri" charset="0"/>
              </a:rPr>
              <a:t>r</a:t>
            </a:r>
            <a:r>
              <a:rPr lang="it-IT" sz="1600" spc="-20" dirty="0">
                <a:latin typeface="Calibri" charset="0"/>
                <a:ea typeface="Calibri" charset="0"/>
                <a:cs typeface="Calibri" charset="0"/>
              </a:rPr>
              <a:t>a</a:t>
            </a:r>
            <a:r>
              <a:rPr lang="it-IT" sz="1600" spc="-40" dirty="0">
                <a:latin typeface="Calibri" charset="0"/>
                <a:ea typeface="Calibri" charset="0"/>
                <a:cs typeface="Calibri" charset="0"/>
              </a:rPr>
              <a:t>t</a:t>
            </a:r>
            <a:r>
              <a:rPr lang="it-IT" sz="1600" spc="-15" dirty="0">
                <a:latin typeface="Calibri" charset="0"/>
                <a:ea typeface="Calibri" charset="0"/>
                <a:cs typeface="Calibri" charset="0"/>
              </a:rPr>
              <a:t>t</a:t>
            </a:r>
            <a:r>
              <a:rPr lang="it-IT" sz="1600" dirty="0">
                <a:latin typeface="Calibri" charset="0"/>
                <a:ea typeface="Calibri" charset="0"/>
                <a:cs typeface="Calibri" charset="0"/>
              </a:rPr>
              <a:t>i.</a:t>
            </a:r>
          </a:p>
          <a:p>
            <a:pPr marL="12700" marR="6350" algn="just">
              <a:lnSpc>
                <a:spcPct val="100299"/>
              </a:lnSpc>
              <a:tabLst>
                <a:tab pos="297815" algn="l"/>
              </a:tabLst>
            </a:pPr>
            <a:endParaRPr lang="it-IT" sz="800" spc="-10" dirty="0">
              <a:latin typeface="Calibri"/>
              <a:cs typeface="Calibri"/>
            </a:endParaRPr>
          </a:p>
          <a:p>
            <a:pPr marL="298450" marR="6350" indent="-285750" algn="just">
              <a:lnSpc>
                <a:spcPct val="100299"/>
              </a:lnSpc>
              <a:buFont typeface="Arial"/>
              <a:buChar char="•"/>
              <a:tabLst>
                <a:tab pos="297815" algn="l"/>
              </a:tabLst>
            </a:pPr>
            <a:r>
              <a:rPr lang="it-IT" sz="1600" b="1" dirty="0">
                <a:latin typeface="Calibri" charset="0"/>
                <a:ea typeface="Calibri" charset="0"/>
                <a:cs typeface="Calibri" charset="0"/>
              </a:rPr>
              <a:t>Il D.L. 32/2019, cosiddetto Sblocca Cantieri, convertito con modificazioni nella Legge 14 giugno 2019, n. 55 </a:t>
            </a:r>
            <a:r>
              <a:rPr lang="it-IT" sz="1600" dirty="0">
                <a:latin typeface="Calibri" charset="0"/>
                <a:ea typeface="Calibri" charset="0"/>
                <a:cs typeface="Calibri" charset="0"/>
              </a:rPr>
              <a:t>contiene più di </a:t>
            </a:r>
            <a:r>
              <a:rPr lang="it-IT" sz="1600" b="1" dirty="0">
                <a:latin typeface="Calibri" charset="0"/>
                <a:ea typeface="Calibri" charset="0"/>
                <a:cs typeface="Calibri" charset="0"/>
              </a:rPr>
              <a:t>50 modifiche </a:t>
            </a:r>
            <a:r>
              <a:rPr lang="it-IT" sz="1600" dirty="0">
                <a:latin typeface="Calibri" charset="0"/>
                <a:ea typeface="Calibri" charset="0"/>
                <a:cs typeface="Calibri" charset="0"/>
              </a:rPr>
              <a:t>al </a:t>
            </a:r>
            <a:r>
              <a:rPr lang="it-IT" sz="1600" b="1" dirty="0">
                <a:latin typeface="Calibri" charset="0"/>
                <a:ea typeface="Calibri" charset="0"/>
                <a:cs typeface="Calibri" charset="0"/>
              </a:rPr>
              <a:t>D.Lgs. 50/2016. Più di un intervento di semplificazione</a:t>
            </a:r>
            <a:r>
              <a:rPr lang="it-IT" sz="1600" dirty="0">
                <a:latin typeface="Calibri" charset="0"/>
                <a:ea typeface="Calibri" charset="0"/>
                <a:cs typeface="Calibri" charset="0"/>
              </a:rPr>
              <a:t>, come annunciato dal governo, rappresenta un </a:t>
            </a:r>
            <a:r>
              <a:rPr lang="it-IT" sz="1600" b="1" dirty="0">
                <a:latin typeface="Calibri" charset="0"/>
                <a:ea typeface="Calibri" charset="0"/>
                <a:cs typeface="Calibri" charset="0"/>
              </a:rPr>
              <a:t>vero e proprio Correttivo </a:t>
            </a:r>
            <a:r>
              <a:rPr lang="it-IT" sz="1600" dirty="0">
                <a:latin typeface="Calibri" charset="0"/>
                <a:ea typeface="Calibri" charset="0"/>
                <a:cs typeface="Calibri" charset="0"/>
              </a:rPr>
              <a:t>del D.Lgs. 50/2016. </a:t>
            </a:r>
          </a:p>
          <a:p>
            <a:pPr marL="12700" marR="6350" algn="just">
              <a:lnSpc>
                <a:spcPct val="100299"/>
              </a:lnSpc>
              <a:tabLst>
                <a:tab pos="297815" algn="l"/>
              </a:tabLst>
            </a:pPr>
            <a:endParaRPr lang="it-IT" sz="800" b="1" dirty="0">
              <a:latin typeface="Calibri" charset="0"/>
              <a:ea typeface="Calibri" charset="0"/>
              <a:cs typeface="Calibri" charset="0"/>
            </a:endParaRPr>
          </a:p>
          <a:p>
            <a:pPr marL="298450" marR="6350" indent="-285750" algn="just">
              <a:lnSpc>
                <a:spcPct val="100299"/>
              </a:lnSpc>
              <a:buFont typeface="Arial"/>
              <a:buChar char="•"/>
              <a:tabLst>
                <a:tab pos="297815" algn="l"/>
              </a:tabLst>
            </a:pPr>
            <a:r>
              <a:rPr lang="it-IT" sz="1600" b="1" dirty="0">
                <a:latin typeface="Calibri" charset="0"/>
                <a:ea typeface="Calibri" charset="0"/>
                <a:cs typeface="Calibri" charset="0"/>
              </a:rPr>
              <a:t>Nuova Legge Delega </a:t>
            </a:r>
            <a:r>
              <a:rPr lang="it-IT" sz="1600" dirty="0">
                <a:latin typeface="Calibri" charset="0"/>
                <a:ea typeface="Calibri" charset="0"/>
                <a:cs typeface="Calibri" charset="0"/>
              </a:rPr>
              <a:t>approvata dal Consiglio dei Ministri il 28 febbraio 2019. </a:t>
            </a:r>
            <a:endParaRPr sz="1600" b="1" dirty="0">
              <a:latin typeface="Calibri" charset="0"/>
              <a:ea typeface="Calibri" charset="0"/>
              <a:cs typeface="Calibri" charset="0"/>
            </a:endParaRPr>
          </a:p>
          <a:p>
            <a:pPr>
              <a:lnSpc>
                <a:spcPts val="900"/>
              </a:lnSpc>
              <a:spcBef>
                <a:spcPts val="49"/>
              </a:spcBef>
            </a:pPr>
            <a:endParaRPr sz="800" dirty="0"/>
          </a:p>
          <a:p>
            <a:pPr marL="12700" marR="6985" algn="just">
              <a:lnSpc>
                <a:spcPct val="90300"/>
              </a:lnSpc>
            </a:pPr>
            <a:r>
              <a:rPr sz="1600" spc="-5" dirty="0">
                <a:latin typeface="Calibri"/>
                <a:cs typeface="Calibri"/>
              </a:rPr>
              <a:t>Si</a:t>
            </a:r>
            <a:r>
              <a:rPr sz="1600" dirty="0">
                <a:latin typeface="Calibri"/>
                <a:cs typeface="Calibri"/>
              </a:rPr>
              <a:t>a</a:t>
            </a:r>
            <a:r>
              <a:rPr sz="1600" spc="-5" dirty="0">
                <a:latin typeface="Calibri"/>
                <a:cs typeface="Calibri"/>
              </a:rPr>
              <a:t>m</a:t>
            </a:r>
            <a:r>
              <a:rPr sz="1600" dirty="0">
                <a:latin typeface="Calibri"/>
                <a:cs typeface="Calibri"/>
              </a:rPr>
              <a:t>o </a:t>
            </a:r>
            <a:r>
              <a:rPr sz="1600" spc="-160" dirty="0">
                <a:latin typeface="Calibri"/>
                <a:cs typeface="Calibri"/>
              </a:rPr>
              <a:t> </a:t>
            </a:r>
            <a:r>
              <a:rPr sz="1600" spc="5" dirty="0">
                <a:latin typeface="Calibri"/>
                <a:cs typeface="Calibri"/>
              </a:rPr>
              <a:t>qu</a:t>
            </a:r>
            <a:r>
              <a:rPr sz="1600" spc="-5" dirty="0">
                <a:latin typeface="Calibri"/>
                <a:cs typeface="Calibri"/>
              </a:rPr>
              <a:t>i</a:t>
            </a:r>
            <a:r>
              <a:rPr sz="1600" spc="5" dirty="0">
                <a:latin typeface="Calibri"/>
                <a:cs typeface="Calibri"/>
              </a:rPr>
              <a:t>nd</a:t>
            </a:r>
            <a:r>
              <a:rPr sz="1600" dirty="0">
                <a:latin typeface="Calibri"/>
                <a:cs typeface="Calibri"/>
              </a:rPr>
              <a:t>i </a:t>
            </a:r>
            <a:r>
              <a:rPr sz="1600" spc="-165" dirty="0">
                <a:latin typeface="Calibri"/>
                <a:cs typeface="Calibri"/>
              </a:rPr>
              <a:t> </a:t>
            </a:r>
            <a:r>
              <a:rPr sz="1600" dirty="0">
                <a:latin typeface="Calibri"/>
                <a:cs typeface="Calibri"/>
              </a:rPr>
              <a:t>in </a:t>
            </a:r>
            <a:r>
              <a:rPr sz="1600" spc="-160" dirty="0">
                <a:latin typeface="Calibri"/>
                <a:cs typeface="Calibri"/>
              </a:rPr>
              <a:t> </a:t>
            </a:r>
            <a:r>
              <a:rPr sz="1600" spc="5" dirty="0">
                <a:latin typeface="Calibri"/>
                <a:cs typeface="Calibri"/>
              </a:rPr>
              <a:t>p</a:t>
            </a:r>
            <a:r>
              <a:rPr sz="1600" spc="-30" dirty="0">
                <a:latin typeface="Calibri"/>
                <a:cs typeface="Calibri"/>
              </a:rPr>
              <a:t>r</a:t>
            </a:r>
            <a:r>
              <a:rPr sz="1600" spc="-10" dirty="0">
                <a:latin typeface="Calibri"/>
                <a:cs typeface="Calibri"/>
              </a:rPr>
              <a:t>e</a:t>
            </a:r>
            <a:r>
              <a:rPr sz="1600" spc="-5" dirty="0">
                <a:latin typeface="Calibri"/>
                <a:cs typeface="Calibri"/>
              </a:rPr>
              <a:t>s</a:t>
            </a:r>
            <a:r>
              <a:rPr sz="1600" spc="-10" dirty="0">
                <a:latin typeface="Calibri"/>
                <a:cs typeface="Calibri"/>
              </a:rPr>
              <a:t>e</a:t>
            </a:r>
            <a:r>
              <a:rPr sz="1600" spc="5" dirty="0">
                <a:latin typeface="Calibri"/>
                <a:cs typeface="Calibri"/>
              </a:rPr>
              <a:t>n</a:t>
            </a:r>
            <a:r>
              <a:rPr sz="1600" spc="-30" dirty="0">
                <a:latin typeface="Calibri"/>
                <a:cs typeface="Calibri"/>
              </a:rPr>
              <a:t>z</a:t>
            </a:r>
            <a:r>
              <a:rPr sz="1600" spc="-5" dirty="0">
                <a:latin typeface="Calibri"/>
                <a:cs typeface="Calibri"/>
              </a:rPr>
              <a:t>a,</a:t>
            </a:r>
            <a:r>
              <a:rPr lang="it-IT" sz="1600" dirty="0">
                <a:latin typeface="Calibri"/>
                <a:cs typeface="Calibri"/>
              </a:rPr>
              <a:t> a</a:t>
            </a:r>
            <a:r>
              <a:rPr sz="1600" dirty="0">
                <a:latin typeface="Calibri"/>
                <a:cs typeface="Calibri"/>
              </a:rPr>
              <a:t> </a:t>
            </a:r>
            <a:r>
              <a:rPr sz="1600" spc="-160" dirty="0">
                <a:latin typeface="Calibri"/>
                <a:cs typeface="Calibri"/>
              </a:rPr>
              <a:t> </a:t>
            </a:r>
            <a:r>
              <a:rPr lang="it-IT" sz="1600" spc="5" dirty="0">
                <a:latin typeface="Calibri"/>
                <a:cs typeface="Calibri"/>
              </a:rPr>
              <a:t>tre</a:t>
            </a:r>
            <a:r>
              <a:rPr sz="1600" dirty="0">
                <a:latin typeface="Calibri"/>
                <a:cs typeface="Calibri"/>
              </a:rPr>
              <a:t> </a:t>
            </a:r>
            <a:r>
              <a:rPr sz="1600" spc="-160" dirty="0">
                <a:latin typeface="Calibri"/>
                <a:cs typeface="Calibri"/>
              </a:rPr>
              <a:t> </a:t>
            </a:r>
            <a:r>
              <a:rPr sz="1600" dirty="0">
                <a:latin typeface="Calibri"/>
                <a:cs typeface="Calibri"/>
              </a:rPr>
              <a:t>a</a:t>
            </a:r>
            <a:r>
              <a:rPr sz="1600" spc="5" dirty="0">
                <a:latin typeface="Calibri"/>
                <a:cs typeface="Calibri"/>
              </a:rPr>
              <a:t>nn</a:t>
            </a:r>
            <a:r>
              <a:rPr sz="1600" dirty="0">
                <a:latin typeface="Calibri"/>
                <a:cs typeface="Calibri"/>
              </a:rPr>
              <a:t>i </a:t>
            </a:r>
            <a:r>
              <a:rPr sz="1600" spc="-165" dirty="0">
                <a:latin typeface="Calibri"/>
                <a:cs typeface="Calibri"/>
              </a:rPr>
              <a:t> </a:t>
            </a:r>
            <a:r>
              <a:rPr sz="1600" spc="5" dirty="0">
                <a:latin typeface="Calibri"/>
                <a:cs typeface="Calibri"/>
              </a:rPr>
              <a:t>d</a:t>
            </a:r>
            <a:r>
              <a:rPr sz="1600" spc="-5" dirty="0">
                <a:latin typeface="Calibri"/>
                <a:cs typeface="Calibri"/>
              </a:rPr>
              <a:t>all</a:t>
            </a:r>
            <a:r>
              <a:rPr sz="1600" dirty="0">
                <a:latin typeface="Calibri"/>
                <a:cs typeface="Calibri"/>
              </a:rPr>
              <a:t>a </a:t>
            </a:r>
            <a:r>
              <a:rPr sz="1600" spc="-160" dirty="0">
                <a:latin typeface="Calibri"/>
                <a:cs typeface="Calibri"/>
              </a:rPr>
              <a:t> </a:t>
            </a:r>
            <a:r>
              <a:rPr sz="1600" spc="-15" dirty="0">
                <a:latin typeface="Calibri"/>
                <a:cs typeface="Calibri"/>
              </a:rPr>
              <a:t>em</a:t>
            </a:r>
            <a:r>
              <a:rPr sz="1600" dirty="0">
                <a:latin typeface="Calibri"/>
                <a:cs typeface="Calibri"/>
              </a:rPr>
              <a:t>anaz</a:t>
            </a:r>
            <a:r>
              <a:rPr sz="1600" spc="-5" dirty="0">
                <a:latin typeface="Calibri"/>
                <a:cs typeface="Calibri"/>
              </a:rPr>
              <a:t>i</a:t>
            </a:r>
            <a:r>
              <a:rPr sz="1600" dirty="0">
                <a:latin typeface="Calibri"/>
                <a:cs typeface="Calibri"/>
              </a:rPr>
              <a:t>on</a:t>
            </a:r>
            <a:r>
              <a:rPr sz="1600" spc="-10" dirty="0">
                <a:latin typeface="Calibri"/>
                <a:cs typeface="Calibri"/>
              </a:rPr>
              <a:t>e,</a:t>
            </a:r>
            <a:r>
              <a:rPr sz="1600" dirty="0">
                <a:latin typeface="Calibri"/>
                <a:cs typeface="Calibri"/>
              </a:rPr>
              <a:t> </a:t>
            </a:r>
            <a:r>
              <a:rPr sz="1600" spc="-160" dirty="0">
                <a:latin typeface="Calibri"/>
                <a:cs typeface="Calibri"/>
              </a:rPr>
              <a:t> </a:t>
            </a:r>
            <a:r>
              <a:rPr sz="1600" spc="5" dirty="0">
                <a:latin typeface="Calibri"/>
                <a:cs typeface="Calibri"/>
              </a:rPr>
              <a:t>d</a:t>
            </a:r>
            <a:r>
              <a:rPr sz="1600" dirty="0">
                <a:latin typeface="Calibri"/>
                <a:cs typeface="Calibri"/>
              </a:rPr>
              <a:t>i </a:t>
            </a:r>
            <a:r>
              <a:rPr sz="1600" spc="-165" dirty="0">
                <a:latin typeface="Calibri"/>
                <a:cs typeface="Calibri"/>
              </a:rPr>
              <a:t> </a:t>
            </a:r>
            <a:r>
              <a:rPr sz="1600" spc="5" dirty="0">
                <a:latin typeface="Calibri"/>
                <a:cs typeface="Calibri"/>
              </a:rPr>
              <a:t>u</a:t>
            </a:r>
            <a:r>
              <a:rPr sz="1600" dirty="0">
                <a:latin typeface="Calibri"/>
                <a:cs typeface="Calibri"/>
              </a:rPr>
              <a:t>n  </a:t>
            </a:r>
            <a:r>
              <a:rPr sz="1600" spc="90" dirty="0">
                <a:latin typeface="Calibri"/>
                <a:cs typeface="Calibri"/>
              </a:rPr>
              <a:t> </a:t>
            </a:r>
            <a:r>
              <a:rPr sz="1600" b="1" dirty="0">
                <a:latin typeface="Calibri"/>
                <a:cs typeface="Calibri"/>
              </a:rPr>
              <a:t>t</a:t>
            </a:r>
            <a:r>
              <a:rPr sz="1600" b="1" spc="-40" dirty="0">
                <a:latin typeface="Calibri"/>
                <a:cs typeface="Calibri"/>
              </a:rPr>
              <a:t>r</a:t>
            </a:r>
            <a:r>
              <a:rPr sz="1600" b="1" spc="-15" dirty="0">
                <a:latin typeface="Calibri"/>
                <a:cs typeface="Calibri"/>
              </a:rPr>
              <a:t>ans</a:t>
            </a:r>
            <a:r>
              <a:rPr sz="1600" b="1" spc="-10" dirty="0">
                <a:latin typeface="Calibri"/>
                <a:cs typeface="Calibri"/>
              </a:rPr>
              <a:t>i</a:t>
            </a:r>
            <a:r>
              <a:rPr sz="1600" b="1" spc="-30" dirty="0">
                <a:latin typeface="Calibri"/>
                <a:cs typeface="Calibri"/>
              </a:rPr>
              <a:t>t</a:t>
            </a:r>
            <a:r>
              <a:rPr sz="1600" b="1" spc="-20" dirty="0">
                <a:latin typeface="Calibri"/>
                <a:cs typeface="Calibri"/>
              </a:rPr>
              <a:t>o</a:t>
            </a:r>
            <a:r>
              <a:rPr sz="1600" b="1" spc="-5" dirty="0">
                <a:latin typeface="Calibri"/>
                <a:cs typeface="Calibri"/>
              </a:rPr>
              <a:t>r</a:t>
            </a:r>
            <a:r>
              <a:rPr sz="1600" b="1" spc="-10" dirty="0">
                <a:latin typeface="Calibri"/>
                <a:cs typeface="Calibri"/>
              </a:rPr>
              <a:t>io</a:t>
            </a:r>
            <a:r>
              <a:rPr sz="1600" b="1" dirty="0">
                <a:latin typeface="Calibri"/>
                <a:cs typeface="Calibri"/>
              </a:rPr>
              <a:t> </a:t>
            </a:r>
            <a:r>
              <a:rPr sz="1600" b="1" spc="-165" dirty="0">
                <a:latin typeface="Calibri"/>
                <a:cs typeface="Calibri"/>
              </a:rPr>
              <a:t> </a:t>
            </a:r>
            <a:r>
              <a:rPr sz="1600" b="1" spc="-15" dirty="0">
                <a:latin typeface="Calibri"/>
                <a:cs typeface="Calibri"/>
              </a:rPr>
              <a:t>dall</a:t>
            </a:r>
            <a:r>
              <a:rPr sz="1600" b="1" spc="-10" dirty="0">
                <a:latin typeface="Calibri"/>
                <a:cs typeface="Calibri"/>
              </a:rPr>
              <a:t>a</a:t>
            </a:r>
            <a:r>
              <a:rPr sz="1600" b="1" spc="-5" dirty="0">
                <a:latin typeface="Calibri"/>
                <a:cs typeface="Calibri"/>
              </a:rPr>
              <a:t> </a:t>
            </a:r>
            <a:r>
              <a:rPr sz="1600" b="1" spc="-15" dirty="0">
                <a:latin typeface="Calibri"/>
                <a:cs typeface="Calibri"/>
              </a:rPr>
              <a:t>du</a:t>
            </a:r>
            <a:r>
              <a:rPr sz="1600" b="1" spc="-50" dirty="0">
                <a:latin typeface="Calibri"/>
                <a:cs typeface="Calibri"/>
              </a:rPr>
              <a:t>r</a:t>
            </a:r>
            <a:r>
              <a:rPr sz="1600" b="1" spc="-30" dirty="0">
                <a:latin typeface="Calibri"/>
                <a:cs typeface="Calibri"/>
              </a:rPr>
              <a:t>a</a:t>
            </a:r>
            <a:r>
              <a:rPr sz="1600" b="1" spc="-25" dirty="0">
                <a:latin typeface="Calibri"/>
                <a:cs typeface="Calibri"/>
              </a:rPr>
              <a:t>t</a:t>
            </a:r>
            <a:r>
              <a:rPr sz="1600" b="1" spc="-10" dirty="0">
                <a:latin typeface="Calibri"/>
                <a:cs typeface="Calibri"/>
              </a:rPr>
              <a:t>a</a:t>
            </a:r>
            <a:r>
              <a:rPr sz="1600" b="1" spc="90" dirty="0">
                <a:latin typeface="Calibri"/>
                <a:cs typeface="Calibri"/>
              </a:rPr>
              <a:t> </a:t>
            </a:r>
            <a:r>
              <a:rPr sz="1600" b="1" spc="-15" dirty="0">
                <a:latin typeface="Calibri"/>
                <a:cs typeface="Calibri"/>
              </a:rPr>
              <a:t>ind</a:t>
            </a:r>
            <a:r>
              <a:rPr sz="1600" b="1" spc="-20" dirty="0">
                <a:latin typeface="Calibri"/>
                <a:cs typeface="Calibri"/>
              </a:rPr>
              <a:t>e</a:t>
            </a:r>
            <a:r>
              <a:rPr sz="1600" b="1" dirty="0">
                <a:latin typeface="Calibri"/>
                <a:cs typeface="Calibri"/>
              </a:rPr>
              <a:t>f</a:t>
            </a:r>
            <a:r>
              <a:rPr sz="1600" b="1" spc="-15" dirty="0">
                <a:latin typeface="Calibri"/>
                <a:cs typeface="Calibri"/>
              </a:rPr>
              <a:t>ini</a:t>
            </a:r>
            <a:r>
              <a:rPr sz="1600" b="1" spc="-25" dirty="0">
                <a:latin typeface="Calibri"/>
                <a:cs typeface="Calibri"/>
              </a:rPr>
              <a:t>t</a:t>
            </a:r>
            <a:r>
              <a:rPr sz="1600" b="1" spc="-10" dirty="0">
                <a:latin typeface="Calibri"/>
                <a:cs typeface="Calibri"/>
              </a:rPr>
              <a:t>a</a:t>
            </a:r>
            <a:r>
              <a:rPr sz="1600" b="1" spc="90" dirty="0">
                <a:latin typeface="Calibri"/>
                <a:cs typeface="Calibri"/>
              </a:rPr>
              <a:t> </a:t>
            </a:r>
            <a:r>
              <a:rPr sz="1600" b="1" dirty="0">
                <a:latin typeface="Calibri"/>
                <a:cs typeface="Calibri"/>
              </a:rPr>
              <a:t>e</a:t>
            </a:r>
            <a:r>
              <a:rPr sz="1600" b="1" spc="85" dirty="0">
                <a:latin typeface="Calibri"/>
                <a:cs typeface="Calibri"/>
              </a:rPr>
              <a:t> </a:t>
            </a:r>
            <a:r>
              <a:rPr sz="1600" b="1" spc="-15" dirty="0">
                <a:latin typeface="Calibri"/>
                <a:cs typeface="Calibri"/>
              </a:rPr>
              <a:t>pa</a:t>
            </a:r>
            <a:r>
              <a:rPr sz="1600" b="1" spc="-5" dirty="0">
                <a:latin typeface="Calibri"/>
                <a:cs typeface="Calibri"/>
              </a:rPr>
              <a:t>r</a:t>
            </a:r>
            <a:r>
              <a:rPr sz="1600" b="1" spc="-10" dirty="0">
                <a:latin typeface="Calibri"/>
                <a:cs typeface="Calibri"/>
              </a:rPr>
              <a:t>t</a:t>
            </a:r>
            <a:r>
              <a:rPr sz="1600" b="1" spc="-15" dirty="0">
                <a:latin typeface="Calibri"/>
                <a:cs typeface="Calibri"/>
              </a:rPr>
              <a:t>ic</a:t>
            </a:r>
            <a:r>
              <a:rPr sz="1600" b="1" spc="-20" dirty="0">
                <a:latin typeface="Calibri"/>
                <a:cs typeface="Calibri"/>
              </a:rPr>
              <a:t>o</a:t>
            </a:r>
            <a:r>
              <a:rPr sz="1600" b="1" spc="-15" dirty="0">
                <a:latin typeface="Calibri"/>
                <a:cs typeface="Calibri"/>
              </a:rPr>
              <a:t>la</a:t>
            </a:r>
            <a:r>
              <a:rPr sz="1600" b="1" spc="-5" dirty="0">
                <a:latin typeface="Calibri"/>
                <a:cs typeface="Calibri"/>
              </a:rPr>
              <a:t>rm</a:t>
            </a:r>
            <a:r>
              <a:rPr sz="1600" b="1" spc="-10" dirty="0">
                <a:latin typeface="Calibri"/>
                <a:cs typeface="Calibri"/>
              </a:rPr>
              <a:t>e</a:t>
            </a:r>
            <a:r>
              <a:rPr sz="1600" b="1" spc="-30" dirty="0">
                <a:latin typeface="Calibri"/>
                <a:cs typeface="Calibri"/>
              </a:rPr>
              <a:t>nt</a:t>
            </a:r>
            <a:r>
              <a:rPr sz="1600" b="1" dirty="0">
                <a:latin typeface="Calibri"/>
                <a:cs typeface="Calibri"/>
              </a:rPr>
              <a:t>e</a:t>
            </a:r>
            <a:r>
              <a:rPr sz="1600" b="1" spc="85" dirty="0">
                <a:latin typeface="Calibri"/>
                <a:cs typeface="Calibri"/>
              </a:rPr>
              <a:t> </a:t>
            </a:r>
            <a:r>
              <a:rPr sz="1600" b="1" spc="-10" dirty="0">
                <a:latin typeface="Calibri"/>
                <a:cs typeface="Calibri"/>
              </a:rPr>
              <a:t>co</a:t>
            </a:r>
            <a:r>
              <a:rPr sz="1600" b="1" spc="-5" dirty="0">
                <a:latin typeface="Calibri"/>
                <a:cs typeface="Calibri"/>
              </a:rPr>
              <a:t>m</a:t>
            </a:r>
            <a:r>
              <a:rPr sz="1600" b="1" spc="-15" dirty="0">
                <a:latin typeface="Calibri"/>
                <a:cs typeface="Calibri"/>
              </a:rPr>
              <a:t>p</a:t>
            </a:r>
            <a:r>
              <a:rPr sz="1600" b="1" spc="-10" dirty="0">
                <a:latin typeface="Calibri"/>
                <a:cs typeface="Calibri"/>
              </a:rPr>
              <a:t>le</a:t>
            </a:r>
            <a:r>
              <a:rPr sz="1600" b="1" spc="-20" dirty="0">
                <a:latin typeface="Calibri"/>
                <a:cs typeface="Calibri"/>
              </a:rPr>
              <a:t>ss</a:t>
            </a:r>
            <a:r>
              <a:rPr sz="1600" b="1" spc="-10" dirty="0">
                <a:latin typeface="Calibri"/>
                <a:cs typeface="Calibri"/>
              </a:rPr>
              <a:t>o</a:t>
            </a:r>
            <a:r>
              <a:rPr sz="1600" b="1" spc="85" dirty="0">
                <a:latin typeface="Calibri"/>
                <a:cs typeface="Calibri"/>
              </a:rPr>
              <a:t> </a:t>
            </a:r>
            <a:r>
              <a:rPr sz="1600" spc="-5" dirty="0">
                <a:latin typeface="Calibri"/>
                <a:cs typeface="Calibri"/>
              </a:rPr>
              <a:t>p</a:t>
            </a:r>
            <a:r>
              <a:rPr sz="1600" spc="-10" dirty="0">
                <a:latin typeface="Calibri"/>
                <a:cs typeface="Calibri"/>
              </a:rPr>
              <a:t>er</a:t>
            </a:r>
            <a:r>
              <a:rPr sz="1600" spc="90" dirty="0">
                <a:latin typeface="Calibri"/>
                <a:cs typeface="Calibri"/>
              </a:rPr>
              <a:t> </a:t>
            </a:r>
            <a:r>
              <a:rPr sz="1600" dirty="0">
                <a:latin typeface="Calibri"/>
                <a:cs typeface="Calibri"/>
              </a:rPr>
              <a:t>la</a:t>
            </a:r>
            <a:r>
              <a:rPr sz="1600" spc="90" dirty="0">
                <a:latin typeface="Calibri"/>
                <a:cs typeface="Calibri"/>
              </a:rPr>
              <a:t> </a:t>
            </a:r>
            <a:r>
              <a:rPr sz="1600" spc="-20" dirty="0">
                <a:latin typeface="Calibri"/>
                <a:cs typeface="Calibri"/>
              </a:rPr>
              <a:t>m</a:t>
            </a:r>
            <a:r>
              <a:rPr sz="1600" spc="-10" dirty="0">
                <a:latin typeface="Calibri"/>
                <a:cs typeface="Calibri"/>
              </a:rPr>
              <a:t>e</a:t>
            </a:r>
            <a:r>
              <a:rPr sz="1600" spc="-5" dirty="0">
                <a:latin typeface="Calibri"/>
                <a:cs typeface="Calibri"/>
              </a:rPr>
              <a:t>ss</a:t>
            </a:r>
            <a:r>
              <a:rPr sz="1600" dirty="0">
                <a:latin typeface="Calibri"/>
                <a:cs typeface="Calibri"/>
              </a:rPr>
              <a:t>a</a:t>
            </a:r>
            <a:r>
              <a:rPr sz="1600" spc="95" dirty="0">
                <a:latin typeface="Calibri"/>
                <a:cs typeface="Calibri"/>
              </a:rPr>
              <a:t> </a:t>
            </a:r>
            <a:r>
              <a:rPr sz="1600" dirty="0">
                <a:latin typeface="Calibri"/>
                <a:cs typeface="Calibri"/>
              </a:rPr>
              <a:t>a</a:t>
            </a:r>
            <a:r>
              <a:rPr sz="1600" spc="90" dirty="0">
                <a:latin typeface="Calibri"/>
                <a:cs typeface="Calibri"/>
              </a:rPr>
              <a:t> </a:t>
            </a:r>
            <a:r>
              <a:rPr sz="1600" spc="-40" dirty="0">
                <a:latin typeface="Calibri"/>
                <a:cs typeface="Calibri"/>
              </a:rPr>
              <a:t>r</a:t>
            </a:r>
            <a:r>
              <a:rPr sz="1600" spc="-5" dirty="0">
                <a:latin typeface="Calibri"/>
                <a:cs typeface="Calibri"/>
              </a:rPr>
              <a:t>e</a:t>
            </a:r>
            <a:r>
              <a:rPr sz="1600" spc="-10" dirty="0">
                <a:latin typeface="Calibri"/>
                <a:cs typeface="Calibri"/>
              </a:rPr>
              <a:t>g</a:t>
            </a:r>
            <a:r>
              <a:rPr sz="1600" spc="-5" dirty="0">
                <a:latin typeface="Calibri"/>
                <a:cs typeface="Calibri"/>
              </a:rPr>
              <a:t>i</a:t>
            </a:r>
            <a:r>
              <a:rPr sz="1600" spc="-20" dirty="0">
                <a:latin typeface="Calibri"/>
                <a:cs typeface="Calibri"/>
              </a:rPr>
              <a:t>m</a:t>
            </a:r>
            <a:r>
              <a:rPr sz="1600" spc="-10" dirty="0">
                <a:latin typeface="Calibri"/>
                <a:cs typeface="Calibri"/>
              </a:rPr>
              <a:t>e</a:t>
            </a:r>
            <a:r>
              <a:rPr sz="1600" spc="95" dirty="0">
                <a:latin typeface="Calibri"/>
                <a:cs typeface="Calibri"/>
              </a:rPr>
              <a:t> </a:t>
            </a:r>
            <a:r>
              <a:rPr sz="1600" spc="-5" dirty="0">
                <a:latin typeface="Calibri"/>
                <a:cs typeface="Calibri"/>
              </a:rPr>
              <a:t>d</a:t>
            </a:r>
            <a:r>
              <a:rPr sz="1600" spc="-10" dirty="0">
                <a:latin typeface="Calibri"/>
                <a:cs typeface="Calibri"/>
              </a:rPr>
              <a:t>e</a:t>
            </a:r>
            <a:r>
              <a:rPr sz="1600" dirty="0">
                <a:latin typeface="Calibri"/>
                <a:cs typeface="Calibri"/>
              </a:rPr>
              <a:t>l</a:t>
            </a:r>
            <a:r>
              <a:rPr sz="1600" spc="90" dirty="0">
                <a:latin typeface="Calibri"/>
                <a:cs typeface="Calibri"/>
              </a:rPr>
              <a:t> </a:t>
            </a:r>
            <a:r>
              <a:rPr sz="1600" spc="5" dirty="0">
                <a:latin typeface="Calibri"/>
                <a:cs typeface="Calibri"/>
              </a:rPr>
              <a:t>nu</a:t>
            </a:r>
            <a:r>
              <a:rPr sz="1600" spc="-10" dirty="0">
                <a:latin typeface="Calibri"/>
                <a:cs typeface="Calibri"/>
              </a:rPr>
              <a:t>o</a:t>
            </a:r>
            <a:r>
              <a:rPr sz="1600" spc="-30" dirty="0">
                <a:latin typeface="Calibri"/>
                <a:cs typeface="Calibri"/>
              </a:rPr>
              <a:t>v</a:t>
            </a:r>
            <a:r>
              <a:rPr sz="1600" dirty="0">
                <a:latin typeface="Calibri"/>
                <a:cs typeface="Calibri"/>
              </a:rPr>
              <a:t>o</a:t>
            </a:r>
            <a:r>
              <a:rPr sz="1600" spc="90" dirty="0">
                <a:latin typeface="Calibri"/>
                <a:cs typeface="Calibri"/>
              </a:rPr>
              <a:t> </a:t>
            </a:r>
            <a:r>
              <a:rPr sz="1600" dirty="0">
                <a:latin typeface="Calibri"/>
                <a:cs typeface="Calibri"/>
              </a:rPr>
              <a:t>Cod</a:t>
            </a:r>
            <a:r>
              <a:rPr sz="1600" spc="-5" dirty="0">
                <a:latin typeface="Calibri"/>
                <a:cs typeface="Calibri"/>
              </a:rPr>
              <a:t>i</a:t>
            </a:r>
            <a:r>
              <a:rPr sz="1600" spc="-10" dirty="0">
                <a:latin typeface="Calibri"/>
                <a:cs typeface="Calibri"/>
              </a:rPr>
              <a:t>ce</a:t>
            </a:r>
            <a:r>
              <a:rPr sz="1600" spc="-5" dirty="0">
                <a:latin typeface="Calibri"/>
                <a:cs typeface="Calibri"/>
              </a:rPr>
              <a:t> </a:t>
            </a:r>
            <a:r>
              <a:rPr sz="1600" dirty="0">
                <a:latin typeface="Calibri"/>
                <a:cs typeface="Calibri"/>
              </a:rPr>
              <a:t>ch</a:t>
            </a:r>
            <a:r>
              <a:rPr sz="1600" spc="-10" dirty="0">
                <a:latin typeface="Calibri"/>
                <a:cs typeface="Calibri"/>
              </a:rPr>
              <a:t>e</a:t>
            </a:r>
            <a:r>
              <a:rPr sz="1600" dirty="0">
                <a:latin typeface="Calibri"/>
                <a:cs typeface="Calibri"/>
              </a:rPr>
              <a:t> </a:t>
            </a:r>
            <a:r>
              <a:rPr sz="1600" spc="-100" dirty="0">
                <a:latin typeface="Calibri"/>
                <a:cs typeface="Calibri"/>
              </a:rPr>
              <a:t> </a:t>
            </a:r>
            <a:r>
              <a:rPr sz="1600" spc="-25" dirty="0">
                <a:latin typeface="Calibri"/>
                <a:cs typeface="Calibri"/>
              </a:rPr>
              <a:t>st</a:t>
            </a:r>
            <a:r>
              <a:rPr sz="1600" dirty="0">
                <a:latin typeface="Calibri"/>
                <a:cs typeface="Calibri"/>
              </a:rPr>
              <a:t>a </a:t>
            </a:r>
            <a:r>
              <a:rPr sz="1600" spc="-105" dirty="0">
                <a:latin typeface="Calibri"/>
                <a:cs typeface="Calibri"/>
              </a:rPr>
              <a:t> </a:t>
            </a:r>
            <a:r>
              <a:rPr sz="1600" spc="-5" dirty="0">
                <a:latin typeface="Calibri"/>
                <a:cs typeface="Calibri"/>
              </a:rPr>
              <a:t>d</a:t>
            </a:r>
            <a:r>
              <a:rPr sz="1600" spc="-20" dirty="0">
                <a:latin typeface="Calibri"/>
                <a:cs typeface="Calibri"/>
              </a:rPr>
              <a:t>e</a:t>
            </a:r>
            <a:r>
              <a:rPr sz="1600" spc="-35" dirty="0">
                <a:latin typeface="Calibri"/>
                <a:cs typeface="Calibri"/>
              </a:rPr>
              <a:t>t</a:t>
            </a:r>
            <a:r>
              <a:rPr sz="1600" spc="-10" dirty="0">
                <a:latin typeface="Calibri"/>
                <a:cs typeface="Calibri"/>
              </a:rPr>
              <a:t>e</a:t>
            </a:r>
            <a:r>
              <a:rPr sz="1600" spc="-15" dirty="0">
                <a:latin typeface="Calibri"/>
                <a:cs typeface="Calibri"/>
              </a:rPr>
              <a:t>rm</a:t>
            </a:r>
            <a:r>
              <a:rPr sz="1600" spc="-5" dirty="0">
                <a:latin typeface="Calibri"/>
                <a:cs typeface="Calibri"/>
              </a:rPr>
              <a:t>i</a:t>
            </a:r>
            <a:r>
              <a:rPr sz="1600" spc="5" dirty="0">
                <a:latin typeface="Calibri"/>
                <a:cs typeface="Calibri"/>
              </a:rPr>
              <a:t>n</a:t>
            </a:r>
            <a:r>
              <a:rPr sz="1600" spc="-20" dirty="0">
                <a:latin typeface="Calibri"/>
                <a:cs typeface="Calibri"/>
              </a:rPr>
              <a:t>a</a:t>
            </a:r>
            <a:r>
              <a:rPr sz="1600" spc="-30" dirty="0">
                <a:latin typeface="Calibri"/>
                <a:cs typeface="Calibri"/>
              </a:rPr>
              <a:t>t</a:t>
            </a:r>
            <a:r>
              <a:rPr sz="1600" dirty="0">
                <a:latin typeface="Calibri"/>
                <a:cs typeface="Calibri"/>
              </a:rPr>
              <a:t>o </a:t>
            </a:r>
            <a:r>
              <a:rPr sz="1600" spc="-105" dirty="0">
                <a:latin typeface="Calibri"/>
                <a:cs typeface="Calibri"/>
              </a:rPr>
              <a:t> </a:t>
            </a:r>
            <a:r>
              <a:rPr sz="1600" dirty="0">
                <a:latin typeface="Calibri"/>
                <a:cs typeface="Calibri"/>
              </a:rPr>
              <a:t>in</a:t>
            </a:r>
            <a:r>
              <a:rPr sz="1600" spc="-10" dirty="0">
                <a:latin typeface="Calibri"/>
                <a:cs typeface="Calibri"/>
              </a:rPr>
              <a:t>c</a:t>
            </a:r>
            <a:r>
              <a:rPr sz="1600" spc="-5" dirty="0">
                <a:latin typeface="Calibri"/>
                <a:cs typeface="Calibri"/>
              </a:rPr>
              <a:t>e</a:t>
            </a:r>
            <a:r>
              <a:rPr sz="1600" spc="-15" dirty="0">
                <a:latin typeface="Calibri"/>
                <a:cs typeface="Calibri"/>
              </a:rPr>
              <a:t>r</a:t>
            </a:r>
            <a:r>
              <a:rPr sz="1600" spc="-35" dirty="0">
                <a:latin typeface="Calibri"/>
                <a:cs typeface="Calibri"/>
              </a:rPr>
              <a:t>t</a:t>
            </a:r>
            <a:r>
              <a:rPr sz="1600" spc="-25" dirty="0">
                <a:latin typeface="Calibri"/>
                <a:cs typeface="Calibri"/>
              </a:rPr>
              <a:t>e</a:t>
            </a:r>
            <a:r>
              <a:rPr sz="1600" dirty="0">
                <a:latin typeface="Calibri"/>
                <a:cs typeface="Calibri"/>
              </a:rPr>
              <a:t>z</a:t>
            </a:r>
            <a:r>
              <a:rPr sz="1600" spc="-40" dirty="0">
                <a:latin typeface="Calibri"/>
                <a:cs typeface="Calibri"/>
              </a:rPr>
              <a:t>z</a:t>
            </a:r>
            <a:r>
              <a:rPr sz="1600" spc="-10" dirty="0">
                <a:latin typeface="Calibri"/>
                <a:cs typeface="Calibri"/>
              </a:rPr>
              <a:t>e</a:t>
            </a:r>
            <a:r>
              <a:rPr sz="1600" dirty="0">
                <a:latin typeface="Calibri"/>
                <a:cs typeface="Calibri"/>
              </a:rPr>
              <a:t> </a:t>
            </a:r>
            <a:r>
              <a:rPr sz="1600" spc="-105" dirty="0">
                <a:latin typeface="Calibri"/>
                <a:cs typeface="Calibri"/>
              </a:rPr>
              <a:t> </a:t>
            </a:r>
            <a:r>
              <a:rPr sz="1600" spc="-10" dirty="0">
                <a:latin typeface="Calibri"/>
                <a:cs typeface="Calibri"/>
              </a:rPr>
              <a:t>e</a:t>
            </a:r>
            <a:r>
              <a:rPr sz="1600" dirty="0">
                <a:latin typeface="Calibri"/>
                <a:cs typeface="Calibri"/>
              </a:rPr>
              <a:t> </a:t>
            </a:r>
            <a:r>
              <a:rPr sz="1600" spc="-100" dirty="0">
                <a:latin typeface="Calibri"/>
                <a:cs typeface="Calibri"/>
              </a:rPr>
              <a:t> </a:t>
            </a:r>
            <a:r>
              <a:rPr sz="1600" spc="-15" dirty="0">
                <a:latin typeface="Calibri"/>
                <a:cs typeface="Calibri"/>
              </a:rPr>
              <a:t>c</a:t>
            </a:r>
            <a:r>
              <a:rPr sz="1600" dirty="0">
                <a:latin typeface="Calibri"/>
                <a:cs typeface="Calibri"/>
              </a:rPr>
              <a:t>o</a:t>
            </a:r>
            <a:r>
              <a:rPr sz="1600" spc="-5" dirty="0">
                <a:latin typeface="Calibri"/>
                <a:cs typeface="Calibri"/>
              </a:rPr>
              <a:t>n</a:t>
            </a:r>
            <a:r>
              <a:rPr sz="1600" dirty="0">
                <a:latin typeface="Calibri"/>
                <a:cs typeface="Calibri"/>
              </a:rPr>
              <a:t>fu</a:t>
            </a:r>
            <a:r>
              <a:rPr sz="1600" spc="-5" dirty="0">
                <a:latin typeface="Calibri"/>
                <a:cs typeface="Calibri"/>
              </a:rPr>
              <a:t>s</a:t>
            </a:r>
            <a:r>
              <a:rPr sz="1600" dirty="0">
                <a:latin typeface="Calibri"/>
                <a:cs typeface="Calibri"/>
              </a:rPr>
              <a:t>ion</a:t>
            </a:r>
            <a:r>
              <a:rPr sz="1600" spc="-10" dirty="0">
                <a:latin typeface="Calibri"/>
                <a:cs typeface="Calibri"/>
              </a:rPr>
              <a:t>e</a:t>
            </a:r>
            <a:r>
              <a:rPr lang="it-IT" sz="1600" spc="-10" dirty="0">
                <a:latin typeface="Calibri"/>
                <a:cs typeface="Calibri"/>
              </a:rPr>
              <a:t>.</a:t>
            </a:r>
            <a:endParaRPr sz="1600" dirty="0">
              <a:latin typeface="Calibri"/>
              <a:cs typeface="Calibri"/>
            </a:endParaRPr>
          </a:p>
        </p:txBody>
      </p:sp>
    </p:spTree>
    <p:extLst>
      <p:ext uri="{BB962C8B-B14F-4D97-AF65-F5344CB8AC3E}">
        <p14:creationId xmlns:p14="http://schemas.microsoft.com/office/powerpoint/2010/main" val="597964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D3F775E7-B87B-1342-9D94-569DC7406217}"/>
              </a:ext>
            </a:extLst>
          </p:cNvPr>
          <p:cNvSpPr>
            <a:spLocks noGrp="1"/>
          </p:cNvSpPr>
          <p:nvPr>
            <p:ph type="ftr" sz="quarter" idx="5"/>
          </p:nvPr>
        </p:nvSpPr>
        <p:spPr>
          <a:xfrm>
            <a:off x="893361" y="6381328"/>
            <a:ext cx="6726860" cy="307777"/>
          </a:xfrm>
        </p:spPr>
        <p:txBody>
          <a:bodyPr/>
          <a:lstStyle/>
          <a:p>
            <a:pPr marL="12700" algn="ctr">
              <a:lnSpc>
                <a:spcPct val="100000"/>
              </a:lnSpc>
            </a:pPr>
            <a:r>
              <a:rPr lang="it-IT"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pc="-10" dirty="0">
                <a:latin typeface="Arial" panose="020B0604020202020204" pitchFamily="34" charset="0"/>
                <a:cs typeface="Arial" panose="020B0604020202020204" pitchFamily="34" charset="0"/>
              </a:rPr>
              <a:t>Componente Consiglio Superiore dei Lavori Pubblici</a:t>
            </a:r>
            <a:endParaRPr lang="it-IT" spc="-5" dirty="0">
              <a:latin typeface="Arial" panose="020B0604020202020204" pitchFamily="34" charset="0"/>
              <a:cs typeface="Arial" panose="020B0604020202020204" pitchFamily="34" charset="0"/>
            </a:endParaRPr>
          </a:p>
        </p:txBody>
      </p:sp>
      <p:pic>
        <p:nvPicPr>
          <p:cNvPr id="5" name="Immagine 4">
            <a:extLst>
              <a:ext uri="{FF2B5EF4-FFF2-40B4-BE49-F238E27FC236}">
                <a16:creationId xmlns:a16="http://schemas.microsoft.com/office/drawing/2014/main" id="{EB82562B-C5B1-E14F-9313-78AA949786E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999" t="3058" r="10835" b="2121"/>
          <a:stretch/>
        </p:blipFill>
        <p:spPr>
          <a:xfrm>
            <a:off x="914400" y="746306"/>
            <a:ext cx="7239000" cy="5418997"/>
          </a:xfrm>
          <a:prstGeom prst="rect">
            <a:avLst/>
          </a:prstGeom>
        </p:spPr>
      </p:pic>
    </p:spTree>
    <p:extLst>
      <p:ext uri="{BB962C8B-B14F-4D97-AF65-F5344CB8AC3E}">
        <p14:creationId xmlns:p14="http://schemas.microsoft.com/office/powerpoint/2010/main" val="155728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52361" y="1218875"/>
            <a:ext cx="8281034" cy="4867743"/>
          </a:xfrm>
          <a:prstGeom prst="rect">
            <a:avLst/>
          </a:prstGeom>
        </p:spPr>
        <p:txBody>
          <a:bodyPr vert="horz" wrap="square" lIns="0" tIns="0" rIns="0" bIns="0" rtlCol="0">
            <a:spAutoFit/>
          </a:bodyPr>
          <a:lstStyle/>
          <a:p>
            <a:pPr marL="12700">
              <a:lnSpc>
                <a:spcPct val="100000"/>
              </a:lnSpc>
            </a:pPr>
            <a:r>
              <a:rPr sz="2400" b="1" spc="-20" dirty="0">
                <a:solidFill>
                  <a:srgbClr val="A90000"/>
                </a:solidFill>
                <a:latin typeface="Calibri"/>
                <a:cs typeface="Calibri"/>
              </a:rPr>
              <a:t>L</a:t>
            </a:r>
            <a:r>
              <a:rPr sz="2400" b="1" spc="-5" dirty="0">
                <a:solidFill>
                  <a:srgbClr val="A90000"/>
                </a:solidFill>
                <a:latin typeface="Calibri"/>
                <a:cs typeface="Calibri"/>
              </a:rPr>
              <a:t>’</a:t>
            </a:r>
            <a:r>
              <a:rPr sz="2400" b="1" spc="-15" dirty="0">
                <a:solidFill>
                  <a:srgbClr val="A90000"/>
                </a:solidFill>
                <a:latin typeface="Calibri"/>
                <a:cs typeface="Calibri"/>
              </a:rPr>
              <a:t>anali</a:t>
            </a:r>
            <a:r>
              <a:rPr sz="2400" b="1" spc="-5" dirty="0">
                <a:solidFill>
                  <a:srgbClr val="A90000"/>
                </a:solidFill>
                <a:latin typeface="Calibri"/>
                <a:cs typeface="Calibri"/>
              </a:rPr>
              <a:t>s</a:t>
            </a:r>
            <a:r>
              <a:rPr sz="2400" b="1" spc="-10" dirty="0">
                <a:solidFill>
                  <a:srgbClr val="A90000"/>
                </a:solidFill>
                <a:latin typeface="Calibri"/>
                <a:cs typeface="Calibri"/>
              </a:rPr>
              <a:t>i </a:t>
            </a:r>
            <a:r>
              <a:rPr sz="2400" b="1" spc="-15" dirty="0">
                <a:solidFill>
                  <a:srgbClr val="A90000"/>
                </a:solidFill>
                <a:latin typeface="Calibri"/>
                <a:cs typeface="Calibri"/>
              </a:rPr>
              <a:t>d</a:t>
            </a:r>
            <a:r>
              <a:rPr sz="2400" b="1" dirty="0">
                <a:solidFill>
                  <a:srgbClr val="A90000"/>
                </a:solidFill>
                <a:latin typeface="Calibri"/>
                <a:cs typeface="Calibri"/>
              </a:rPr>
              <a:t>e</a:t>
            </a:r>
            <a:r>
              <a:rPr sz="2400" b="1" spc="-10" dirty="0">
                <a:solidFill>
                  <a:srgbClr val="A90000"/>
                </a:solidFill>
                <a:latin typeface="Calibri"/>
                <a:cs typeface="Calibri"/>
              </a:rPr>
              <a:t>i </a:t>
            </a:r>
            <a:r>
              <a:rPr sz="2400" b="1" spc="-15" dirty="0">
                <a:solidFill>
                  <a:srgbClr val="A90000"/>
                </a:solidFill>
                <a:latin typeface="Calibri"/>
                <a:cs typeface="Calibri"/>
              </a:rPr>
              <a:t>da</a:t>
            </a:r>
            <a:r>
              <a:rPr sz="2400" b="1" spc="-5" dirty="0">
                <a:solidFill>
                  <a:srgbClr val="A90000"/>
                </a:solidFill>
                <a:latin typeface="Calibri"/>
                <a:cs typeface="Calibri"/>
              </a:rPr>
              <a:t>t</a:t>
            </a:r>
            <a:r>
              <a:rPr sz="2400" b="1" spc="-10" dirty="0">
                <a:solidFill>
                  <a:srgbClr val="A90000"/>
                </a:solidFill>
                <a:latin typeface="Calibri"/>
                <a:cs typeface="Calibri"/>
              </a:rPr>
              <a:t>i </a:t>
            </a:r>
            <a:r>
              <a:rPr sz="2400" b="1" spc="-5" dirty="0">
                <a:solidFill>
                  <a:srgbClr val="A90000"/>
                </a:solidFill>
                <a:latin typeface="Calibri"/>
                <a:cs typeface="Calibri"/>
              </a:rPr>
              <a:t>c</a:t>
            </a:r>
            <a:r>
              <a:rPr sz="2400" b="1" dirty="0">
                <a:solidFill>
                  <a:srgbClr val="A90000"/>
                </a:solidFill>
                <a:latin typeface="Calibri"/>
                <a:cs typeface="Calibri"/>
              </a:rPr>
              <a:t>i</a:t>
            </a:r>
            <a:r>
              <a:rPr sz="2400" b="1" spc="-10" dirty="0">
                <a:solidFill>
                  <a:srgbClr val="A90000"/>
                </a:solidFill>
                <a:latin typeface="Calibri"/>
                <a:cs typeface="Calibri"/>
              </a:rPr>
              <a:t> </a:t>
            </a:r>
            <a:r>
              <a:rPr sz="2400" b="1" spc="-5" dirty="0">
                <a:solidFill>
                  <a:srgbClr val="A90000"/>
                </a:solidFill>
                <a:latin typeface="Calibri"/>
                <a:cs typeface="Calibri"/>
              </a:rPr>
              <a:t>r</a:t>
            </a:r>
            <a:r>
              <a:rPr sz="2400" b="1" dirty="0">
                <a:solidFill>
                  <a:srgbClr val="A90000"/>
                </a:solidFill>
                <a:latin typeface="Calibri"/>
                <a:cs typeface="Calibri"/>
              </a:rPr>
              <a:t>a</a:t>
            </a:r>
            <a:r>
              <a:rPr sz="2400" b="1" spc="-15" dirty="0">
                <a:solidFill>
                  <a:srgbClr val="A90000"/>
                </a:solidFill>
                <a:latin typeface="Calibri"/>
                <a:cs typeface="Calibri"/>
              </a:rPr>
              <a:t>pp</a:t>
            </a:r>
            <a:r>
              <a:rPr sz="2400" b="1" spc="-5" dirty="0">
                <a:solidFill>
                  <a:srgbClr val="A90000"/>
                </a:solidFill>
                <a:latin typeface="Calibri"/>
                <a:cs typeface="Calibri"/>
              </a:rPr>
              <a:t>r</a:t>
            </a:r>
            <a:r>
              <a:rPr sz="2400" b="1" dirty="0">
                <a:solidFill>
                  <a:srgbClr val="A90000"/>
                </a:solidFill>
                <a:latin typeface="Calibri"/>
                <a:cs typeface="Calibri"/>
              </a:rPr>
              <a:t>e</a:t>
            </a:r>
            <a:r>
              <a:rPr sz="2400" b="1" spc="-10" dirty="0">
                <a:solidFill>
                  <a:srgbClr val="A90000"/>
                </a:solidFill>
                <a:latin typeface="Calibri"/>
                <a:cs typeface="Calibri"/>
              </a:rPr>
              <a:t>s</a:t>
            </a:r>
            <a:r>
              <a:rPr sz="2400" b="1" dirty="0">
                <a:solidFill>
                  <a:srgbClr val="A90000"/>
                </a:solidFill>
                <a:latin typeface="Calibri"/>
                <a:cs typeface="Calibri"/>
              </a:rPr>
              <a:t>e</a:t>
            </a:r>
            <a:r>
              <a:rPr sz="2400" b="1" spc="-15" dirty="0">
                <a:solidFill>
                  <a:srgbClr val="A90000"/>
                </a:solidFill>
                <a:latin typeface="Calibri"/>
                <a:cs typeface="Calibri"/>
              </a:rPr>
              <a:t>n</a:t>
            </a:r>
            <a:r>
              <a:rPr sz="2400" b="1" spc="-5" dirty="0">
                <a:solidFill>
                  <a:srgbClr val="A90000"/>
                </a:solidFill>
                <a:latin typeface="Calibri"/>
                <a:cs typeface="Calibri"/>
              </a:rPr>
              <a:t>t</a:t>
            </a:r>
            <a:r>
              <a:rPr sz="2400" b="1" spc="-15" dirty="0">
                <a:solidFill>
                  <a:srgbClr val="A90000"/>
                </a:solidFill>
                <a:latin typeface="Calibri"/>
                <a:cs typeface="Calibri"/>
              </a:rPr>
              <a:t>a</a:t>
            </a:r>
            <a:r>
              <a:rPr sz="2400" b="1" spc="-10" dirty="0">
                <a:solidFill>
                  <a:srgbClr val="A90000"/>
                </a:solidFill>
                <a:latin typeface="Calibri"/>
                <a:cs typeface="Calibri"/>
              </a:rPr>
              <a:t> </a:t>
            </a:r>
            <a:r>
              <a:rPr sz="2400" b="1" spc="-20" dirty="0">
                <a:solidFill>
                  <a:srgbClr val="C00000"/>
                </a:solidFill>
                <a:latin typeface="Calibri"/>
                <a:cs typeface="Calibri"/>
              </a:rPr>
              <a:t>u</a:t>
            </a:r>
            <a:r>
              <a:rPr sz="2400" b="1" spc="-15" dirty="0">
                <a:solidFill>
                  <a:srgbClr val="C00000"/>
                </a:solidFill>
                <a:latin typeface="Calibri"/>
                <a:cs typeface="Calibri"/>
              </a:rPr>
              <a:t>n</a:t>
            </a:r>
            <a:r>
              <a:rPr sz="2400" b="1" spc="-10" dirty="0">
                <a:solidFill>
                  <a:srgbClr val="C00000"/>
                </a:solidFill>
                <a:latin typeface="Calibri"/>
                <a:cs typeface="Calibri"/>
              </a:rPr>
              <a:t> </a:t>
            </a:r>
            <a:r>
              <a:rPr sz="2400" b="1" dirty="0">
                <a:solidFill>
                  <a:srgbClr val="C00000"/>
                </a:solidFill>
                <a:latin typeface="Calibri"/>
                <a:cs typeface="Calibri"/>
              </a:rPr>
              <a:t>M</a:t>
            </a:r>
            <a:r>
              <a:rPr sz="2400" b="1" spc="5" dirty="0">
                <a:solidFill>
                  <a:srgbClr val="C00000"/>
                </a:solidFill>
                <a:latin typeface="Calibri"/>
                <a:cs typeface="Calibri"/>
              </a:rPr>
              <a:t>e</a:t>
            </a:r>
            <a:r>
              <a:rPr sz="2400" b="1" spc="-5" dirty="0">
                <a:solidFill>
                  <a:srgbClr val="C00000"/>
                </a:solidFill>
                <a:latin typeface="Calibri"/>
                <a:cs typeface="Calibri"/>
              </a:rPr>
              <a:t>r</a:t>
            </a:r>
            <a:r>
              <a:rPr sz="2400" b="1" spc="-10" dirty="0">
                <a:solidFill>
                  <a:srgbClr val="C00000"/>
                </a:solidFill>
                <a:latin typeface="Calibri"/>
                <a:cs typeface="Calibri"/>
              </a:rPr>
              <a:t>c</a:t>
            </a:r>
            <a:r>
              <a:rPr sz="2400" b="1" spc="-15" dirty="0">
                <a:solidFill>
                  <a:srgbClr val="C00000"/>
                </a:solidFill>
                <a:latin typeface="Calibri"/>
                <a:cs typeface="Calibri"/>
              </a:rPr>
              <a:t>a</a:t>
            </a:r>
            <a:r>
              <a:rPr sz="2400" b="1" spc="-5" dirty="0">
                <a:solidFill>
                  <a:srgbClr val="C00000"/>
                </a:solidFill>
                <a:latin typeface="Calibri"/>
                <a:cs typeface="Calibri"/>
              </a:rPr>
              <a:t>t</a:t>
            </a:r>
            <a:r>
              <a:rPr sz="2400" b="1" spc="-15" dirty="0">
                <a:solidFill>
                  <a:srgbClr val="C00000"/>
                </a:solidFill>
                <a:latin typeface="Calibri"/>
                <a:cs typeface="Calibri"/>
              </a:rPr>
              <a:t>o</a:t>
            </a:r>
            <a:r>
              <a:rPr sz="2400" b="1" spc="-10" dirty="0">
                <a:solidFill>
                  <a:srgbClr val="C00000"/>
                </a:solidFill>
                <a:latin typeface="Calibri"/>
                <a:cs typeface="Calibri"/>
              </a:rPr>
              <a:t> :</a:t>
            </a:r>
            <a:endParaRPr sz="2400" dirty="0">
              <a:latin typeface="Calibri"/>
              <a:cs typeface="Calibri"/>
            </a:endParaRPr>
          </a:p>
          <a:p>
            <a:pPr>
              <a:lnSpc>
                <a:spcPts val="1200"/>
              </a:lnSpc>
              <a:spcBef>
                <a:spcPts val="20"/>
              </a:spcBef>
            </a:pPr>
            <a:endParaRPr sz="1200" dirty="0"/>
          </a:p>
          <a:p>
            <a:pPr marL="371475" indent="-358775">
              <a:lnSpc>
                <a:spcPct val="100000"/>
              </a:lnSpc>
              <a:buClr>
                <a:srgbClr val="C00000"/>
              </a:buClr>
              <a:buFont typeface="Arial"/>
              <a:buChar char="✓"/>
              <a:tabLst>
                <a:tab pos="371475" algn="l"/>
              </a:tabLst>
            </a:pPr>
            <a:r>
              <a:rPr sz="2400" b="1" spc="-15" dirty="0">
                <a:solidFill>
                  <a:srgbClr val="C00000"/>
                </a:solidFill>
                <a:latin typeface="Calibri"/>
                <a:cs typeface="Calibri"/>
              </a:rPr>
              <a:t>in</a:t>
            </a:r>
            <a:r>
              <a:rPr sz="2400" b="1" spc="-5" dirty="0">
                <a:solidFill>
                  <a:srgbClr val="C00000"/>
                </a:solidFill>
                <a:latin typeface="Calibri"/>
                <a:cs typeface="Calibri"/>
              </a:rPr>
              <a:t> </a:t>
            </a:r>
            <a:r>
              <a:rPr sz="2400" b="1" dirty="0">
                <a:solidFill>
                  <a:srgbClr val="C00000"/>
                </a:solidFill>
                <a:latin typeface="Calibri"/>
                <a:cs typeface="Calibri"/>
              </a:rPr>
              <a:t>f</a:t>
            </a:r>
            <a:r>
              <a:rPr sz="2400" b="1" spc="-20" dirty="0">
                <a:solidFill>
                  <a:srgbClr val="C00000"/>
                </a:solidFill>
                <a:latin typeface="Calibri"/>
                <a:cs typeface="Calibri"/>
              </a:rPr>
              <a:t>or</a:t>
            </a:r>
            <a:r>
              <a:rPr sz="2400" b="1" spc="-5" dirty="0">
                <a:solidFill>
                  <a:srgbClr val="C00000"/>
                </a:solidFill>
                <a:latin typeface="Calibri"/>
                <a:cs typeface="Calibri"/>
              </a:rPr>
              <a:t>t</a:t>
            </a:r>
            <a:r>
              <a:rPr sz="2400" b="1" dirty="0">
                <a:solidFill>
                  <a:srgbClr val="C00000"/>
                </a:solidFill>
                <a:latin typeface="Calibri"/>
                <a:cs typeface="Calibri"/>
              </a:rPr>
              <a:t>e</a:t>
            </a:r>
            <a:r>
              <a:rPr sz="2400" b="1" spc="-5" dirty="0">
                <a:solidFill>
                  <a:srgbClr val="C00000"/>
                </a:solidFill>
                <a:latin typeface="Calibri"/>
                <a:cs typeface="Calibri"/>
              </a:rPr>
              <a:t> r</a:t>
            </a:r>
            <a:r>
              <a:rPr sz="2400" b="1" dirty="0">
                <a:solidFill>
                  <a:srgbClr val="C00000"/>
                </a:solidFill>
                <a:latin typeface="Calibri"/>
                <a:cs typeface="Calibri"/>
              </a:rPr>
              <a:t>e</a:t>
            </a:r>
            <a:r>
              <a:rPr sz="2400" b="1" spc="-5" dirty="0">
                <a:solidFill>
                  <a:srgbClr val="C00000"/>
                </a:solidFill>
                <a:latin typeface="Calibri"/>
                <a:cs typeface="Calibri"/>
              </a:rPr>
              <a:t>c</a:t>
            </a:r>
            <a:r>
              <a:rPr sz="2400" b="1" dirty="0">
                <a:solidFill>
                  <a:srgbClr val="C00000"/>
                </a:solidFill>
                <a:latin typeface="Calibri"/>
                <a:cs typeface="Calibri"/>
              </a:rPr>
              <a:t>e</a:t>
            </a:r>
            <a:r>
              <a:rPr sz="2400" b="1" spc="-10" dirty="0">
                <a:solidFill>
                  <a:srgbClr val="C00000"/>
                </a:solidFill>
                <a:latin typeface="Calibri"/>
                <a:cs typeface="Calibri"/>
              </a:rPr>
              <a:t>ss</a:t>
            </a:r>
            <a:r>
              <a:rPr sz="2400" b="1" spc="-15" dirty="0">
                <a:solidFill>
                  <a:srgbClr val="C00000"/>
                </a:solidFill>
                <a:latin typeface="Calibri"/>
                <a:cs typeface="Calibri"/>
              </a:rPr>
              <a:t>ion</a:t>
            </a:r>
            <a:r>
              <a:rPr sz="2400" b="1" dirty="0">
                <a:solidFill>
                  <a:srgbClr val="C00000"/>
                </a:solidFill>
                <a:latin typeface="Calibri"/>
                <a:cs typeface="Calibri"/>
              </a:rPr>
              <a:t>e</a:t>
            </a:r>
            <a:r>
              <a:rPr sz="2400" b="1" spc="-10" dirty="0">
                <a:solidFill>
                  <a:srgbClr val="C00000"/>
                </a:solidFill>
                <a:latin typeface="Calibri"/>
                <a:cs typeface="Calibri"/>
              </a:rPr>
              <a:t>;</a:t>
            </a:r>
            <a:endParaRPr sz="2400" dirty="0">
              <a:latin typeface="Calibri"/>
              <a:cs typeface="Calibri"/>
            </a:endParaRPr>
          </a:p>
          <a:p>
            <a:pPr>
              <a:lnSpc>
                <a:spcPts val="1100"/>
              </a:lnSpc>
              <a:spcBef>
                <a:spcPts val="66"/>
              </a:spcBef>
              <a:buClr>
                <a:srgbClr val="C00000"/>
              </a:buClr>
              <a:buFont typeface="Arial"/>
              <a:buChar char="✓"/>
            </a:pPr>
            <a:endParaRPr sz="1100" dirty="0"/>
          </a:p>
          <a:p>
            <a:pPr marL="371475" marR="271145" indent="-358775" algn="just">
              <a:lnSpc>
                <a:spcPct val="100699"/>
              </a:lnSpc>
              <a:buClr>
                <a:srgbClr val="C00000"/>
              </a:buClr>
              <a:buFont typeface="Arial"/>
              <a:buChar char="✓"/>
              <a:tabLst>
                <a:tab pos="371475" algn="l"/>
              </a:tabLst>
            </a:pPr>
            <a:r>
              <a:rPr lang="it-IT" sz="2400" b="1" spc="-20" dirty="0">
                <a:solidFill>
                  <a:srgbClr val="002060"/>
                </a:solidFill>
                <a:cs typeface="Calibri"/>
              </a:rPr>
              <a:t>n</a:t>
            </a:r>
            <a:r>
              <a:rPr lang="it-IT" sz="2400" b="1" dirty="0">
                <a:solidFill>
                  <a:srgbClr val="002060"/>
                </a:solidFill>
                <a:cs typeface="Calibri"/>
              </a:rPr>
              <a:t>e</a:t>
            </a:r>
            <a:r>
              <a:rPr lang="it-IT" sz="2400" b="1" spc="-10" dirty="0">
                <a:solidFill>
                  <a:srgbClr val="002060"/>
                </a:solidFill>
                <a:cs typeface="Calibri"/>
              </a:rPr>
              <a:t>l </a:t>
            </a:r>
            <a:r>
              <a:rPr lang="it-IT" sz="2400" b="1" spc="-20" dirty="0">
                <a:solidFill>
                  <a:srgbClr val="002060"/>
                </a:solidFill>
                <a:cs typeface="Calibri"/>
              </a:rPr>
              <a:t>qu</a:t>
            </a:r>
            <a:r>
              <a:rPr lang="it-IT" sz="2400" b="1" spc="-15" dirty="0">
                <a:solidFill>
                  <a:srgbClr val="002060"/>
                </a:solidFill>
                <a:cs typeface="Calibri"/>
              </a:rPr>
              <a:t>al</a:t>
            </a:r>
            <a:r>
              <a:rPr lang="it-IT" sz="2400" b="1" dirty="0">
                <a:solidFill>
                  <a:srgbClr val="002060"/>
                </a:solidFill>
                <a:cs typeface="Calibri"/>
              </a:rPr>
              <a:t>e</a:t>
            </a:r>
            <a:r>
              <a:rPr lang="it-IT" sz="2400" b="1" spc="-5" dirty="0">
                <a:solidFill>
                  <a:srgbClr val="002060"/>
                </a:solidFill>
                <a:cs typeface="Calibri"/>
              </a:rPr>
              <a:t> </a:t>
            </a:r>
            <a:r>
              <a:rPr lang="it-IT" sz="2400" b="1" spc="-15" dirty="0">
                <a:solidFill>
                  <a:srgbClr val="002060"/>
                </a:solidFill>
                <a:cs typeface="Calibri"/>
              </a:rPr>
              <a:t>la</a:t>
            </a:r>
            <a:r>
              <a:rPr lang="it-IT" sz="2400" b="1" spc="-5" dirty="0">
                <a:solidFill>
                  <a:srgbClr val="002060"/>
                </a:solidFill>
                <a:cs typeface="Calibri"/>
              </a:rPr>
              <a:t> </a:t>
            </a:r>
            <a:r>
              <a:rPr lang="it-IT" sz="2400" b="1" dirty="0">
                <a:solidFill>
                  <a:srgbClr val="002060"/>
                </a:solidFill>
                <a:cs typeface="Calibri"/>
              </a:rPr>
              <a:t>g</a:t>
            </a:r>
            <a:r>
              <a:rPr lang="it-IT" sz="2400" b="1" spc="-5" dirty="0">
                <a:solidFill>
                  <a:srgbClr val="002060"/>
                </a:solidFill>
                <a:cs typeface="Calibri"/>
              </a:rPr>
              <a:t>r</a:t>
            </a:r>
            <a:r>
              <a:rPr lang="it-IT" sz="2400" b="1" spc="-15" dirty="0">
                <a:solidFill>
                  <a:srgbClr val="002060"/>
                </a:solidFill>
                <a:cs typeface="Calibri"/>
              </a:rPr>
              <a:t>an</a:t>
            </a:r>
            <a:r>
              <a:rPr lang="it-IT" sz="2400" b="1" spc="-5" dirty="0">
                <a:solidFill>
                  <a:srgbClr val="002060"/>
                </a:solidFill>
                <a:cs typeface="Calibri"/>
              </a:rPr>
              <a:t> </a:t>
            </a:r>
            <a:r>
              <a:rPr lang="it-IT" sz="2400" b="1" spc="-20" dirty="0">
                <a:solidFill>
                  <a:srgbClr val="002060"/>
                </a:solidFill>
                <a:cs typeface="Calibri"/>
              </a:rPr>
              <a:t>p</a:t>
            </a:r>
            <a:r>
              <a:rPr lang="it-IT" sz="2400" b="1" spc="-15" dirty="0">
                <a:solidFill>
                  <a:srgbClr val="002060"/>
                </a:solidFill>
                <a:cs typeface="Calibri"/>
              </a:rPr>
              <a:t>a</a:t>
            </a:r>
            <a:r>
              <a:rPr lang="it-IT" sz="2400" b="1" spc="-5" dirty="0">
                <a:solidFill>
                  <a:srgbClr val="002060"/>
                </a:solidFill>
                <a:cs typeface="Calibri"/>
              </a:rPr>
              <a:t>rt</a:t>
            </a:r>
            <a:r>
              <a:rPr lang="it-IT" sz="2400" b="1" dirty="0">
                <a:solidFill>
                  <a:srgbClr val="002060"/>
                </a:solidFill>
                <a:cs typeface="Calibri"/>
              </a:rPr>
              <a:t>e</a:t>
            </a:r>
            <a:r>
              <a:rPr lang="it-IT" sz="2400" b="1" spc="-5" dirty="0">
                <a:solidFill>
                  <a:srgbClr val="002060"/>
                </a:solidFill>
                <a:cs typeface="Calibri"/>
              </a:rPr>
              <a:t> </a:t>
            </a:r>
            <a:r>
              <a:rPr lang="it-IT" sz="2400" b="1" spc="-20" dirty="0">
                <a:solidFill>
                  <a:srgbClr val="002060"/>
                </a:solidFill>
                <a:cs typeface="Calibri"/>
              </a:rPr>
              <a:t>d</a:t>
            </a:r>
            <a:r>
              <a:rPr lang="it-IT" sz="2400" b="1" dirty="0">
                <a:solidFill>
                  <a:srgbClr val="002060"/>
                </a:solidFill>
                <a:cs typeface="Calibri"/>
              </a:rPr>
              <a:t>e</a:t>
            </a:r>
            <a:r>
              <a:rPr lang="it-IT" sz="2400" b="1" spc="-15" dirty="0">
                <a:solidFill>
                  <a:srgbClr val="002060"/>
                </a:solidFill>
                <a:cs typeface="Calibri"/>
              </a:rPr>
              <a:t>ll</a:t>
            </a:r>
            <a:r>
              <a:rPr lang="it-IT" sz="2400" b="1" dirty="0">
                <a:solidFill>
                  <a:srgbClr val="002060"/>
                </a:solidFill>
                <a:cs typeface="Calibri"/>
              </a:rPr>
              <a:t>e</a:t>
            </a:r>
            <a:r>
              <a:rPr lang="it-IT" sz="2400" b="1" spc="-5" dirty="0">
                <a:solidFill>
                  <a:srgbClr val="002060"/>
                </a:solidFill>
                <a:cs typeface="Calibri"/>
              </a:rPr>
              <a:t> </a:t>
            </a:r>
            <a:r>
              <a:rPr lang="it-IT" sz="2400" b="1" spc="-20" dirty="0">
                <a:solidFill>
                  <a:srgbClr val="002060"/>
                </a:solidFill>
                <a:cs typeface="Calibri"/>
              </a:rPr>
              <a:t>op</a:t>
            </a:r>
            <a:r>
              <a:rPr lang="it-IT" sz="2400" b="1" dirty="0">
                <a:solidFill>
                  <a:srgbClr val="002060"/>
                </a:solidFill>
                <a:cs typeface="Calibri"/>
              </a:rPr>
              <a:t>e</a:t>
            </a:r>
            <a:r>
              <a:rPr lang="it-IT" sz="2400" b="1" spc="-5" dirty="0">
                <a:solidFill>
                  <a:srgbClr val="002060"/>
                </a:solidFill>
                <a:cs typeface="Calibri"/>
              </a:rPr>
              <a:t>r</a:t>
            </a:r>
            <a:r>
              <a:rPr lang="it-IT" sz="2400" b="1" dirty="0">
                <a:solidFill>
                  <a:srgbClr val="002060"/>
                </a:solidFill>
                <a:cs typeface="Calibri"/>
              </a:rPr>
              <a:t>e</a:t>
            </a:r>
            <a:r>
              <a:rPr lang="it-IT" sz="2400" b="1" spc="-5" dirty="0">
                <a:solidFill>
                  <a:srgbClr val="002060"/>
                </a:solidFill>
                <a:cs typeface="Calibri"/>
              </a:rPr>
              <a:t> </a:t>
            </a:r>
            <a:r>
              <a:rPr lang="it-IT" sz="2400" b="1" spc="-20" dirty="0">
                <a:solidFill>
                  <a:srgbClr val="002060"/>
                </a:solidFill>
                <a:cs typeface="Calibri"/>
              </a:rPr>
              <a:t>pubb</a:t>
            </a:r>
            <a:r>
              <a:rPr lang="it-IT" sz="2400" b="1" spc="-15" dirty="0">
                <a:solidFill>
                  <a:srgbClr val="002060"/>
                </a:solidFill>
                <a:cs typeface="Calibri"/>
              </a:rPr>
              <a:t>li</a:t>
            </a:r>
            <a:r>
              <a:rPr lang="it-IT" sz="2400" b="1" spc="-5" dirty="0">
                <a:solidFill>
                  <a:srgbClr val="002060"/>
                </a:solidFill>
                <a:cs typeface="Calibri"/>
              </a:rPr>
              <a:t>c</a:t>
            </a:r>
            <a:r>
              <a:rPr lang="it-IT" sz="2400" b="1" spc="-20" dirty="0">
                <a:solidFill>
                  <a:srgbClr val="002060"/>
                </a:solidFill>
                <a:cs typeface="Calibri"/>
              </a:rPr>
              <a:t>h</a:t>
            </a:r>
            <a:r>
              <a:rPr lang="it-IT" sz="2400" b="1" dirty="0">
                <a:solidFill>
                  <a:srgbClr val="002060"/>
                </a:solidFill>
                <a:cs typeface="Calibri"/>
              </a:rPr>
              <a:t>e</a:t>
            </a:r>
            <a:r>
              <a:rPr lang="it-IT" sz="2400" b="1" spc="-5" dirty="0">
                <a:solidFill>
                  <a:srgbClr val="002060"/>
                </a:solidFill>
                <a:cs typeface="Calibri"/>
              </a:rPr>
              <a:t> </a:t>
            </a:r>
            <a:r>
              <a:rPr lang="it-IT" sz="2400" b="1" dirty="0">
                <a:solidFill>
                  <a:srgbClr val="002060"/>
                </a:solidFill>
                <a:cs typeface="Calibri"/>
              </a:rPr>
              <a:t>è</a:t>
            </a:r>
            <a:r>
              <a:rPr lang="it-IT" sz="2400" b="1" spc="-5" dirty="0">
                <a:solidFill>
                  <a:srgbClr val="002060"/>
                </a:solidFill>
                <a:cs typeface="Calibri"/>
              </a:rPr>
              <a:t> r</a:t>
            </a:r>
            <a:r>
              <a:rPr lang="it-IT" sz="2400" b="1" dirty="0">
                <a:solidFill>
                  <a:srgbClr val="002060"/>
                </a:solidFill>
                <a:cs typeface="Calibri"/>
              </a:rPr>
              <a:t>e</a:t>
            </a:r>
            <a:r>
              <a:rPr lang="it-IT" sz="2400" b="1" spc="-15" dirty="0">
                <a:solidFill>
                  <a:srgbClr val="002060"/>
                </a:solidFill>
                <a:cs typeface="Calibri"/>
              </a:rPr>
              <a:t>ali</a:t>
            </a:r>
            <a:r>
              <a:rPr lang="it-IT" sz="2400" b="1" spc="-5" dirty="0">
                <a:solidFill>
                  <a:srgbClr val="002060"/>
                </a:solidFill>
                <a:cs typeface="Calibri"/>
              </a:rPr>
              <a:t>zz</a:t>
            </a:r>
            <a:r>
              <a:rPr lang="it-IT" sz="2400" b="1" spc="-15" dirty="0">
                <a:solidFill>
                  <a:srgbClr val="002060"/>
                </a:solidFill>
                <a:cs typeface="Calibri"/>
              </a:rPr>
              <a:t>a</a:t>
            </a:r>
            <a:r>
              <a:rPr lang="it-IT" sz="2400" b="1" spc="-5" dirty="0">
                <a:solidFill>
                  <a:srgbClr val="002060"/>
                </a:solidFill>
                <a:cs typeface="Calibri"/>
              </a:rPr>
              <a:t>t</a:t>
            </a:r>
            <a:r>
              <a:rPr lang="it-IT" sz="2400" b="1" spc="-15" dirty="0">
                <a:solidFill>
                  <a:srgbClr val="002060"/>
                </a:solidFill>
                <a:cs typeface="Calibri"/>
              </a:rPr>
              <a:t>a</a:t>
            </a:r>
            <a:r>
              <a:rPr lang="it-IT" sz="2400" b="1" spc="-5" dirty="0">
                <a:solidFill>
                  <a:srgbClr val="002060"/>
                </a:solidFill>
                <a:cs typeface="Calibri"/>
              </a:rPr>
              <a:t> c</a:t>
            </a:r>
            <a:r>
              <a:rPr lang="it-IT" sz="2400" b="1" spc="-20" dirty="0">
                <a:solidFill>
                  <a:srgbClr val="002060"/>
                </a:solidFill>
                <a:cs typeface="Calibri"/>
              </a:rPr>
              <a:t>o</a:t>
            </a:r>
            <a:r>
              <a:rPr lang="it-IT" sz="2400" b="1" spc="-15" dirty="0">
                <a:solidFill>
                  <a:srgbClr val="002060"/>
                </a:solidFill>
                <a:cs typeface="Calibri"/>
              </a:rPr>
              <a:t>n</a:t>
            </a:r>
            <a:r>
              <a:rPr lang="it-IT" sz="2400" b="1" spc="-10" dirty="0">
                <a:solidFill>
                  <a:srgbClr val="002060"/>
                </a:solidFill>
                <a:cs typeface="Calibri"/>
              </a:rPr>
              <a:t> </a:t>
            </a:r>
            <a:r>
              <a:rPr lang="it-IT" sz="2400" b="1" spc="-20" dirty="0">
                <a:solidFill>
                  <a:srgbClr val="002060"/>
                </a:solidFill>
                <a:cs typeface="Calibri"/>
              </a:rPr>
              <a:t>p</a:t>
            </a:r>
            <a:r>
              <a:rPr lang="it-IT" sz="2400" b="1" spc="-5" dirty="0">
                <a:solidFill>
                  <a:srgbClr val="002060"/>
                </a:solidFill>
                <a:cs typeface="Calibri"/>
              </a:rPr>
              <a:t>r</a:t>
            </a:r>
            <a:r>
              <a:rPr lang="it-IT" sz="2400" b="1" spc="-20" dirty="0">
                <a:solidFill>
                  <a:srgbClr val="002060"/>
                </a:solidFill>
                <a:cs typeface="Calibri"/>
              </a:rPr>
              <a:t>o</a:t>
            </a:r>
            <a:r>
              <a:rPr lang="it-IT" sz="2400" b="1" dirty="0">
                <a:solidFill>
                  <a:srgbClr val="002060"/>
                </a:solidFill>
                <a:cs typeface="Calibri"/>
              </a:rPr>
              <a:t>ge</a:t>
            </a:r>
            <a:r>
              <a:rPr lang="it-IT" sz="2400" b="1" spc="-5" dirty="0">
                <a:solidFill>
                  <a:srgbClr val="002060"/>
                </a:solidFill>
                <a:cs typeface="Calibri"/>
              </a:rPr>
              <a:t>tt</a:t>
            </a:r>
            <a:r>
              <a:rPr lang="it-IT" sz="2400" b="1" spc="-15" dirty="0">
                <a:solidFill>
                  <a:srgbClr val="002060"/>
                </a:solidFill>
                <a:cs typeface="Calibri"/>
              </a:rPr>
              <a:t>a</a:t>
            </a:r>
            <a:r>
              <a:rPr lang="it-IT" sz="2400" b="1" spc="-5" dirty="0">
                <a:solidFill>
                  <a:srgbClr val="002060"/>
                </a:solidFill>
                <a:cs typeface="Calibri"/>
              </a:rPr>
              <a:t>z</a:t>
            </a:r>
            <a:r>
              <a:rPr lang="it-IT" sz="2400" b="1" spc="-15" dirty="0">
                <a:solidFill>
                  <a:srgbClr val="002060"/>
                </a:solidFill>
                <a:cs typeface="Calibri"/>
              </a:rPr>
              <a:t>i</a:t>
            </a:r>
            <a:r>
              <a:rPr lang="it-IT" sz="2400" b="1" spc="-20" dirty="0">
                <a:solidFill>
                  <a:srgbClr val="002060"/>
                </a:solidFill>
                <a:cs typeface="Calibri"/>
              </a:rPr>
              <a:t>on</a:t>
            </a:r>
            <a:r>
              <a:rPr lang="it-IT" sz="2400" b="1" dirty="0">
                <a:solidFill>
                  <a:srgbClr val="002060"/>
                </a:solidFill>
                <a:cs typeface="Calibri"/>
              </a:rPr>
              <a:t>e</a:t>
            </a:r>
            <a:r>
              <a:rPr lang="it-IT" sz="2400" b="1" spc="-5" dirty="0">
                <a:solidFill>
                  <a:srgbClr val="002060"/>
                </a:solidFill>
                <a:cs typeface="Calibri"/>
              </a:rPr>
              <a:t> </a:t>
            </a:r>
            <a:r>
              <a:rPr lang="it-IT" sz="2400" b="1" spc="-15" dirty="0">
                <a:solidFill>
                  <a:srgbClr val="002060"/>
                </a:solidFill>
                <a:cs typeface="Calibri"/>
              </a:rPr>
              <a:t>i</a:t>
            </a:r>
            <a:r>
              <a:rPr lang="it-IT" sz="2400" b="1" spc="-20" dirty="0">
                <a:solidFill>
                  <a:srgbClr val="002060"/>
                </a:solidFill>
                <a:cs typeface="Calibri"/>
              </a:rPr>
              <a:t>n</a:t>
            </a:r>
            <a:r>
              <a:rPr lang="it-IT" sz="2400" b="1" spc="-5" dirty="0">
                <a:solidFill>
                  <a:srgbClr val="002060"/>
                </a:solidFill>
                <a:cs typeface="Calibri"/>
              </a:rPr>
              <a:t>t</a:t>
            </a:r>
            <a:r>
              <a:rPr lang="it-IT" sz="2400" b="1" dirty="0">
                <a:solidFill>
                  <a:srgbClr val="002060"/>
                </a:solidFill>
                <a:cs typeface="Calibri"/>
              </a:rPr>
              <a:t>e</a:t>
            </a:r>
            <a:r>
              <a:rPr lang="it-IT" sz="2400" b="1" spc="-5" dirty="0">
                <a:solidFill>
                  <a:srgbClr val="002060"/>
                </a:solidFill>
                <a:cs typeface="Calibri"/>
              </a:rPr>
              <a:t>r</a:t>
            </a:r>
            <a:r>
              <a:rPr lang="it-IT" sz="2400" b="1" spc="-20" dirty="0">
                <a:solidFill>
                  <a:srgbClr val="002060"/>
                </a:solidFill>
                <a:cs typeface="Calibri"/>
              </a:rPr>
              <a:t>n</a:t>
            </a:r>
            <a:r>
              <a:rPr lang="it-IT" sz="2400" b="1" spc="-15" dirty="0">
                <a:solidFill>
                  <a:srgbClr val="002060"/>
                </a:solidFill>
                <a:cs typeface="Calibri"/>
              </a:rPr>
              <a:t>a</a:t>
            </a:r>
            <a:r>
              <a:rPr lang="it-IT" sz="2400" b="1" spc="-5" dirty="0">
                <a:solidFill>
                  <a:srgbClr val="002060"/>
                </a:solidFill>
                <a:cs typeface="Calibri"/>
              </a:rPr>
              <a:t> </a:t>
            </a:r>
            <a:r>
              <a:rPr lang="it-IT" sz="2400" b="1" spc="-15" dirty="0">
                <a:solidFill>
                  <a:srgbClr val="002060"/>
                </a:solidFill>
                <a:cs typeface="Calibri"/>
              </a:rPr>
              <a:t>all</a:t>
            </a:r>
            <a:r>
              <a:rPr lang="it-IT" sz="2400" b="1" dirty="0">
                <a:solidFill>
                  <a:srgbClr val="002060"/>
                </a:solidFill>
                <a:cs typeface="Calibri"/>
              </a:rPr>
              <a:t>e</a:t>
            </a:r>
            <a:r>
              <a:rPr lang="it-IT" sz="2400" b="1" spc="-5" dirty="0">
                <a:solidFill>
                  <a:srgbClr val="002060"/>
                </a:solidFill>
                <a:cs typeface="Calibri"/>
              </a:rPr>
              <a:t> st</a:t>
            </a:r>
            <a:r>
              <a:rPr lang="it-IT" sz="2400" b="1" spc="-15" dirty="0">
                <a:solidFill>
                  <a:srgbClr val="002060"/>
                </a:solidFill>
                <a:cs typeface="Calibri"/>
              </a:rPr>
              <a:t>a</a:t>
            </a:r>
            <a:r>
              <a:rPr lang="it-IT" sz="2400" b="1" spc="-5" dirty="0">
                <a:solidFill>
                  <a:srgbClr val="002060"/>
                </a:solidFill>
                <a:cs typeface="Calibri"/>
              </a:rPr>
              <a:t>z</a:t>
            </a:r>
            <a:r>
              <a:rPr lang="it-IT" sz="2400" b="1" spc="-15" dirty="0">
                <a:solidFill>
                  <a:srgbClr val="002060"/>
                </a:solidFill>
                <a:cs typeface="Calibri"/>
              </a:rPr>
              <a:t>i</a:t>
            </a:r>
            <a:r>
              <a:rPr lang="it-IT" sz="2400" b="1" spc="-20" dirty="0">
                <a:solidFill>
                  <a:srgbClr val="002060"/>
                </a:solidFill>
                <a:cs typeface="Calibri"/>
              </a:rPr>
              <a:t>on</a:t>
            </a:r>
            <a:r>
              <a:rPr lang="it-IT" sz="2400" b="1" spc="-10" dirty="0">
                <a:solidFill>
                  <a:srgbClr val="002060"/>
                </a:solidFill>
                <a:cs typeface="Calibri"/>
              </a:rPr>
              <a:t>i </a:t>
            </a:r>
            <a:r>
              <a:rPr lang="it-IT" sz="2400" b="1" spc="-15" dirty="0">
                <a:solidFill>
                  <a:srgbClr val="002060"/>
                </a:solidFill>
                <a:cs typeface="Calibri"/>
              </a:rPr>
              <a:t>a</a:t>
            </a:r>
            <a:r>
              <a:rPr lang="it-IT" sz="2400" b="1" spc="-20" dirty="0">
                <a:solidFill>
                  <a:srgbClr val="002060"/>
                </a:solidFill>
                <a:cs typeface="Calibri"/>
              </a:rPr>
              <a:t>pp</a:t>
            </a:r>
            <a:r>
              <a:rPr lang="it-IT" sz="2400" b="1" spc="-15" dirty="0">
                <a:solidFill>
                  <a:srgbClr val="002060"/>
                </a:solidFill>
                <a:cs typeface="Calibri"/>
              </a:rPr>
              <a:t>al</a:t>
            </a:r>
            <a:r>
              <a:rPr lang="it-IT" sz="2400" b="1" spc="-5" dirty="0">
                <a:solidFill>
                  <a:srgbClr val="002060"/>
                </a:solidFill>
                <a:cs typeface="Calibri"/>
              </a:rPr>
              <a:t>t</a:t>
            </a:r>
            <a:r>
              <a:rPr lang="it-IT" sz="2400" b="1" spc="-15" dirty="0">
                <a:solidFill>
                  <a:srgbClr val="002060"/>
                </a:solidFill>
                <a:cs typeface="Calibri"/>
              </a:rPr>
              <a:t>a</a:t>
            </a:r>
            <a:r>
              <a:rPr lang="it-IT" sz="2400" b="1" spc="-20" dirty="0">
                <a:solidFill>
                  <a:srgbClr val="002060"/>
                </a:solidFill>
                <a:cs typeface="Calibri"/>
              </a:rPr>
              <a:t>n</a:t>
            </a:r>
            <a:r>
              <a:rPr lang="it-IT" sz="2400" b="1" spc="-5" dirty="0">
                <a:solidFill>
                  <a:srgbClr val="002060"/>
                </a:solidFill>
                <a:cs typeface="Calibri"/>
              </a:rPr>
              <a:t>t</a:t>
            </a:r>
            <a:r>
              <a:rPr lang="it-IT" sz="2400" b="1" spc="-10" dirty="0">
                <a:solidFill>
                  <a:srgbClr val="002060"/>
                </a:solidFill>
                <a:cs typeface="Calibri"/>
              </a:rPr>
              <a:t>i </a:t>
            </a:r>
            <a:r>
              <a:rPr lang="it-IT" sz="2400" b="1" spc="-15" dirty="0">
                <a:solidFill>
                  <a:srgbClr val="002060"/>
                </a:solidFill>
                <a:cs typeface="Calibri"/>
              </a:rPr>
              <a:t>o</a:t>
            </a:r>
            <a:r>
              <a:rPr lang="it-IT" sz="2400" b="1" spc="-10" dirty="0">
                <a:solidFill>
                  <a:srgbClr val="002060"/>
                </a:solidFill>
                <a:cs typeface="Calibri"/>
              </a:rPr>
              <a:t> </a:t>
            </a:r>
            <a:r>
              <a:rPr lang="it-IT" sz="2400" b="1" spc="-5" dirty="0">
                <a:solidFill>
                  <a:srgbClr val="002060"/>
                </a:solidFill>
                <a:cs typeface="Calibri"/>
              </a:rPr>
              <a:t>c</a:t>
            </a:r>
            <a:r>
              <a:rPr lang="it-IT" sz="2400" b="1" spc="-20" dirty="0">
                <a:solidFill>
                  <a:srgbClr val="002060"/>
                </a:solidFill>
                <a:cs typeface="Calibri"/>
              </a:rPr>
              <a:t>o</a:t>
            </a:r>
            <a:r>
              <a:rPr lang="it-IT" sz="2400" b="1" spc="-15" dirty="0">
                <a:solidFill>
                  <a:srgbClr val="002060"/>
                </a:solidFill>
                <a:cs typeface="Calibri"/>
              </a:rPr>
              <a:t>n</a:t>
            </a:r>
            <a:r>
              <a:rPr lang="it-IT" sz="2400" b="1" spc="-5" dirty="0">
                <a:solidFill>
                  <a:srgbClr val="002060"/>
                </a:solidFill>
                <a:cs typeface="Calibri"/>
              </a:rPr>
              <a:t> </a:t>
            </a:r>
            <a:r>
              <a:rPr lang="it-IT" sz="2400" b="1" spc="-15" dirty="0">
                <a:solidFill>
                  <a:srgbClr val="002060"/>
                </a:solidFill>
                <a:cs typeface="Calibri"/>
              </a:rPr>
              <a:t>a</a:t>
            </a:r>
            <a:r>
              <a:rPr lang="it-IT" sz="2400" b="1" spc="-20" dirty="0">
                <a:solidFill>
                  <a:srgbClr val="002060"/>
                </a:solidFill>
                <a:cs typeface="Calibri"/>
              </a:rPr>
              <a:t>pp</a:t>
            </a:r>
            <a:r>
              <a:rPr lang="it-IT" sz="2400" b="1" spc="-15" dirty="0">
                <a:solidFill>
                  <a:srgbClr val="002060"/>
                </a:solidFill>
                <a:cs typeface="Calibri"/>
              </a:rPr>
              <a:t>al</a:t>
            </a:r>
            <a:r>
              <a:rPr lang="it-IT" sz="2400" b="1" spc="-5" dirty="0">
                <a:solidFill>
                  <a:srgbClr val="002060"/>
                </a:solidFill>
                <a:cs typeface="Calibri"/>
              </a:rPr>
              <a:t>t</a:t>
            </a:r>
            <a:r>
              <a:rPr lang="it-IT" sz="2400" b="1" spc="-10" dirty="0">
                <a:solidFill>
                  <a:srgbClr val="002060"/>
                </a:solidFill>
                <a:cs typeface="Calibri"/>
              </a:rPr>
              <a:t>i </a:t>
            </a:r>
            <a:r>
              <a:rPr lang="it-IT" sz="2400" b="1" spc="-15" dirty="0">
                <a:solidFill>
                  <a:srgbClr val="002060"/>
                </a:solidFill>
                <a:cs typeface="Calibri"/>
              </a:rPr>
              <a:t>i</a:t>
            </a:r>
            <a:r>
              <a:rPr lang="it-IT" sz="2400" b="1" spc="-20" dirty="0">
                <a:solidFill>
                  <a:srgbClr val="002060"/>
                </a:solidFill>
                <a:cs typeface="Calibri"/>
              </a:rPr>
              <a:t>n</a:t>
            </a:r>
            <a:r>
              <a:rPr lang="it-IT" sz="2400" b="1" spc="-5" dirty="0">
                <a:solidFill>
                  <a:srgbClr val="002060"/>
                </a:solidFill>
                <a:cs typeface="Calibri"/>
              </a:rPr>
              <a:t>t</a:t>
            </a:r>
            <a:r>
              <a:rPr lang="it-IT" sz="2400" b="1" dirty="0">
                <a:solidFill>
                  <a:srgbClr val="002060"/>
                </a:solidFill>
                <a:cs typeface="Calibri"/>
              </a:rPr>
              <a:t>eg</a:t>
            </a:r>
            <a:r>
              <a:rPr lang="it-IT" sz="2400" b="1" spc="-5" dirty="0">
                <a:solidFill>
                  <a:srgbClr val="002060"/>
                </a:solidFill>
                <a:cs typeface="Calibri"/>
              </a:rPr>
              <a:t>r</a:t>
            </a:r>
            <a:r>
              <a:rPr lang="it-IT" sz="2400" b="1" spc="-15" dirty="0">
                <a:solidFill>
                  <a:srgbClr val="002060"/>
                </a:solidFill>
                <a:cs typeface="Calibri"/>
              </a:rPr>
              <a:t>a</a:t>
            </a:r>
            <a:r>
              <a:rPr lang="it-IT" sz="2400" b="1" spc="-5" dirty="0">
                <a:solidFill>
                  <a:srgbClr val="002060"/>
                </a:solidFill>
                <a:cs typeface="Calibri"/>
              </a:rPr>
              <a:t>t</a:t>
            </a:r>
            <a:r>
              <a:rPr lang="it-IT" sz="2400" b="1" spc="-15" dirty="0">
                <a:solidFill>
                  <a:srgbClr val="002060"/>
                </a:solidFill>
                <a:cs typeface="Calibri"/>
              </a:rPr>
              <a:t>i</a:t>
            </a:r>
            <a:r>
              <a:rPr lang="it-IT" sz="2400" b="1" spc="-10" dirty="0">
                <a:solidFill>
                  <a:srgbClr val="002060"/>
                </a:solidFill>
                <a:cs typeface="Calibri"/>
              </a:rPr>
              <a:t>;</a:t>
            </a:r>
          </a:p>
          <a:p>
            <a:pPr marL="12700" marR="271145">
              <a:lnSpc>
                <a:spcPct val="100699"/>
              </a:lnSpc>
              <a:buClr>
                <a:srgbClr val="C00000"/>
              </a:buClr>
              <a:tabLst>
                <a:tab pos="371475" algn="l"/>
              </a:tabLst>
            </a:pPr>
            <a:endParaRPr lang="it-IT" sz="1100" dirty="0">
              <a:cs typeface="Calibri"/>
            </a:endParaRPr>
          </a:p>
          <a:p>
            <a:pPr marL="371475" marR="271145" indent="-358775" algn="just">
              <a:lnSpc>
                <a:spcPct val="100699"/>
              </a:lnSpc>
              <a:buClr>
                <a:srgbClr val="C00000"/>
              </a:buClr>
              <a:buFont typeface="Arial"/>
              <a:buChar char="✓"/>
              <a:tabLst>
                <a:tab pos="371475" algn="l"/>
              </a:tabLst>
            </a:pPr>
            <a:r>
              <a:rPr sz="2400" b="1" spc="-5" dirty="0">
                <a:solidFill>
                  <a:srgbClr val="00B050"/>
                </a:solidFill>
                <a:latin typeface="Calibri"/>
                <a:cs typeface="Calibri"/>
              </a:rPr>
              <a:t>c</a:t>
            </a:r>
            <a:r>
              <a:rPr sz="2400" b="1" spc="-20" dirty="0">
                <a:solidFill>
                  <a:srgbClr val="00B050"/>
                </a:solidFill>
                <a:latin typeface="Calibri"/>
                <a:cs typeface="Calibri"/>
              </a:rPr>
              <a:t>h</a:t>
            </a:r>
            <a:r>
              <a:rPr sz="2400" b="1" spc="-15" dirty="0">
                <a:solidFill>
                  <a:srgbClr val="00B050"/>
                </a:solidFill>
                <a:latin typeface="Calibri"/>
                <a:cs typeface="Calibri"/>
              </a:rPr>
              <a:t>i</a:t>
            </a:r>
            <a:r>
              <a:rPr sz="2400" b="1" spc="-20" dirty="0">
                <a:solidFill>
                  <a:srgbClr val="00B050"/>
                </a:solidFill>
                <a:latin typeface="Calibri"/>
                <a:cs typeface="Calibri"/>
              </a:rPr>
              <a:t>u</a:t>
            </a:r>
            <a:r>
              <a:rPr sz="2400" b="1" spc="-5" dirty="0">
                <a:solidFill>
                  <a:srgbClr val="00B050"/>
                </a:solidFill>
                <a:latin typeface="Calibri"/>
                <a:cs typeface="Calibri"/>
              </a:rPr>
              <a:t>s</a:t>
            </a:r>
            <a:r>
              <a:rPr sz="2400" b="1" spc="-15" dirty="0">
                <a:solidFill>
                  <a:srgbClr val="00B050"/>
                </a:solidFill>
                <a:latin typeface="Calibri"/>
                <a:cs typeface="Calibri"/>
              </a:rPr>
              <a:t>o</a:t>
            </a:r>
            <a:r>
              <a:rPr sz="2400" b="1" spc="-10" dirty="0">
                <a:solidFill>
                  <a:srgbClr val="00B050"/>
                </a:solidFill>
                <a:latin typeface="Calibri"/>
                <a:cs typeface="Calibri"/>
              </a:rPr>
              <a:t> ai </a:t>
            </a:r>
            <a:r>
              <a:rPr sz="2400" b="1" spc="-15" dirty="0">
                <a:solidFill>
                  <a:srgbClr val="00B050"/>
                </a:solidFill>
                <a:latin typeface="Calibri"/>
                <a:cs typeface="Calibri"/>
              </a:rPr>
              <a:t>gi</a:t>
            </a:r>
            <a:r>
              <a:rPr sz="2400" b="1" spc="-20" dirty="0">
                <a:solidFill>
                  <a:srgbClr val="00B050"/>
                </a:solidFill>
                <a:latin typeface="Calibri"/>
                <a:cs typeface="Calibri"/>
              </a:rPr>
              <a:t>o</a:t>
            </a:r>
            <a:r>
              <a:rPr sz="2400" b="1" dirty="0">
                <a:solidFill>
                  <a:srgbClr val="00B050"/>
                </a:solidFill>
                <a:latin typeface="Calibri"/>
                <a:cs typeface="Calibri"/>
              </a:rPr>
              <a:t>v</a:t>
            </a:r>
            <a:r>
              <a:rPr sz="2400" b="1" spc="-15" dirty="0">
                <a:solidFill>
                  <a:srgbClr val="00B050"/>
                </a:solidFill>
                <a:latin typeface="Calibri"/>
                <a:cs typeface="Calibri"/>
              </a:rPr>
              <a:t>a</a:t>
            </a:r>
            <a:r>
              <a:rPr sz="2400" b="1" spc="-20" dirty="0">
                <a:solidFill>
                  <a:srgbClr val="00B050"/>
                </a:solidFill>
                <a:latin typeface="Calibri"/>
                <a:cs typeface="Calibri"/>
              </a:rPr>
              <a:t>n</a:t>
            </a:r>
            <a:r>
              <a:rPr sz="2400" b="1" spc="-10" dirty="0">
                <a:solidFill>
                  <a:srgbClr val="00B050"/>
                </a:solidFill>
                <a:latin typeface="Calibri"/>
                <a:cs typeface="Calibri"/>
              </a:rPr>
              <a:t>i </a:t>
            </a:r>
            <a:r>
              <a:rPr sz="2400" b="1" spc="-20" dirty="0">
                <a:solidFill>
                  <a:srgbClr val="00B050"/>
                </a:solidFill>
                <a:latin typeface="Calibri"/>
                <a:cs typeface="Calibri"/>
              </a:rPr>
              <a:t>p</a:t>
            </a:r>
            <a:r>
              <a:rPr sz="2400" b="1" spc="-5" dirty="0">
                <a:solidFill>
                  <a:srgbClr val="00B050"/>
                </a:solidFill>
                <a:latin typeface="Calibri"/>
                <a:cs typeface="Calibri"/>
              </a:rPr>
              <a:t>r</a:t>
            </a:r>
            <a:r>
              <a:rPr sz="2400" b="1" spc="-20" dirty="0">
                <a:solidFill>
                  <a:srgbClr val="00B050"/>
                </a:solidFill>
                <a:latin typeface="Calibri"/>
                <a:cs typeface="Calibri"/>
              </a:rPr>
              <a:t>o</a:t>
            </a:r>
            <a:r>
              <a:rPr sz="2400" b="1" dirty="0">
                <a:solidFill>
                  <a:srgbClr val="00B050"/>
                </a:solidFill>
                <a:latin typeface="Calibri"/>
                <a:cs typeface="Calibri"/>
              </a:rPr>
              <a:t>fe</a:t>
            </a:r>
            <a:r>
              <a:rPr sz="2400" b="1" spc="-5" dirty="0">
                <a:solidFill>
                  <a:srgbClr val="00B050"/>
                </a:solidFill>
                <a:latin typeface="Calibri"/>
                <a:cs typeface="Calibri"/>
              </a:rPr>
              <a:t>ss</a:t>
            </a:r>
            <a:r>
              <a:rPr sz="2400" b="1" spc="-15" dirty="0">
                <a:solidFill>
                  <a:srgbClr val="00B050"/>
                </a:solidFill>
                <a:latin typeface="Calibri"/>
                <a:cs typeface="Calibri"/>
              </a:rPr>
              <a:t>i</a:t>
            </a:r>
            <a:r>
              <a:rPr sz="2400" b="1" spc="-20" dirty="0">
                <a:solidFill>
                  <a:srgbClr val="00B050"/>
                </a:solidFill>
                <a:latin typeface="Calibri"/>
                <a:cs typeface="Calibri"/>
              </a:rPr>
              <a:t>on</a:t>
            </a:r>
            <a:r>
              <a:rPr sz="2400" b="1" spc="-15" dirty="0">
                <a:solidFill>
                  <a:srgbClr val="00B050"/>
                </a:solidFill>
                <a:latin typeface="Calibri"/>
                <a:cs typeface="Calibri"/>
              </a:rPr>
              <a:t>i</a:t>
            </a:r>
            <a:r>
              <a:rPr sz="2400" b="1" spc="-5" dirty="0">
                <a:solidFill>
                  <a:srgbClr val="00B050"/>
                </a:solidFill>
                <a:latin typeface="Calibri"/>
                <a:cs typeface="Calibri"/>
              </a:rPr>
              <a:t>st</a:t>
            </a:r>
            <a:r>
              <a:rPr sz="2400" b="1" spc="-10" dirty="0">
                <a:solidFill>
                  <a:srgbClr val="00B050"/>
                </a:solidFill>
                <a:latin typeface="Calibri"/>
                <a:cs typeface="Calibri"/>
              </a:rPr>
              <a:t>i </a:t>
            </a:r>
            <a:r>
              <a:rPr sz="2400" b="1" dirty="0">
                <a:solidFill>
                  <a:srgbClr val="00B050"/>
                </a:solidFill>
                <a:latin typeface="Calibri"/>
                <a:cs typeface="Calibri"/>
              </a:rPr>
              <a:t>e</a:t>
            </a:r>
            <a:r>
              <a:rPr sz="2400" b="1" spc="-5" dirty="0">
                <a:solidFill>
                  <a:srgbClr val="00B050"/>
                </a:solidFill>
                <a:latin typeface="Calibri"/>
                <a:cs typeface="Calibri"/>
              </a:rPr>
              <a:t> </a:t>
            </a:r>
            <a:r>
              <a:rPr sz="2400" b="1" spc="-15" dirty="0">
                <a:solidFill>
                  <a:srgbClr val="00B050"/>
                </a:solidFill>
                <a:latin typeface="Calibri"/>
                <a:cs typeface="Calibri"/>
              </a:rPr>
              <a:t>a</a:t>
            </a:r>
            <a:r>
              <a:rPr sz="2400" b="1" spc="-5" dirty="0">
                <a:solidFill>
                  <a:srgbClr val="00B050"/>
                </a:solidFill>
                <a:latin typeface="Calibri"/>
                <a:cs typeface="Calibri"/>
              </a:rPr>
              <a:t> t</a:t>
            </a:r>
            <a:r>
              <a:rPr sz="2400" b="1" spc="-20" dirty="0">
                <a:solidFill>
                  <a:srgbClr val="00B050"/>
                </a:solidFill>
                <a:latin typeface="Calibri"/>
                <a:cs typeface="Calibri"/>
              </a:rPr>
              <a:t>u</a:t>
            </a:r>
            <a:r>
              <a:rPr sz="2400" b="1" spc="-5" dirty="0">
                <a:solidFill>
                  <a:srgbClr val="00B050"/>
                </a:solidFill>
                <a:latin typeface="Calibri"/>
                <a:cs typeface="Calibri"/>
              </a:rPr>
              <a:t>tt</a:t>
            </a:r>
            <a:r>
              <a:rPr sz="2400" b="1" spc="-10" dirty="0">
                <a:solidFill>
                  <a:srgbClr val="00B050"/>
                </a:solidFill>
                <a:latin typeface="Calibri"/>
                <a:cs typeface="Calibri"/>
              </a:rPr>
              <a:t>i </a:t>
            </a:r>
            <a:r>
              <a:rPr sz="2400" b="1" spc="-15" dirty="0">
                <a:solidFill>
                  <a:srgbClr val="00B050"/>
                </a:solidFill>
                <a:latin typeface="Calibri"/>
                <a:cs typeface="Calibri"/>
              </a:rPr>
              <a:t>gl</a:t>
            </a:r>
            <a:r>
              <a:rPr sz="2400" b="1" spc="-10" dirty="0">
                <a:solidFill>
                  <a:srgbClr val="00B050"/>
                </a:solidFill>
                <a:latin typeface="Calibri"/>
                <a:cs typeface="Calibri"/>
              </a:rPr>
              <a:t>i </a:t>
            </a:r>
            <a:r>
              <a:rPr sz="2400" b="1" spc="-20" dirty="0">
                <a:solidFill>
                  <a:srgbClr val="00B050"/>
                </a:solidFill>
                <a:latin typeface="Calibri"/>
                <a:cs typeface="Calibri"/>
              </a:rPr>
              <a:t>op</a:t>
            </a:r>
            <a:r>
              <a:rPr sz="2400" b="1" dirty="0">
                <a:solidFill>
                  <a:srgbClr val="00B050"/>
                </a:solidFill>
                <a:latin typeface="Calibri"/>
                <a:cs typeface="Calibri"/>
              </a:rPr>
              <a:t>e</a:t>
            </a:r>
            <a:r>
              <a:rPr sz="2400" b="1" spc="-5" dirty="0">
                <a:solidFill>
                  <a:srgbClr val="00B050"/>
                </a:solidFill>
                <a:latin typeface="Calibri"/>
                <a:cs typeface="Calibri"/>
              </a:rPr>
              <a:t>r</a:t>
            </a:r>
            <a:r>
              <a:rPr sz="2400" b="1" spc="-15" dirty="0">
                <a:solidFill>
                  <a:srgbClr val="00B050"/>
                </a:solidFill>
                <a:latin typeface="Calibri"/>
                <a:cs typeface="Calibri"/>
              </a:rPr>
              <a:t>a</a:t>
            </a:r>
            <a:r>
              <a:rPr sz="2400" b="1" spc="-5" dirty="0">
                <a:solidFill>
                  <a:srgbClr val="00B050"/>
                </a:solidFill>
                <a:latin typeface="Calibri"/>
                <a:cs typeface="Calibri"/>
              </a:rPr>
              <a:t>t</a:t>
            </a:r>
            <a:r>
              <a:rPr sz="2400" b="1" spc="-20" dirty="0">
                <a:solidFill>
                  <a:srgbClr val="00B050"/>
                </a:solidFill>
                <a:latin typeface="Calibri"/>
                <a:cs typeface="Calibri"/>
              </a:rPr>
              <a:t>o</a:t>
            </a:r>
            <a:r>
              <a:rPr sz="2400" b="1" spc="-5" dirty="0">
                <a:solidFill>
                  <a:srgbClr val="00B050"/>
                </a:solidFill>
                <a:latin typeface="Calibri"/>
                <a:cs typeface="Calibri"/>
              </a:rPr>
              <a:t>r</a:t>
            </a:r>
            <a:r>
              <a:rPr sz="2400" b="1" spc="-10" dirty="0">
                <a:solidFill>
                  <a:srgbClr val="00B050"/>
                </a:solidFill>
                <a:latin typeface="Calibri"/>
                <a:cs typeface="Calibri"/>
              </a:rPr>
              <a:t>i </a:t>
            </a:r>
            <a:r>
              <a:rPr sz="2400" b="1" spc="-5" dirty="0">
                <a:solidFill>
                  <a:srgbClr val="00B050"/>
                </a:solidFill>
                <a:latin typeface="Calibri"/>
                <a:cs typeface="Calibri"/>
              </a:rPr>
              <a:t>c</a:t>
            </a:r>
            <a:r>
              <a:rPr sz="2400" b="1" spc="-20" dirty="0">
                <a:solidFill>
                  <a:srgbClr val="00B050"/>
                </a:solidFill>
                <a:latin typeface="Calibri"/>
                <a:cs typeface="Calibri"/>
              </a:rPr>
              <a:t>h</a:t>
            </a:r>
            <a:r>
              <a:rPr sz="2400" b="1" dirty="0">
                <a:solidFill>
                  <a:srgbClr val="00B050"/>
                </a:solidFill>
                <a:latin typeface="Calibri"/>
                <a:cs typeface="Calibri"/>
              </a:rPr>
              <a:t>e</a:t>
            </a:r>
            <a:r>
              <a:rPr sz="2400" b="1" spc="-5" dirty="0">
                <a:solidFill>
                  <a:srgbClr val="00B050"/>
                </a:solidFill>
                <a:latin typeface="Calibri"/>
                <a:cs typeface="Calibri"/>
              </a:rPr>
              <a:t> </a:t>
            </a:r>
            <a:r>
              <a:rPr sz="2400" b="1" spc="-20" dirty="0">
                <a:solidFill>
                  <a:srgbClr val="00B050"/>
                </a:solidFill>
                <a:latin typeface="Calibri"/>
                <a:cs typeface="Calibri"/>
              </a:rPr>
              <a:t>no</a:t>
            </a:r>
            <a:r>
              <a:rPr sz="2400" b="1" spc="-15" dirty="0">
                <a:solidFill>
                  <a:srgbClr val="00B050"/>
                </a:solidFill>
                <a:latin typeface="Calibri"/>
                <a:cs typeface="Calibri"/>
              </a:rPr>
              <a:t>n</a:t>
            </a:r>
            <a:r>
              <a:rPr sz="2400" b="1" spc="-10" dirty="0">
                <a:solidFill>
                  <a:srgbClr val="00B050"/>
                </a:solidFill>
                <a:latin typeface="Calibri"/>
                <a:cs typeface="Calibri"/>
              </a:rPr>
              <a:t> </a:t>
            </a:r>
            <a:r>
              <a:rPr sz="2400" b="1" spc="-20" dirty="0">
                <a:solidFill>
                  <a:srgbClr val="00B050"/>
                </a:solidFill>
                <a:latin typeface="Calibri"/>
                <a:cs typeface="Calibri"/>
              </a:rPr>
              <a:t>h</a:t>
            </a:r>
            <a:r>
              <a:rPr sz="2400" b="1" spc="-15" dirty="0">
                <a:solidFill>
                  <a:srgbClr val="00B050"/>
                </a:solidFill>
                <a:latin typeface="Calibri"/>
                <a:cs typeface="Calibri"/>
              </a:rPr>
              <a:t>a</a:t>
            </a:r>
            <a:r>
              <a:rPr sz="2400" b="1" spc="-20" dirty="0">
                <a:solidFill>
                  <a:srgbClr val="00B050"/>
                </a:solidFill>
                <a:latin typeface="Calibri"/>
                <a:cs typeface="Calibri"/>
              </a:rPr>
              <a:t>nn</a:t>
            </a:r>
            <a:r>
              <a:rPr sz="2400" b="1" spc="-15" dirty="0">
                <a:solidFill>
                  <a:srgbClr val="00B050"/>
                </a:solidFill>
                <a:latin typeface="Calibri"/>
                <a:cs typeface="Calibri"/>
              </a:rPr>
              <a:t>o</a:t>
            </a:r>
            <a:r>
              <a:rPr sz="2400" b="1" spc="-10" dirty="0">
                <a:solidFill>
                  <a:srgbClr val="00B050"/>
                </a:solidFill>
                <a:latin typeface="Calibri"/>
                <a:cs typeface="Calibri"/>
              </a:rPr>
              <a:t> </a:t>
            </a:r>
            <a:r>
              <a:rPr sz="2400" b="1" spc="-5" dirty="0">
                <a:solidFill>
                  <a:srgbClr val="00B050"/>
                </a:solidFill>
                <a:latin typeface="Calibri"/>
                <a:cs typeface="Calibri"/>
              </a:rPr>
              <a:t>str</a:t>
            </a:r>
            <a:r>
              <a:rPr sz="2400" b="1" spc="-20" dirty="0">
                <a:solidFill>
                  <a:srgbClr val="00B050"/>
                </a:solidFill>
                <a:latin typeface="Calibri"/>
                <a:cs typeface="Calibri"/>
              </a:rPr>
              <a:t>u</a:t>
            </a:r>
            <a:r>
              <a:rPr sz="2400" b="1" spc="-5" dirty="0">
                <a:solidFill>
                  <a:srgbClr val="00B050"/>
                </a:solidFill>
                <a:latin typeface="Calibri"/>
                <a:cs typeface="Calibri"/>
              </a:rPr>
              <a:t>tt</a:t>
            </a:r>
            <a:r>
              <a:rPr sz="2400" b="1" spc="-20" dirty="0">
                <a:solidFill>
                  <a:srgbClr val="00B050"/>
                </a:solidFill>
                <a:latin typeface="Calibri"/>
                <a:cs typeface="Calibri"/>
              </a:rPr>
              <a:t>u</a:t>
            </a:r>
            <a:r>
              <a:rPr sz="2400" b="1" spc="-5" dirty="0">
                <a:solidFill>
                  <a:srgbClr val="00B050"/>
                </a:solidFill>
                <a:latin typeface="Calibri"/>
                <a:cs typeface="Calibri"/>
              </a:rPr>
              <a:t>r</a:t>
            </a:r>
            <a:r>
              <a:rPr sz="2400" b="1" dirty="0">
                <a:solidFill>
                  <a:srgbClr val="00B050"/>
                </a:solidFill>
                <a:latin typeface="Calibri"/>
                <a:cs typeface="Calibri"/>
              </a:rPr>
              <a:t>e</a:t>
            </a:r>
            <a:r>
              <a:rPr sz="2400" b="1" spc="-5" dirty="0">
                <a:solidFill>
                  <a:srgbClr val="00B050"/>
                </a:solidFill>
                <a:latin typeface="Calibri"/>
                <a:cs typeface="Calibri"/>
              </a:rPr>
              <a:t> </a:t>
            </a:r>
            <a:r>
              <a:rPr sz="2400" b="1" spc="-20" dirty="0">
                <a:solidFill>
                  <a:srgbClr val="00B050"/>
                </a:solidFill>
                <a:latin typeface="Calibri"/>
                <a:cs typeface="Calibri"/>
              </a:rPr>
              <a:t>d</a:t>
            </a:r>
            <a:r>
              <a:rPr sz="2400" b="1" spc="-10" dirty="0">
                <a:solidFill>
                  <a:srgbClr val="00B050"/>
                </a:solidFill>
                <a:latin typeface="Calibri"/>
                <a:cs typeface="Calibri"/>
              </a:rPr>
              <a:t>i </a:t>
            </a:r>
            <a:r>
              <a:rPr sz="2400" b="1" dirty="0">
                <a:solidFill>
                  <a:srgbClr val="00B050"/>
                </a:solidFill>
                <a:latin typeface="Calibri"/>
                <a:cs typeface="Calibri"/>
              </a:rPr>
              <a:t>g</a:t>
            </a:r>
            <a:r>
              <a:rPr sz="2400" b="1" spc="-5" dirty="0">
                <a:solidFill>
                  <a:srgbClr val="00B050"/>
                </a:solidFill>
                <a:latin typeface="Calibri"/>
                <a:cs typeface="Calibri"/>
              </a:rPr>
              <a:t>r</a:t>
            </a:r>
            <a:r>
              <a:rPr sz="2400" b="1" spc="-15" dirty="0">
                <a:solidFill>
                  <a:srgbClr val="00B050"/>
                </a:solidFill>
                <a:latin typeface="Calibri"/>
                <a:cs typeface="Calibri"/>
              </a:rPr>
              <a:t>a</a:t>
            </a:r>
            <a:r>
              <a:rPr sz="2400" b="1" spc="-20" dirty="0">
                <a:solidFill>
                  <a:srgbClr val="00B050"/>
                </a:solidFill>
                <a:latin typeface="Calibri"/>
                <a:cs typeface="Calibri"/>
              </a:rPr>
              <a:t>nd</a:t>
            </a:r>
            <a:r>
              <a:rPr sz="2400" b="1" spc="-10" dirty="0">
                <a:solidFill>
                  <a:srgbClr val="00B050"/>
                </a:solidFill>
                <a:latin typeface="Calibri"/>
                <a:cs typeface="Calibri"/>
              </a:rPr>
              <a:t>i </a:t>
            </a:r>
            <a:r>
              <a:rPr sz="2400" b="1" spc="-20" dirty="0">
                <a:solidFill>
                  <a:srgbClr val="00B050"/>
                </a:solidFill>
                <a:latin typeface="Calibri"/>
                <a:cs typeface="Calibri"/>
              </a:rPr>
              <a:t>d</a:t>
            </a:r>
            <a:r>
              <a:rPr sz="2400" b="1" spc="-15" dirty="0">
                <a:solidFill>
                  <a:srgbClr val="00B050"/>
                </a:solidFill>
                <a:latin typeface="Calibri"/>
                <a:cs typeface="Calibri"/>
              </a:rPr>
              <a:t>i</a:t>
            </a:r>
            <a:r>
              <a:rPr sz="2400" b="1" spc="-5" dirty="0">
                <a:solidFill>
                  <a:srgbClr val="00B050"/>
                </a:solidFill>
                <a:latin typeface="Calibri"/>
                <a:cs typeface="Calibri"/>
              </a:rPr>
              <a:t>m</a:t>
            </a:r>
            <a:r>
              <a:rPr sz="2400" b="1" dirty="0">
                <a:solidFill>
                  <a:srgbClr val="00B050"/>
                </a:solidFill>
                <a:latin typeface="Calibri"/>
                <a:cs typeface="Calibri"/>
              </a:rPr>
              <a:t>e</a:t>
            </a:r>
            <a:r>
              <a:rPr sz="2400" b="1" spc="-20" dirty="0">
                <a:solidFill>
                  <a:srgbClr val="00B050"/>
                </a:solidFill>
                <a:latin typeface="Calibri"/>
                <a:cs typeface="Calibri"/>
              </a:rPr>
              <a:t>n</a:t>
            </a:r>
            <a:r>
              <a:rPr sz="2400" b="1" spc="-5" dirty="0">
                <a:solidFill>
                  <a:srgbClr val="00B050"/>
                </a:solidFill>
                <a:latin typeface="Calibri"/>
                <a:cs typeface="Calibri"/>
              </a:rPr>
              <a:t>s</a:t>
            </a:r>
            <a:r>
              <a:rPr sz="2400" b="1" spc="-15" dirty="0">
                <a:solidFill>
                  <a:srgbClr val="00B050"/>
                </a:solidFill>
                <a:latin typeface="Calibri"/>
                <a:cs typeface="Calibri"/>
              </a:rPr>
              <a:t>i</a:t>
            </a:r>
            <a:r>
              <a:rPr sz="2400" b="1" spc="-20" dirty="0">
                <a:solidFill>
                  <a:srgbClr val="00B050"/>
                </a:solidFill>
                <a:latin typeface="Calibri"/>
                <a:cs typeface="Calibri"/>
              </a:rPr>
              <a:t>on</a:t>
            </a:r>
            <a:r>
              <a:rPr sz="2400" b="1" spc="-15" dirty="0">
                <a:solidFill>
                  <a:srgbClr val="00B050"/>
                </a:solidFill>
                <a:latin typeface="Calibri"/>
                <a:cs typeface="Calibri"/>
              </a:rPr>
              <a:t>i</a:t>
            </a:r>
            <a:r>
              <a:rPr sz="2400" b="1" spc="-10" dirty="0">
                <a:solidFill>
                  <a:srgbClr val="00B050"/>
                </a:solidFill>
                <a:latin typeface="Calibri"/>
                <a:cs typeface="Calibri"/>
              </a:rPr>
              <a:t>;</a:t>
            </a:r>
            <a:endParaRPr sz="2400" dirty="0">
              <a:latin typeface="Calibri"/>
              <a:cs typeface="Calibri"/>
            </a:endParaRPr>
          </a:p>
          <a:p>
            <a:pPr>
              <a:lnSpc>
                <a:spcPts val="1100"/>
              </a:lnSpc>
              <a:spcBef>
                <a:spcPts val="89"/>
              </a:spcBef>
              <a:buClr>
                <a:srgbClr val="C00000"/>
              </a:buClr>
              <a:buFont typeface="Arial"/>
              <a:buChar char="✓"/>
            </a:pPr>
            <a:endParaRPr sz="1100" dirty="0"/>
          </a:p>
          <a:p>
            <a:pPr marL="371475" marR="6350" indent="-358775" algn="just">
              <a:lnSpc>
                <a:spcPct val="99900"/>
              </a:lnSpc>
              <a:buClr>
                <a:srgbClr val="C00000"/>
              </a:buClr>
              <a:buFont typeface="Arial"/>
              <a:buChar char="✓"/>
              <a:tabLst>
                <a:tab pos="371475" algn="l"/>
              </a:tabLst>
            </a:pPr>
            <a:r>
              <a:rPr sz="2400" b="1" spc="-10" dirty="0">
                <a:solidFill>
                  <a:srgbClr val="A90000"/>
                </a:solidFill>
                <a:latin typeface="Calibri"/>
                <a:cs typeface="Calibri"/>
              </a:rPr>
              <a:t>C</a:t>
            </a:r>
            <a:r>
              <a:rPr sz="2400" b="1" spc="-20" dirty="0">
                <a:solidFill>
                  <a:srgbClr val="A90000"/>
                </a:solidFill>
                <a:latin typeface="Calibri"/>
                <a:cs typeface="Calibri"/>
              </a:rPr>
              <a:t>o</a:t>
            </a:r>
            <a:r>
              <a:rPr sz="2400" b="1" spc="-15" dirty="0">
                <a:solidFill>
                  <a:srgbClr val="A90000"/>
                </a:solidFill>
                <a:latin typeface="Calibri"/>
                <a:cs typeface="Calibri"/>
              </a:rPr>
              <a:t>n</a:t>
            </a:r>
            <a:r>
              <a:rPr sz="2400" b="1" spc="-5" dirty="0">
                <a:solidFill>
                  <a:srgbClr val="A90000"/>
                </a:solidFill>
                <a:latin typeface="Calibri"/>
                <a:cs typeface="Calibri"/>
              </a:rPr>
              <a:t> </a:t>
            </a:r>
            <a:r>
              <a:rPr sz="2400" b="1" spc="-20" dirty="0">
                <a:solidFill>
                  <a:srgbClr val="A90000"/>
                </a:solidFill>
                <a:latin typeface="Calibri"/>
                <a:cs typeface="Calibri"/>
              </a:rPr>
              <a:t>un</a:t>
            </a:r>
            <a:r>
              <a:rPr sz="2400" b="1" spc="-15" dirty="0">
                <a:solidFill>
                  <a:srgbClr val="A90000"/>
                </a:solidFill>
                <a:latin typeface="Calibri"/>
                <a:cs typeface="Calibri"/>
              </a:rPr>
              <a:t>a</a:t>
            </a:r>
            <a:r>
              <a:rPr sz="2400" b="1" spc="-5" dirty="0">
                <a:solidFill>
                  <a:srgbClr val="A90000"/>
                </a:solidFill>
                <a:latin typeface="Calibri"/>
                <a:cs typeface="Calibri"/>
              </a:rPr>
              <a:t> </a:t>
            </a:r>
            <a:r>
              <a:rPr sz="2400" b="1" spc="-15" dirty="0">
                <a:solidFill>
                  <a:srgbClr val="A90000"/>
                </a:solidFill>
                <a:latin typeface="Calibri"/>
                <a:cs typeface="Calibri"/>
              </a:rPr>
              <a:t>i</a:t>
            </a:r>
            <a:r>
              <a:rPr sz="2400" b="1" spc="-20" dirty="0">
                <a:solidFill>
                  <a:srgbClr val="A90000"/>
                </a:solidFill>
                <a:latin typeface="Calibri"/>
                <a:cs typeface="Calibri"/>
              </a:rPr>
              <a:t>n</a:t>
            </a:r>
            <a:r>
              <a:rPr sz="2400" b="1" spc="-10" dirty="0">
                <a:solidFill>
                  <a:srgbClr val="A90000"/>
                </a:solidFill>
                <a:latin typeface="Calibri"/>
                <a:cs typeface="Calibri"/>
              </a:rPr>
              <a:t>es</a:t>
            </a:r>
            <a:r>
              <a:rPr sz="2400" b="1" spc="-15" dirty="0">
                <a:solidFill>
                  <a:srgbClr val="A90000"/>
                </a:solidFill>
                <a:latin typeface="Calibri"/>
                <a:cs typeface="Calibri"/>
              </a:rPr>
              <a:t>i</a:t>
            </a:r>
            <a:r>
              <a:rPr sz="2400" b="1" spc="-5" dirty="0">
                <a:solidFill>
                  <a:srgbClr val="A90000"/>
                </a:solidFill>
                <a:latin typeface="Calibri"/>
                <a:cs typeface="Calibri"/>
              </a:rPr>
              <a:t>ste</a:t>
            </a:r>
            <a:r>
              <a:rPr sz="2400" b="1" spc="-20" dirty="0">
                <a:solidFill>
                  <a:srgbClr val="A90000"/>
                </a:solidFill>
                <a:latin typeface="Calibri"/>
                <a:cs typeface="Calibri"/>
              </a:rPr>
              <a:t>n</a:t>
            </a:r>
            <a:r>
              <a:rPr sz="2400" b="1" spc="5" dirty="0">
                <a:solidFill>
                  <a:srgbClr val="A90000"/>
                </a:solidFill>
                <a:latin typeface="Calibri"/>
                <a:cs typeface="Calibri"/>
              </a:rPr>
              <a:t>t</a:t>
            </a:r>
            <a:r>
              <a:rPr sz="2400" b="1" dirty="0">
                <a:solidFill>
                  <a:srgbClr val="A90000"/>
                </a:solidFill>
                <a:latin typeface="Calibri"/>
                <a:cs typeface="Calibri"/>
              </a:rPr>
              <a:t>e </a:t>
            </a:r>
            <a:r>
              <a:rPr sz="2400" b="1" spc="-20" dirty="0">
                <a:solidFill>
                  <a:srgbClr val="A90000"/>
                </a:solidFill>
                <a:latin typeface="Calibri"/>
                <a:cs typeface="Calibri"/>
              </a:rPr>
              <a:t>un</a:t>
            </a:r>
            <a:r>
              <a:rPr sz="2400" b="1" spc="-15" dirty="0">
                <a:solidFill>
                  <a:srgbClr val="A90000"/>
                </a:solidFill>
                <a:latin typeface="Calibri"/>
                <a:cs typeface="Calibri"/>
              </a:rPr>
              <a:t>i</a:t>
            </a:r>
            <a:r>
              <a:rPr sz="2400" b="1" dirty="0">
                <a:solidFill>
                  <a:srgbClr val="A90000"/>
                </a:solidFill>
                <a:latin typeface="Calibri"/>
                <a:cs typeface="Calibri"/>
              </a:rPr>
              <a:t>f</a:t>
            </a:r>
            <a:r>
              <a:rPr sz="2400" b="1" spc="-20" dirty="0">
                <a:solidFill>
                  <a:srgbClr val="A90000"/>
                </a:solidFill>
                <a:latin typeface="Calibri"/>
                <a:cs typeface="Calibri"/>
              </a:rPr>
              <a:t>o</a:t>
            </a:r>
            <a:r>
              <a:rPr sz="2400" b="1" spc="-5" dirty="0">
                <a:solidFill>
                  <a:srgbClr val="A90000"/>
                </a:solidFill>
                <a:latin typeface="Calibri"/>
                <a:cs typeface="Calibri"/>
              </a:rPr>
              <a:t>rm</a:t>
            </a:r>
            <a:r>
              <a:rPr sz="2400" b="1" spc="-15" dirty="0">
                <a:solidFill>
                  <a:srgbClr val="A90000"/>
                </a:solidFill>
                <a:latin typeface="Calibri"/>
                <a:cs typeface="Calibri"/>
              </a:rPr>
              <a:t>i</a:t>
            </a:r>
            <a:r>
              <a:rPr sz="2400" b="1" spc="-5" dirty="0">
                <a:solidFill>
                  <a:srgbClr val="A90000"/>
                </a:solidFill>
                <a:latin typeface="Calibri"/>
                <a:cs typeface="Calibri"/>
              </a:rPr>
              <a:t>t</a:t>
            </a:r>
            <a:r>
              <a:rPr sz="2400" b="1" spc="-15" dirty="0">
                <a:solidFill>
                  <a:srgbClr val="A90000"/>
                </a:solidFill>
                <a:latin typeface="Calibri"/>
                <a:cs typeface="Calibri"/>
              </a:rPr>
              <a:t>à</a:t>
            </a:r>
            <a:r>
              <a:rPr sz="2400" b="1" dirty="0">
                <a:solidFill>
                  <a:srgbClr val="A90000"/>
                </a:solidFill>
                <a:latin typeface="Calibri"/>
                <a:cs typeface="Calibri"/>
              </a:rPr>
              <a:t> </a:t>
            </a:r>
            <a:r>
              <a:rPr sz="2400" b="1" spc="-20" dirty="0">
                <a:solidFill>
                  <a:srgbClr val="A90000"/>
                </a:solidFill>
                <a:latin typeface="Calibri"/>
                <a:cs typeface="Calibri"/>
              </a:rPr>
              <a:t>d</a:t>
            </a:r>
            <a:r>
              <a:rPr sz="2400" b="1" spc="-10" dirty="0">
                <a:solidFill>
                  <a:srgbClr val="A90000"/>
                </a:solidFill>
                <a:latin typeface="Calibri"/>
                <a:cs typeface="Calibri"/>
              </a:rPr>
              <a:t>i c</a:t>
            </a:r>
            <a:r>
              <a:rPr sz="2400" b="1" spc="-20" dirty="0">
                <a:solidFill>
                  <a:srgbClr val="A90000"/>
                </a:solidFill>
                <a:latin typeface="Calibri"/>
                <a:cs typeface="Calibri"/>
              </a:rPr>
              <a:t>o</a:t>
            </a:r>
            <a:r>
              <a:rPr sz="2400" b="1" spc="-5" dirty="0">
                <a:solidFill>
                  <a:srgbClr val="A90000"/>
                </a:solidFill>
                <a:latin typeface="Calibri"/>
                <a:cs typeface="Calibri"/>
              </a:rPr>
              <a:t>m</a:t>
            </a:r>
            <a:r>
              <a:rPr sz="2400" b="1" spc="-20" dirty="0">
                <a:solidFill>
                  <a:srgbClr val="A90000"/>
                </a:solidFill>
                <a:latin typeface="Calibri"/>
                <a:cs typeface="Calibri"/>
              </a:rPr>
              <a:t>po</a:t>
            </a:r>
            <a:r>
              <a:rPr sz="2400" b="1" spc="-5" dirty="0">
                <a:solidFill>
                  <a:srgbClr val="A90000"/>
                </a:solidFill>
                <a:latin typeface="Calibri"/>
                <a:cs typeface="Calibri"/>
              </a:rPr>
              <a:t>rt</a:t>
            </a:r>
            <a:r>
              <a:rPr sz="2400" b="1" spc="-15" dirty="0">
                <a:solidFill>
                  <a:srgbClr val="A90000"/>
                </a:solidFill>
                <a:latin typeface="Calibri"/>
                <a:cs typeface="Calibri"/>
              </a:rPr>
              <a:t>a</a:t>
            </a:r>
            <a:r>
              <a:rPr sz="2400" b="1" spc="-5" dirty="0">
                <a:solidFill>
                  <a:srgbClr val="A90000"/>
                </a:solidFill>
                <a:latin typeface="Calibri"/>
                <a:cs typeface="Calibri"/>
              </a:rPr>
              <a:t>m</a:t>
            </a:r>
            <a:r>
              <a:rPr sz="2400" b="1" spc="5" dirty="0">
                <a:solidFill>
                  <a:srgbClr val="A90000"/>
                </a:solidFill>
                <a:latin typeface="Calibri"/>
                <a:cs typeface="Calibri"/>
              </a:rPr>
              <a:t>e</a:t>
            </a:r>
            <a:r>
              <a:rPr sz="2400" b="1" spc="-5" dirty="0">
                <a:solidFill>
                  <a:srgbClr val="A90000"/>
                </a:solidFill>
                <a:latin typeface="Calibri"/>
                <a:cs typeface="Calibri"/>
              </a:rPr>
              <a:t>nt</a:t>
            </a:r>
            <a:r>
              <a:rPr sz="2400" b="1" spc="-15" dirty="0">
                <a:solidFill>
                  <a:srgbClr val="A90000"/>
                </a:solidFill>
                <a:latin typeface="Calibri"/>
                <a:cs typeface="Calibri"/>
              </a:rPr>
              <a:t>o</a:t>
            </a:r>
            <a:r>
              <a:rPr sz="2400" b="1" spc="-10" dirty="0">
                <a:solidFill>
                  <a:srgbClr val="A90000"/>
                </a:solidFill>
                <a:latin typeface="Calibri"/>
                <a:cs typeface="Calibri"/>
              </a:rPr>
              <a:t> </a:t>
            </a:r>
            <a:r>
              <a:rPr sz="2400" b="1" spc="-20" dirty="0">
                <a:solidFill>
                  <a:srgbClr val="A90000"/>
                </a:solidFill>
                <a:latin typeface="Calibri"/>
                <a:cs typeface="Calibri"/>
              </a:rPr>
              <a:t>d</a:t>
            </a:r>
            <a:r>
              <a:rPr sz="2400" b="1" spc="5" dirty="0">
                <a:solidFill>
                  <a:srgbClr val="A90000"/>
                </a:solidFill>
                <a:latin typeface="Calibri"/>
                <a:cs typeface="Calibri"/>
              </a:rPr>
              <a:t>e</a:t>
            </a:r>
            <a:r>
              <a:rPr sz="2400" b="1" spc="-5" dirty="0">
                <a:solidFill>
                  <a:srgbClr val="A90000"/>
                </a:solidFill>
                <a:latin typeface="Calibri"/>
                <a:cs typeface="Calibri"/>
              </a:rPr>
              <a:t>l</a:t>
            </a:r>
            <a:r>
              <a:rPr sz="2400" b="1" spc="-15" dirty="0">
                <a:solidFill>
                  <a:srgbClr val="A90000"/>
                </a:solidFill>
                <a:latin typeface="Calibri"/>
                <a:cs typeface="Calibri"/>
              </a:rPr>
              <a:t>l</a:t>
            </a:r>
            <a:r>
              <a:rPr sz="2400" b="1" dirty="0">
                <a:solidFill>
                  <a:srgbClr val="A90000"/>
                </a:solidFill>
                <a:latin typeface="Calibri"/>
                <a:cs typeface="Calibri"/>
              </a:rPr>
              <a:t>e </a:t>
            </a:r>
            <a:r>
              <a:rPr sz="2400" b="1" spc="-15" dirty="0">
                <a:solidFill>
                  <a:srgbClr val="A90000"/>
                </a:solidFill>
                <a:latin typeface="Calibri"/>
                <a:cs typeface="Calibri"/>
              </a:rPr>
              <a:t>S</a:t>
            </a:r>
            <a:r>
              <a:rPr sz="2400" b="1" spc="-5" dirty="0">
                <a:solidFill>
                  <a:srgbClr val="A90000"/>
                </a:solidFill>
                <a:latin typeface="Calibri"/>
                <a:cs typeface="Calibri"/>
              </a:rPr>
              <a:t>.</a:t>
            </a:r>
            <a:r>
              <a:rPr sz="2400" b="1" spc="-20" dirty="0">
                <a:solidFill>
                  <a:srgbClr val="A90000"/>
                </a:solidFill>
                <a:latin typeface="Calibri"/>
                <a:cs typeface="Calibri"/>
              </a:rPr>
              <a:t>A</a:t>
            </a:r>
            <a:r>
              <a:rPr sz="2400" b="1" dirty="0">
                <a:solidFill>
                  <a:srgbClr val="A90000"/>
                </a:solidFill>
                <a:latin typeface="Calibri"/>
                <a:cs typeface="Calibri"/>
              </a:rPr>
              <a:t>. </a:t>
            </a:r>
            <a:r>
              <a:rPr sz="2400" b="1" spc="-5" dirty="0">
                <a:solidFill>
                  <a:srgbClr val="A90000"/>
                </a:solidFill>
                <a:latin typeface="Calibri"/>
                <a:cs typeface="Calibri"/>
              </a:rPr>
              <a:t>n</a:t>
            </a:r>
            <a:r>
              <a:rPr sz="2400" b="1" spc="5" dirty="0">
                <a:solidFill>
                  <a:srgbClr val="A90000"/>
                </a:solidFill>
                <a:latin typeface="Calibri"/>
                <a:cs typeface="Calibri"/>
              </a:rPr>
              <a:t>e</a:t>
            </a:r>
            <a:r>
              <a:rPr sz="2400" b="1" spc="-15" dirty="0">
                <a:solidFill>
                  <a:srgbClr val="A90000"/>
                </a:solidFill>
                <a:latin typeface="Calibri"/>
                <a:cs typeface="Calibri"/>
              </a:rPr>
              <a:t>lla</a:t>
            </a:r>
            <a:r>
              <a:rPr sz="2400" b="1" spc="-5" dirty="0">
                <a:solidFill>
                  <a:srgbClr val="A90000"/>
                </a:solidFill>
                <a:latin typeface="Calibri"/>
                <a:cs typeface="Calibri"/>
              </a:rPr>
              <a:t> </a:t>
            </a:r>
            <a:r>
              <a:rPr sz="2400" b="1" spc="-15" dirty="0">
                <a:solidFill>
                  <a:srgbClr val="A90000"/>
                </a:solidFill>
                <a:latin typeface="Calibri"/>
                <a:cs typeface="Calibri"/>
              </a:rPr>
              <a:t>a</a:t>
            </a:r>
            <a:r>
              <a:rPr sz="2400" b="1" spc="-20" dirty="0">
                <a:solidFill>
                  <a:srgbClr val="A90000"/>
                </a:solidFill>
                <a:latin typeface="Calibri"/>
                <a:cs typeface="Calibri"/>
              </a:rPr>
              <a:t>ppl</a:t>
            </a:r>
            <a:r>
              <a:rPr sz="2400" b="1" spc="-15" dirty="0">
                <a:solidFill>
                  <a:srgbClr val="A90000"/>
                </a:solidFill>
                <a:latin typeface="Calibri"/>
                <a:cs typeface="Calibri"/>
              </a:rPr>
              <a:t>i</a:t>
            </a:r>
            <a:r>
              <a:rPr sz="2400" b="1" spc="-5" dirty="0">
                <a:solidFill>
                  <a:srgbClr val="A90000"/>
                </a:solidFill>
                <a:latin typeface="Calibri"/>
                <a:cs typeface="Calibri"/>
              </a:rPr>
              <a:t>c</a:t>
            </a:r>
            <a:r>
              <a:rPr sz="2400" b="1" spc="-15" dirty="0">
                <a:solidFill>
                  <a:srgbClr val="A90000"/>
                </a:solidFill>
                <a:latin typeface="Calibri"/>
                <a:cs typeface="Calibri"/>
              </a:rPr>
              <a:t>a</a:t>
            </a:r>
            <a:r>
              <a:rPr sz="2400" b="1" spc="-5" dirty="0">
                <a:solidFill>
                  <a:srgbClr val="A90000"/>
                </a:solidFill>
                <a:latin typeface="Calibri"/>
                <a:cs typeface="Calibri"/>
              </a:rPr>
              <a:t>z</a:t>
            </a:r>
            <a:r>
              <a:rPr sz="2400" b="1" spc="-15" dirty="0">
                <a:solidFill>
                  <a:srgbClr val="A90000"/>
                </a:solidFill>
                <a:latin typeface="Calibri"/>
                <a:cs typeface="Calibri"/>
              </a:rPr>
              <a:t>i</a:t>
            </a:r>
            <a:r>
              <a:rPr sz="2400" b="1" spc="-20" dirty="0">
                <a:solidFill>
                  <a:srgbClr val="A90000"/>
                </a:solidFill>
                <a:latin typeface="Calibri"/>
                <a:cs typeface="Calibri"/>
              </a:rPr>
              <a:t>o</a:t>
            </a:r>
            <a:r>
              <a:rPr sz="2400" b="1" spc="-5" dirty="0">
                <a:solidFill>
                  <a:srgbClr val="A90000"/>
                </a:solidFill>
                <a:latin typeface="Calibri"/>
                <a:cs typeface="Calibri"/>
              </a:rPr>
              <a:t>n</a:t>
            </a:r>
            <a:r>
              <a:rPr sz="2400" b="1" dirty="0">
                <a:solidFill>
                  <a:srgbClr val="A90000"/>
                </a:solidFill>
                <a:latin typeface="Calibri"/>
                <a:cs typeface="Calibri"/>
              </a:rPr>
              <a:t>e </a:t>
            </a:r>
            <a:r>
              <a:rPr sz="2400" b="1" spc="-5" dirty="0">
                <a:solidFill>
                  <a:srgbClr val="A90000"/>
                </a:solidFill>
                <a:latin typeface="Calibri"/>
                <a:cs typeface="Calibri"/>
              </a:rPr>
              <a:t>d</a:t>
            </a:r>
            <a:r>
              <a:rPr sz="2400" b="1" spc="5" dirty="0">
                <a:solidFill>
                  <a:srgbClr val="A90000"/>
                </a:solidFill>
                <a:latin typeface="Calibri"/>
                <a:cs typeface="Calibri"/>
              </a:rPr>
              <a:t>e</a:t>
            </a:r>
            <a:r>
              <a:rPr sz="2400" b="1" spc="-15" dirty="0">
                <a:solidFill>
                  <a:srgbClr val="A90000"/>
                </a:solidFill>
                <a:latin typeface="Calibri"/>
                <a:cs typeface="Calibri"/>
              </a:rPr>
              <a:t>ll</a:t>
            </a:r>
            <a:r>
              <a:rPr sz="2400" b="1" dirty="0">
                <a:solidFill>
                  <a:srgbClr val="A90000"/>
                </a:solidFill>
                <a:latin typeface="Calibri"/>
                <a:cs typeface="Calibri"/>
              </a:rPr>
              <a:t>e</a:t>
            </a:r>
            <a:r>
              <a:rPr sz="2400" b="1" spc="-5" dirty="0">
                <a:solidFill>
                  <a:srgbClr val="A90000"/>
                </a:solidFill>
                <a:latin typeface="Calibri"/>
                <a:cs typeface="Calibri"/>
              </a:rPr>
              <a:t> </a:t>
            </a:r>
            <a:r>
              <a:rPr sz="2400" b="1" spc="-20" dirty="0">
                <a:solidFill>
                  <a:srgbClr val="A90000"/>
                </a:solidFill>
                <a:latin typeface="Calibri"/>
                <a:cs typeface="Calibri"/>
              </a:rPr>
              <a:t>no</a:t>
            </a:r>
            <a:r>
              <a:rPr sz="2400" b="1" spc="-5" dirty="0">
                <a:solidFill>
                  <a:srgbClr val="A90000"/>
                </a:solidFill>
                <a:latin typeface="Calibri"/>
                <a:cs typeface="Calibri"/>
              </a:rPr>
              <a:t>rm</a:t>
            </a:r>
            <a:r>
              <a:rPr sz="2400" b="1" dirty="0">
                <a:solidFill>
                  <a:srgbClr val="A90000"/>
                </a:solidFill>
                <a:latin typeface="Calibri"/>
                <a:cs typeface="Calibri"/>
              </a:rPr>
              <a:t>e</a:t>
            </a:r>
            <a:r>
              <a:rPr sz="2400" b="1" spc="-5" dirty="0">
                <a:solidFill>
                  <a:srgbClr val="A90000"/>
                </a:solidFill>
                <a:latin typeface="Calibri"/>
                <a:cs typeface="Calibri"/>
              </a:rPr>
              <a:t> </a:t>
            </a:r>
            <a:r>
              <a:rPr sz="2400" b="1" spc="-15" dirty="0">
                <a:solidFill>
                  <a:srgbClr val="A90000"/>
                </a:solidFill>
                <a:latin typeface="Calibri"/>
                <a:cs typeface="Calibri"/>
              </a:rPr>
              <a:t>in</a:t>
            </a:r>
            <a:r>
              <a:rPr sz="2400" b="1" spc="-10" dirty="0">
                <a:solidFill>
                  <a:srgbClr val="A90000"/>
                </a:solidFill>
                <a:latin typeface="Calibri"/>
                <a:cs typeface="Calibri"/>
              </a:rPr>
              <a:t> </a:t>
            </a:r>
            <a:r>
              <a:rPr sz="2400" b="1" spc="-5" dirty="0">
                <a:solidFill>
                  <a:srgbClr val="A90000"/>
                </a:solidFill>
                <a:latin typeface="Calibri"/>
                <a:cs typeface="Calibri"/>
              </a:rPr>
              <a:t>r</a:t>
            </a:r>
            <a:r>
              <a:rPr sz="2400" b="1" dirty="0">
                <a:solidFill>
                  <a:srgbClr val="A90000"/>
                </a:solidFill>
                <a:latin typeface="Calibri"/>
                <a:cs typeface="Calibri"/>
              </a:rPr>
              <a:t>e</a:t>
            </a:r>
            <a:r>
              <a:rPr sz="2400" b="1" spc="-15" dirty="0">
                <a:solidFill>
                  <a:srgbClr val="A90000"/>
                </a:solidFill>
                <a:latin typeface="Calibri"/>
                <a:cs typeface="Calibri"/>
              </a:rPr>
              <a:t>la</a:t>
            </a:r>
            <a:r>
              <a:rPr sz="2400" b="1" spc="-5" dirty="0">
                <a:solidFill>
                  <a:srgbClr val="A90000"/>
                </a:solidFill>
                <a:latin typeface="Calibri"/>
                <a:cs typeface="Calibri"/>
              </a:rPr>
              <a:t>z</a:t>
            </a:r>
            <a:r>
              <a:rPr sz="2400" b="1" spc="-15" dirty="0">
                <a:solidFill>
                  <a:srgbClr val="A90000"/>
                </a:solidFill>
                <a:latin typeface="Calibri"/>
                <a:cs typeface="Calibri"/>
              </a:rPr>
              <a:t>i</a:t>
            </a:r>
            <a:r>
              <a:rPr sz="2400" b="1" spc="-20" dirty="0">
                <a:solidFill>
                  <a:srgbClr val="A90000"/>
                </a:solidFill>
                <a:latin typeface="Calibri"/>
                <a:cs typeface="Calibri"/>
              </a:rPr>
              <a:t>o</a:t>
            </a:r>
            <a:r>
              <a:rPr sz="2400" b="1" spc="-5" dirty="0">
                <a:solidFill>
                  <a:srgbClr val="A90000"/>
                </a:solidFill>
                <a:latin typeface="Calibri"/>
                <a:cs typeface="Calibri"/>
              </a:rPr>
              <a:t>n</a:t>
            </a:r>
            <a:r>
              <a:rPr sz="2400" b="1" dirty="0">
                <a:solidFill>
                  <a:srgbClr val="A90000"/>
                </a:solidFill>
                <a:latin typeface="Calibri"/>
                <a:cs typeface="Calibri"/>
              </a:rPr>
              <a:t>e </a:t>
            </a:r>
            <a:r>
              <a:rPr sz="2400" b="1" spc="-10" dirty="0">
                <a:solidFill>
                  <a:srgbClr val="A90000"/>
                </a:solidFill>
                <a:latin typeface="Calibri"/>
                <a:cs typeface="Calibri"/>
              </a:rPr>
              <a:t>ai </a:t>
            </a:r>
            <a:r>
              <a:rPr sz="2400" b="1" spc="-5" dirty="0">
                <a:solidFill>
                  <a:srgbClr val="A90000"/>
                </a:solidFill>
                <a:latin typeface="Calibri"/>
                <a:cs typeface="Calibri"/>
              </a:rPr>
              <a:t>r</a:t>
            </a:r>
            <a:r>
              <a:rPr sz="2400" b="1" dirty="0">
                <a:solidFill>
                  <a:srgbClr val="A90000"/>
                </a:solidFill>
                <a:latin typeface="Calibri"/>
                <a:cs typeface="Calibri"/>
              </a:rPr>
              <a:t>e</a:t>
            </a:r>
            <a:r>
              <a:rPr sz="2400" b="1" spc="-20" dirty="0">
                <a:solidFill>
                  <a:srgbClr val="A90000"/>
                </a:solidFill>
                <a:latin typeface="Calibri"/>
                <a:cs typeface="Calibri"/>
              </a:rPr>
              <a:t>qui</a:t>
            </a:r>
            <a:r>
              <a:rPr sz="2400" b="1" spc="-5" dirty="0">
                <a:solidFill>
                  <a:srgbClr val="A90000"/>
                </a:solidFill>
                <a:latin typeface="Calibri"/>
                <a:cs typeface="Calibri"/>
              </a:rPr>
              <a:t>s</a:t>
            </a:r>
            <a:r>
              <a:rPr sz="2400" b="1" spc="-15" dirty="0">
                <a:solidFill>
                  <a:srgbClr val="A90000"/>
                </a:solidFill>
                <a:latin typeface="Calibri"/>
                <a:cs typeface="Calibri"/>
              </a:rPr>
              <a:t>i</a:t>
            </a:r>
            <a:r>
              <a:rPr sz="2400" b="1" spc="-5" dirty="0">
                <a:solidFill>
                  <a:srgbClr val="A90000"/>
                </a:solidFill>
                <a:latin typeface="Calibri"/>
                <a:cs typeface="Calibri"/>
              </a:rPr>
              <a:t>t</a:t>
            </a:r>
            <a:r>
              <a:rPr sz="2400" b="1" spc="-10" dirty="0">
                <a:solidFill>
                  <a:srgbClr val="A90000"/>
                </a:solidFill>
                <a:latin typeface="Calibri"/>
                <a:cs typeface="Calibri"/>
              </a:rPr>
              <a:t>i </a:t>
            </a:r>
            <a:r>
              <a:rPr sz="2400" b="1" spc="-15" dirty="0">
                <a:solidFill>
                  <a:srgbClr val="A90000"/>
                </a:solidFill>
                <a:latin typeface="Calibri"/>
                <a:cs typeface="Calibri"/>
              </a:rPr>
              <a:t>di </a:t>
            </a:r>
            <a:r>
              <a:rPr sz="2400" b="1" spc="-20" dirty="0">
                <a:solidFill>
                  <a:srgbClr val="A90000"/>
                </a:solidFill>
                <a:latin typeface="Calibri"/>
                <a:cs typeface="Calibri"/>
              </a:rPr>
              <a:t>p</a:t>
            </a:r>
            <a:r>
              <a:rPr sz="2400" b="1" spc="-15" dirty="0">
                <a:solidFill>
                  <a:srgbClr val="A90000"/>
                </a:solidFill>
                <a:latin typeface="Calibri"/>
                <a:cs typeface="Calibri"/>
              </a:rPr>
              <a:t>a</a:t>
            </a:r>
            <a:r>
              <a:rPr sz="2400" b="1" spc="-5" dirty="0">
                <a:solidFill>
                  <a:srgbClr val="A90000"/>
                </a:solidFill>
                <a:latin typeface="Calibri"/>
                <a:cs typeface="Calibri"/>
              </a:rPr>
              <a:t>rt</a:t>
            </a:r>
            <a:r>
              <a:rPr sz="2400" b="1" dirty="0">
                <a:solidFill>
                  <a:srgbClr val="A90000"/>
                </a:solidFill>
                <a:latin typeface="Calibri"/>
                <a:cs typeface="Calibri"/>
              </a:rPr>
              <a:t>e</a:t>
            </a:r>
            <a:r>
              <a:rPr sz="2400" b="1" spc="-5" dirty="0">
                <a:solidFill>
                  <a:srgbClr val="A90000"/>
                </a:solidFill>
                <a:latin typeface="Calibri"/>
                <a:cs typeface="Calibri"/>
              </a:rPr>
              <a:t>c</a:t>
            </a:r>
            <a:r>
              <a:rPr sz="2400" b="1" spc="-15" dirty="0">
                <a:solidFill>
                  <a:srgbClr val="A90000"/>
                </a:solidFill>
                <a:latin typeface="Calibri"/>
                <a:cs typeface="Calibri"/>
              </a:rPr>
              <a:t>i</a:t>
            </a:r>
            <a:r>
              <a:rPr sz="2400" b="1" spc="-20" dirty="0">
                <a:solidFill>
                  <a:srgbClr val="A90000"/>
                </a:solidFill>
                <a:latin typeface="Calibri"/>
                <a:cs typeface="Calibri"/>
              </a:rPr>
              <a:t>p</a:t>
            </a:r>
            <a:r>
              <a:rPr sz="2400" b="1" spc="-15" dirty="0">
                <a:solidFill>
                  <a:srgbClr val="A90000"/>
                </a:solidFill>
                <a:latin typeface="Calibri"/>
                <a:cs typeface="Calibri"/>
              </a:rPr>
              <a:t>a</a:t>
            </a:r>
            <a:r>
              <a:rPr sz="2400" b="1" spc="-5" dirty="0">
                <a:solidFill>
                  <a:srgbClr val="A90000"/>
                </a:solidFill>
                <a:latin typeface="Calibri"/>
                <a:cs typeface="Calibri"/>
              </a:rPr>
              <a:t>z</a:t>
            </a:r>
            <a:r>
              <a:rPr sz="2400" b="1" spc="-15" dirty="0">
                <a:solidFill>
                  <a:srgbClr val="A90000"/>
                </a:solidFill>
                <a:latin typeface="Calibri"/>
                <a:cs typeface="Calibri"/>
              </a:rPr>
              <a:t>i</a:t>
            </a:r>
            <a:r>
              <a:rPr sz="2400" b="1" spc="-20" dirty="0">
                <a:solidFill>
                  <a:srgbClr val="A90000"/>
                </a:solidFill>
                <a:latin typeface="Calibri"/>
                <a:cs typeface="Calibri"/>
              </a:rPr>
              <a:t>on</a:t>
            </a:r>
            <a:r>
              <a:rPr sz="2400" b="1" dirty="0">
                <a:solidFill>
                  <a:srgbClr val="A90000"/>
                </a:solidFill>
                <a:latin typeface="Calibri"/>
                <a:cs typeface="Calibri"/>
              </a:rPr>
              <a:t>e</a:t>
            </a:r>
            <a:r>
              <a:rPr sz="2400" b="1" spc="-5" dirty="0">
                <a:solidFill>
                  <a:srgbClr val="A90000"/>
                </a:solidFill>
                <a:latin typeface="Calibri"/>
                <a:cs typeface="Calibri"/>
              </a:rPr>
              <a:t> </a:t>
            </a:r>
            <a:r>
              <a:rPr sz="2400" b="1" spc="-20" dirty="0">
                <a:solidFill>
                  <a:srgbClr val="A90000"/>
                </a:solidFill>
                <a:latin typeface="Calibri"/>
                <a:cs typeface="Calibri"/>
              </a:rPr>
              <a:t>d</a:t>
            </a:r>
            <a:r>
              <a:rPr sz="2400" b="1" dirty="0">
                <a:solidFill>
                  <a:srgbClr val="A90000"/>
                </a:solidFill>
                <a:latin typeface="Calibri"/>
                <a:cs typeface="Calibri"/>
              </a:rPr>
              <a:t>e</a:t>
            </a:r>
            <a:r>
              <a:rPr sz="2400" b="1" spc="-15" dirty="0">
                <a:solidFill>
                  <a:srgbClr val="A90000"/>
                </a:solidFill>
                <a:latin typeface="Calibri"/>
                <a:cs typeface="Calibri"/>
              </a:rPr>
              <a:t>gl</a:t>
            </a:r>
            <a:r>
              <a:rPr sz="2400" b="1" spc="-10" dirty="0">
                <a:solidFill>
                  <a:srgbClr val="A90000"/>
                </a:solidFill>
                <a:latin typeface="Calibri"/>
                <a:cs typeface="Calibri"/>
              </a:rPr>
              <a:t>i </a:t>
            </a:r>
            <a:r>
              <a:rPr sz="2400" b="1" spc="-20" dirty="0">
                <a:solidFill>
                  <a:srgbClr val="A90000"/>
                </a:solidFill>
                <a:latin typeface="Calibri"/>
                <a:cs typeface="Calibri"/>
              </a:rPr>
              <a:t>op</a:t>
            </a:r>
            <a:r>
              <a:rPr sz="2400" b="1" dirty="0">
                <a:solidFill>
                  <a:srgbClr val="A90000"/>
                </a:solidFill>
                <a:latin typeface="Calibri"/>
                <a:cs typeface="Calibri"/>
              </a:rPr>
              <a:t>e</a:t>
            </a:r>
            <a:r>
              <a:rPr sz="2400" b="1" spc="-5" dirty="0">
                <a:solidFill>
                  <a:srgbClr val="A90000"/>
                </a:solidFill>
                <a:latin typeface="Calibri"/>
                <a:cs typeface="Calibri"/>
              </a:rPr>
              <a:t>r</a:t>
            </a:r>
            <a:r>
              <a:rPr sz="2400" b="1" spc="-15" dirty="0">
                <a:solidFill>
                  <a:srgbClr val="A90000"/>
                </a:solidFill>
                <a:latin typeface="Calibri"/>
                <a:cs typeface="Calibri"/>
              </a:rPr>
              <a:t>a</a:t>
            </a:r>
            <a:r>
              <a:rPr sz="2400" b="1" spc="-5" dirty="0">
                <a:solidFill>
                  <a:srgbClr val="A90000"/>
                </a:solidFill>
                <a:latin typeface="Calibri"/>
                <a:cs typeface="Calibri"/>
              </a:rPr>
              <a:t>t</a:t>
            </a:r>
            <a:r>
              <a:rPr lang="it-IT" sz="2400" b="1" spc="-5" dirty="0">
                <a:solidFill>
                  <a:srgbClr val="A90000"/>
                </a:solidFill>
                <a:latin typeface="Calibri"/>
                <a:cs typeface="Calibri"/>
              </a:rPr>
              <a:t>ori</a:t>
            </a:r>
            <a:r>
              <a:rPr sz="2400" b="1" spc="-10" dirty="0">
                <a:solidFill>
                  <a:srgbClr val="A90000"/>
                </a:solidFill>
                <a:latin typeface="Calibri"/>
                <a:cs typeface="Calibri"/>
              </a:rPr>
              <a:t> </a:t>
            </a:r>
            <a:r>
              <a:rPr sz="2400" b="1" dirty="0">
                <a:solidFill>
                  <a:srgbClr val="A90000"/>
                </a:solidFill>
                <a:latin typeface="Calibri"/>
                <a:cs typeface="Calibri"/>
              </a:rPr>
              <a:t>e</a:t>
            </a:r>
            <a:r>
              <a:rPr sz="2400" b="1" spc="-5" dirty="0">
                <a:solidFill>
                  <a:srgbClr val="A90000"/>
                </a:solidFill>
                <a:latin typeface="Calibri"/>
                <a:cs typeface="Calibri"/>
              </a:rPr>
              <a:t> </a:t>
            </a:r>
            <a:r>
              <a:rPr sz="2400" b="1" spc="-15" dirty="0">
                <a:solidFill>
                  <a:srgbClr val="A90000"/>
                </a:solidFill>
                <a:latin typeface="Calibri"/>
                <a:cs typeface="Calibri"/>
              </a:rPr>
              <a:t>all</a:t>
            </a:r>
            <a:r>
              <a:rPr sz="2400" b="1" dirty="0">
                <a:solidFill>
                  <a:srgbClr val="A90000"/>
                </a:solidFill>
                <a:latin typeface="Calibri"/>
                <a:cs typeface="Calibri"/>
              </a:rPr>
              <a:t>e</a:t>
            </a:r>
            <a:r>
              <a:rPr sz="2400" b="1" spc="-5" dirty="0">
                <a:solidFill>
                  <a:srgbClr val="A90000"/>
                </a:solidFill>
                <a:latin typeface="Calibri"/>
                <a:cs typeface="Calibri"/>
              </a:rPr>
              <a:t> </a:t>
            </a:r>
            <a:r>
              <a:rPr sz="2400" b="1" spc="-20" dirty="0">
                <a:solidFill>
                  <a:srgbClr val="A90000"/>
                </a:solidFill>
                <a:latin typeface="Calibri"/>
                <a:cs typeface="Calibri"/>
              </a:rPr>
              <a:t>p</a:t>
            </a:r>
            <a:r>
              <a:rPr sz="2400" b="1" spc="-5" dirty="0">
                <a:solidFill>
                  <a:srgbClr val="A90000"/>
                </a:solidFill>
                <a:latin typeface="Calibri"/>
                <a:cs typeface="Calibri"/>
              </a:rPr>
              <a:t>r</a:t>
            </a:r>
            <a:r>
              <a:rPr sz="2400" b="1" spc="-20" dirty="0">
                <a:solidFill>
                  <a:srgbClr val="A90000"/>
                </a:solidFill>
                <a:latin typeface="Calibri"/>
                <a:cs typeface="Calibri"/>
              </a:rPr>
              <a:t>o</a:t>
            </a:r>
            <a:r>
              <a:rPr sz="2400" b="1" spc="-5" dirty="0">
                <a:solidFill>
                  <a:srgbClr val="A90000"/>
                </a:solidFill>
                <a:latin typeface="Calibri"/>
                <a:cs typeface="Calibri"/>
              </a:rPr>
              <a:t>c</a:t>
            </a:r>
            <a:r>
              <a:rPr sz="2400" b="1" dirty="0">
                <a:solidFill>
                  <a:srgbClr val="A90000"/>
                </a:solidFill>
                <a:latin typeface="Calibri"/>
                <a:cs typeface="Calibri"/>
              </a:rPr>
              <a:t>e</a:t>
            </a:r>
            <a:r>
              <a:rPr sz="2400" b="1" spc="-20" dirty="0">
                <a:solidFill>
                  <a:srgbClr val="A90000"/>
                </a:solidFill>
                <a:latin typeface="Calibri"/>
                <a:cs typeface="Calibri"/>
              </a:rPr>
              <a:t>du</a:t>
            </a:r>
            <a:r>
              <a:rPr sz="2400" b="1" spc="-5" dirty="0">
                <a:solidFill>
                  <a:srgbClr val="A90000"/>
                </a:solidFill>
                <a:latin typeface="Calibri"/>
                <a:cs typeface="Calibri"/>
              </a:rPr>
              <a:t>r</a:t>
            </a:r>
            <a:r>
              <a:rPr sz="2400" b="1" dirty="0">
                <a:solidFill>
                  <a:srgbClr val="A90000"/>
                </a:solidFill>
                <a:latin typeface="Calibri"/>
                <a:cs typeface="Calibri"/>
              </a:rPr>
              <a:t>e</a:t>
            </a:r>
            <a:r>
              <a:rPr sz="2400" b="1" spc="-5" dirty="0">
                <a:solidFill>
                  <a:srgbClr val="A90000"/>
                </a:solidFill>
                <a:latin typeface="Calibri"/>
                <a:cs typeface="Calibri"/>
              </a:rPr>
              <a:t> </a:t>
            </a:r>
            <a:r>
              <a:rPr sz="2400" b="1" spc="-20" dirty="0">
                <a:solidFill>
                  <a:srgbClr val="A90000"/>
                </a:solidFill>
                <a:latin typeface="Calibri"/>
                <a:cs typeface="Calibri"/>
              </a:rPr>
              <a:t>d</a:t>
            </a:r>
            <a:r>
              <a:rPr sz="2400" b="1" spc="-10" dirty="0">
                <a:solidFill>
                  <a:srgbClr val="A90000"/>
                </a:solidFill>
                <a:latin typeface="Calibri"/>
                <a:cs typeface="Calibri"/>
              </a:rPr>
              <a:t>i </a:t>
            </a:r>
            <a:r>
              <a:rPr sz="2400" b="1" spc="-5" dirty="0">
                <a:solidFill>
                  <a:srgbClr val="A90000"/>
                </a:solidFill>
                <a:latin typeface="Calibri"/>
                <a:cs typeface="Calibri"/>
              </a:rPr>
              <a:t>s</a:t>
            </a:r>
            <a:r>
              <a:rPr sz="2400" b="1" dirty="0">
                <a:solidFill>
                  <a:srgbClr val="A90000"/>
                </a:solidFill>
                <a:latin typeface="Calibri"/>
                <a:cs typeface="Calibri"/>
              </a:rPr>
              <a:t>e</a:t>
            </a:r>
            <a:r>
              <a:rPr sz="2400" b="1" spc="-15" dirty="0">
                <a:solidFill>
                  <a:srgbClr val="A90000"/>
                </a:solidFill>
                <a:latin typeface="Calibri"/>
                <a:cs typeface="Calibri"/>
              </a:rPr>
              <a:t>l</a:t>
            </a:r>
            <a:r>
              <a:rPr sz="2400" b="1" dirty="0">
                <a:solidFill>
                  <a:srgbClr val="A90000"/>
                </a:solidFill>
                <a:latin typeface="Calibri"/>
                <a:cs typeface="Calibri"/>
              </a:rPr>
              <a:t>e</a:t>
            </a:r>
            <a:r>
              <a:rPr sz="2400" b="1" spc="-5" dirty="0">
                <a:solidFill>
                  <a:srgbClr val="A90000"/>
                </a:solidFill>
                <a:latin typeface="Calibri"/>
                <a:cs typeface="Calibri"/>
              </a:rPr>
              <a:t>z</a:t>
            </a:r>
            <a:r>
              <a:rPr sz="2400" b="1" spc="-15" dirty="0">
                <a:solidFill>
                  <a:srgbClr val="A90000"/>
                </a:solidFill>
                <a:latin typeface="Calibri"/>
                <a:cs typeface="Calibri"/>
              </a:rPr>
              <a:t>i</a:t>
            </a:r>
            <a:r>
              <a:rPr sz="2400" b="1" spc="-20" dirty="0">
                <a:solidFill>
                  <a:srgbClr val="A90000"/>
                </a:solidFill>
                <a:latin typeface="Calibri"/>
                <a:cs typeface="Calibri"/>
              </a:rPr>
              <a:t>on</a:t>
            </a:r>
            <a:r>
              <a:rPr sz="2400" b="1" dirty="0">
                <a:solidFill>
                  <a:srgbClr val="A90000"/>
                </a:solidFill>
                <a:latin typeface="Calibri"/>
                <a:cs typeface="Calibri"/>
              </a:rPr>
              <a:t>e</a:t>
            </a:r>
            <a:r>
              <a:rPr sz="2400" b="1" spc="-5" dirty="0">
                <a:solidFill>
                  <a:srgbClr val="A90000"/>
                </a:solidFill>
                <a:latin typeface="Calibri"/>
                <a:cs typeface="Calibri"/>
              </a:rPr>
              <a:t> </a:t>
            </a:r>
            <a:r>
              <a:rPr sz="2400" b="1" spc="-20" dirty="0">
                <a:solidFill>
                  <a:srgbClr val="A90000"/>
                </a:solidFill>
                <a:latin typeface="Calibri"/>
                <a:cs typeface="Calibri"/>
              </a:rPr>
              <a:t>d</a:t>
            </a:r>
            <a:r>
              <a:rPr sz="2400" b="1" dirty="0">
                <a:solidFill>
                  <a:srgbClr val="A90000"/>
                </a:solidFill>
                <a:latin typeface="Calibri"/>
                <a:cs typeface="Calibri"/>
              </a:rPr>
              <a:t>e</a:t>
            </a:r>
            <a:r>
              <a:rPr sz="2400" b="1" spc="-15" dirty="0">
                <a:solidFill>
                  <a:srgbClr val="A90000"/>
                </a:solidFill>
                <a:latin typeface="Calibri"/>
                <a:cs typeface="Calibri"/>
              </a:rPr>
              <a:t>gl</a:t>
            </a:r>
            <a:r>
              <a:rPr sz="2400" b="1" spc="-10" dirty="0">
                <a:solidFill>
                  <a:srgbClr val="A90000"/>
                </a:solidFill>
                <a:latin typeface="Calibri"/>
                <a:cs typeface="Calibri"/>
              </a:rPr>
              <a:t>i </a:t>
            </a:r>
            <a:r>
              <a:rPr sz="2400" b="1" spc="-5" dirty="0">
                <a:solidFill>
                  <a:srgbClr val="A90000"/>
                </a:solidFill>
                <a:latin typeface="Calibri"/>
                <a:cs typeface="Calibri"/>
              </a:rPr>
              <a:t>st</a:t>
            </a:r>
            <a:r>
              <a:rPr sz="2400" b="1" dirty="0">
                <a:solidFill>
                  <a:srgbClr val="A90000"/>
                </a:solidFill>
                <a:latin typeface="Calibri"/>
                <a:cs typeface="Calibri"/>
              </a:rPr>
              <a:t>e</a:t>
            </a:r>
            <a:r>
              <a:rPr sz="2400" b="1" spc="-5" dirty="0">
                <a:solidFill>
                  <a:srgbClr val="A90000"/>
                </a:solidFill>
                <a:latin typeface="Calibri"/>
                <a:cs typeface="Calibri"/>
              </a:rPr>
              <a:t>ss</a:t>
            </a:r>
            <a:r>
              <a:rPr sz="2400" b="1" spc="-15" dirty="0">
                <a:solidFill>
                  <a:srgbClr val="A90000"/>
                </a:solidFill>
                <a:latin typeface="Calibri"/>
                <a:cs typeface="Calibri"/>
              </a:rPr>
              <a:t>i</a:t>
            </a:r>
            <a:r>
              <a:rPr sz="2400" b="1" spc="-10" dirty="0">
                <a:solidFill>
                  <a:srgbClr val="A90000"/>
                </a:solidFill>
                <a:latin typeface="Calibri"/>
                <a:cs typeface="Calibri"/>
              </a:rPr>
              <a:t>;</a:t>
            </a:r>
            <a:endParaRPr sz="2400" dirty="0">
              <a:latin typeface="Calibri"/>
              <a:cs typeface="Calibri"/>
            </a:endParaRPr>
          </a:p>
        </p:txBody>
      </p:sp>
      <p:sp>
        <p:nvSpPr>
          <p:cNvPr id="3" name="object 3"/>
          <p:cNvSpPr/>
          <p:nvPr/>
        </p:nvSpPr>
        <p:spPr>
          <a:xfrm>
            <a:off x="179511" y="6165303"/>
            <a:ext cx="1441359" cy="521649"/>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txBox="1"/>
          <p:nvPr/>
        </p:nvSpPr>
        <p:spPr>
          <a:xfrm>
            <a:off x="8724074" y="414019"/>
            <a:ext cx="322580" cy="5391785"/>
          </a:xfrm>
          <a:prstGeom prst="rect">
            <a:avLst/>
          </a:prstGeom>
        </p:spPr>
        <p:txBody>
          <a:bodyPr vert="vert" wrap="square" lIns="0" tIns="0" rIns="0" bIns="0" rtlCol="0">
            <a:spAutoFit/>
          </a:bodyPr>
          <a:lstStyle/>
          <a:p>
            <a:pPr marL="12700">
              <a:lnSpc>
                <a:spcPct val="100000"/>
              </a:lnSpc>
            </a:pPr>
            <a:r>
              <a:rPr sz="2000" b="1">
                <a:latin typeface="Calibri"/>
                <a:cs typeface="Calibri"/>
              </a:rPr>
              <a:t>A</a:t>
            </a:r>
            <a:r>
              <a:rPr sz="2000" b="1" spc="-5">
                <a:latin typeface="Calibri"/>
                <a:cs typeface="Calibri"/>
              </a:rPr>
              <a:t>N</a:t>
            </a:r>
            <a:r>
              <a:rPr sz="2000" b="1">
                <a:latin typeface="Calibri"/>
                <a:cs typeface="Calibri"/>
              </a:rPr>
              <a:t>A</a:t>
            </a:r>
            <a:r>
              <a:rPr sz="2000" b="1" spc="5">
                <a:latin typeface="Calibri"/>
                <a:cs typeface="Calibri"/>
              </a:rPr>
              <a:t>LIS</a:t>
            </a:r>
            <a:r>
              <a:rPr sz="2000" b="1">
                <a:latin typeface="Calibri"/>
                <a:cs typeface="Calibri"/>
              </a:rPr>
              <a:t>I D</a:t>
            </a:r>
            <a:r>
              <a:rPr sz="2000" b="1" spc="-5">
                <a:latin typeface="Calibri"/>
                <a:cs typeface="Calibri"/>
              </a:rPr>
              <a:t>E</a:t>
            </a:r>
            <a:r>
              <a:rPr sz="2000" b="1">
                <a:latin typeface="Calibri"/>
                <a:cs typeface="Calibri"/>
              </a:rPr>
              <a:t>L M</a:t>
            </a:r>
            <a:r>
              <a:rPr sz="2000" b="1" spc="-5">
                <a:latin typeface="Calibri"/>
                <a:cs typeface="Calibri"/>
              </a:rPr>
              <a:t>ER</a:t>
            </a:r>
            <a:r>
              <a:rPr sz="2000" b="1">
                <a:latin typeface="Calibri"/>
                <a:cs typeface="Calibri"/>
              </a:rPr>
              <a:t>CA</a:t>
            </a:r>
            <a:r>
              <a:rPr sz="2000" b="1" spc="-5">
                <a:latin typeface="Calibri"/>
                <a:cs typeface="Calibri"/>
              </a:rPr>
              <a:t>T</a:t>
            </a:r>
            <a:r>
              <a:rPr sz="2000" b="1">
                <a:latin typeface="Calibri"/>
                <a:cs typeface="Calibri"/>
              </a:rPr>
              <a:t>O</a:t>
            </a:r>
            <a:r>
              <a:rPr sz="2000" b="1" spc="-5">
                <a:latin typeface="Calibri"/>
                <a:cs typeface="Calibri"/>
              </a:rPr>
              <a:t> </a:t>
            </a:r>
            <a:r>
              <a:rPr sz="2000" b="1">
                <a:latin typeface="Calibri"/>
                <a:cs typeface="Calibri"/>
              </a:rPr>
              <a:t>D</a:t>
            </a:r>
            <a:r>
              <a:rPr sz="2000" b="1" spc="-5">
                <a:latin typeface="Calibri"/>
                <a:cs typeface="Calibri"/>
              </a:rPr>
              <a:t>E</a:t>
            </a:r>
            <a:r>
              <a:rPr sz="2000" b="1">
                <a:latin typeface="Calibri"/>
                <a:cs typeface="Calibri"/>
              </a:rPr>
              <a:t>I </a:t>
            </a:r>
            <a:r>
              <a:rPr sz="2000" b="1" spc="5">
                <a:latin typeface="Calibri"/>
                <a:cs typeface="Calibri"/>
              </a:rPr>
              <a:t>S</a:t>
            </a:r>
            <a:r>
              <a:rPr sz="2000" b="1" spc="-5">
                <a:latin typeface="Calibri"/>
                <a:cs typeface="Calibri"/>
              </a:rPr>
              <a:t>ER</a:t>
            </a:r>
            <a:r>
              <a:rPr sz="2000" b="1" spc="5">
                <a:latin typeface="Calibri"/>
                <a:cs typeface="Calibri"/>
              </a:rPr>
              <a:t>VI</a:t>
            </a:r>
            <a:r>
              <a:rPr sz="2000" b="1" spc="-10">
                <a:latin typeface="Calibri"/>
                <a:cs typeface="Calibri"/>
              </a:rPr>
              <a:t>Z</a:t>
            </a:r>
            <a:r>
              <a:rPr sz="2000" b="1">
                <a:latin typeface="Calibri"/>
                <a:cs typeface="Calibri"/>
              </a:rPr>
              <a:t>I DI </a:t>
            </a:r>
            <a:r>
              <a:rPr sz="2000" b="1" spc="5">
                <a:latin typeface="Calibri"/>
                <a:cs typeface="Calibri"/>
              </a:rPr>
              <a:t>I</a:t>
            </a:r>
            <a:r>
              <a:rPr sz="2000" b="1" spc="-5">
                <a:latin typeface="Calibri"/>
                <a:cs typeface="Calibri"/>
              </a:rPr>
              <a:t>N</a:t>
            </a:r>
            <a:r>
              <a:rPr sz="2000" b="1">
                <a:latin typeface="Calibri"/>
                <a:cs typeface="Calibri"/>
              </a:rPr>
              <a:t>G</a:t>
            </a:r>
            <a:r>
              <a:rPr sz="2000" b="1" spc="-5">
                <a:latin typeface="Calibri"/>
                <a:cs typeface="Calibri"/>
              </a:rPr>
              <a:t>E</a:t>
            </a:r>
            <a:r>
              <a:rPr sz="2000" b="1">
                <a:latin typeface="Calibri"/>
                <a:cs typeface="Calibri"/>
              </a:rPr>
              <a:t>G</a:t>
            </a:r>
            <a:r>
              <a:rPr sz="2000" b="1" spc="-10">
                <a:latin typeface="Calibri"/>
                <a:cs typeface="Calibri"/>
              </a:rPr>
              <a:t>N</a:t>
            </a:r>
            <a:r>
              <a:rPr sz="2000" b="1" spc="-5">
                <a:latin typeface="Calibri"/>
                <a:cs typeface="Calibri"/>
              </a:rPr>
              <a:t>ER</a:t>
            </a:r>
            <a:r>
              <a:rPr sz="2000" b="1" spc="5">
                <a:latin typeface="Calibri"/>
                <a:cs typeface="Calibri"/>
              </a:rPr>
              <a:t>I</a:t>
            </a:r>
            <a:r>
              <a:rPr sz="2000" b="1">
                <a:latin typeface="Calibri"/>
                <a:cs typeface="Calibri"/>
              </a:rPr>
              <a:t>A</a:t>
            </a:r>
            <a:endParaRPr sz="2000">
              <a:latin typeface="Calibri"/>
              <a:cs typeface="Calibri"/>
            </a:endParaRPr>
          </a:p>
        </p:txBody>
      </p:sp>
      <p:sp>
        <p:nvSpPr>
          <p:cNvPr id="5" name="object 5"/>
          <p:cNvSpPr/>
          <p:nvPr/>
        </p:nvSpPr>
        <p:spPr>
          <a:xfrm>
            <a:off x="304800" y="381000"/>
            <a:ext cx="8155631" cy="599728"/>
          </a:xfrm>
          <a:custGeom>
            <a:avLst/>
            <a:gdLst/>
            <a:ahLst/>
            <a:cxnLst/>
            <a:rect l="l" t="t" r="r" b="b"/>
            <a:pathLst>
              <a:path w="8155631" h="599728">
                <a:moveTo>
                  <a:pt x="0" y="599728"/>
                </a:moveTo>
                <a:lnTo>
                  <a:pt x="8155631" y="599728"/>
                </a:lnTo>
                <a:lnTo>
                  <a:pt x="8155631" y="0"/>
                </a:lnTo>
                <a:lnTo>
                  <a:pt x="0" y="0"/>
                </a:lnTo>
                <a:lnTo>
                  <a:pt x="0" y="599728"/>
                </a:lnTo>
                <a:close/>
              </a:path>
            </a:pathLst>
          </a:custGeom>
          <a:solidFill>
            <a:srgbClr val="A90000"/>
          </a:solidFill>
        </p:spPr>
        <p:txBody>
          <a:bodyPr wrap="square" lIns="0" tIns="0" rIns="0" bIns="0" rtlCol="0">
            <a:spAutoFit/>
          </a:bodyPr>
          <a:lstStyle/>
          <a:p>
            <a:endParaRPr/>
          </a:p>
        </p:txBody>
      </p:sp>
      <p:sp>
        <p:nvSpPr>
          <p:cNvPr id="6" name="object 6"/>
          <p:cNvSpPr txBox="1"/>
          <p:nvPr/>
        </p:nvSpPr>
        <p:spPr>
          <a:xfrm>
            <a:off x="383540" y="409765"/>
            <a:ext cx="8076891" cy="307777"/>
          </a:xfrm>
          <a:prstGeom prst="rect">
            <a:avLst/>
          </a:prstGeom>
        </p:spPr>
        <p:txBody>
          <a:bodyPr vert="horz" wrap="square" lIns="0" tIns="0" rIns="0" bIns="0" rtlCol="0">
            <a:spAutoFit/>
          </a:bodyPr>
          <a:lstStyle/>
          <a:p>
            <a:pPr marL="12700">
              <a:lnSpc>
                <a:spcPct val="100000"/>
              </a:lnSpc>
            </a:pPr>
            <a:r>
              <a:rPr sz="2000" b="1" spc="-15" dirty="0">
                <a:solidFill>
                  <a:srgbClr val="FFFFFF"/>
                </a:solidFill>
                <a:latin typeface="Calibri"/>
                <a:cs typeface="Calibri"/>
              </a:rPr>
              <a:t>A</a:t>
            </a:r>
            <a:r>
              <a:rPr sz="2000" b="1" spc="-20" dirty="0">
                <a:solidFill>
                  <a:srgbClr val="FFFFFF"/>
                </a:solidFill>
                <a:latin typeface="Calibri"/>
                <a:cs typeface="Calibri"/>
              </a:rPr>
              <a:t>N</a:t>
            </a:r>
            <a:r>
              <a:rPr sz="2000" b="1" spc="-15" dirty="0">
                <a:solidFill>
                  <a:srgbClr val="FFFFFF"/>
                </a:solidFill>
                <a:latin typeface="Calibri"/>
                <a:cs typeface="Calibri"/>
              </a:rPr>
              <a:t>A</a:t>
            </a:r>
            <a:r>
              <a:rPr sz="2000" b="1" spc="-5" dirty="0">
                <a:solidFill>
                  <a:srgbClr val="FFFFFF"/>
                </a:solidFill>
                <a:latin typeface="Calibri"/>
                <a:cs typeface="Calibri"/>
              </a:rPr>
              <a:t>LIS</a:t>
            </a:r>
            <a:r>
              <a:rPr sz="2000" b="1" spc="-10" dirty="0">
                <a:solidFill>
                  <a:srgbClr val="FFFFFF"/>
                </a:solidFill>
                <a:latin typeface="Calibri"/>
                <a:cs typeface="Calibri"/>
              </a:rPr>
              <a:t>I</a:t>
            </a:r>
            <a:r>
              <a:rPr sz="2000" b="1" dirty="0">
                <a:solidFill>
                  <a:srgbClr val="FFFFFF"/>
                </a:solidFill>
                <a:latin typeface="Calibri"/>
                <a:cs typeface="Calibri"/>
              </a:rPr>
              <a:t> D</a:t>
            </a:r>
            <a:r>
              <a:rPr sz="2000" b="1" spc="-15" dirty="0">
                <a:solidFill>
                  <a:srgbClr val="FFFFFF"/>
                </a:solidFill>
                <a:latin typeface="Calibri"/>
                <a:cs typeface="Calibri"/>
              </a:rPr>
              <a:t>E</a:t>
            </a:r>
            <a:r>
              <a:rPr sz="2000" b="1" spc="-10" dirty="0">
                <a:solidFill>
                  <a:srgbClr val="FFFFFF"/>
                </a:solidFill>
                <a:latin typeface="Calibri"/>
                <a:cs typeface="Calibri"/>
              </a:rPr>
              <a:t>L</a:t>
            </a:r>
            <a:r>
              <a:rPr sz="2000" b="1" dirty="0">
                <a:solidFill>
                  <a:srgbClr val="FFFFFF"/>
                </a:solidFill>
                <a:latin typeface="Calibri"/>
                <a:cs typeface="Calibri"/>
              </a:rPr>
              <a:t> M</a:t>
            </a:r>
            <a:r>
              <a:rPr sz="2000" b="1" spc="-15" dirty="0">
                <a:solidFill>
                  <a:srgbClr val="FFFFFF"/>
                </a:solidFill>
                <a:latin typeface="Calibri"/>
                <a:cs typeface="Calibri"/>
              </a:rPr>
              <a:t>E</a:t>
            </a:r>
            <a:r>
              <a:rPr sz="2000" b="1" spc="-20" dirty="0">
                <a:solidFill>
                  <a:srgbClr val="FFFFFF"/>
                </a:solidFill>
                <a:latin typeface="Calibri"/>
                <a:cs typeface="Calibri"/>
              </a:rPr>
              <a:t>R</a:t>
            </a:r>
            <a:r>
              <a:rPr sz="2000" b="1" dirty="0">
                <a:solidFill>
                  <a:srgbClr val="FFFFFF"/>
                </a:solidFill>
                <a:latin typeface="Calibri"/>
                <a:cs typeface="Calibri"/>
              </a:rPr>
              <a:t>CA</a:t>
            </a:r>
            <a:r>
              <a:rPr sz="2000" b="1" spc="-5" dirty="0">
                <a:solidFill>
                  <a:srgbClr val="FFFFFF"/>
                </a:solidFill>
                <a:latin typeface="Calibri"/>
                <a:cs typeface="Calibri"/>
              </a:rPr>
              <a:t>T</a:t>
            </a:r>
            <a:r>
              <a:rPr sz="2000" b="1" dirty="0">
                <a:solidFill>
                  <a:srgbClr val="FFFFFF"/>
                </a:solidFill>
                <a:latin typeface="Calibri"/>
                <a:cs typeface="Calibri"/>
              </a:rPr>
              <a:t>O</a:t>
            </a:r>
            <a:r>
              <a:rPr sz="2000" b="1" spc="-5" dirty="0">
                <a:solidFill>
                  <a:srgbClr val="FFFFFF"/>
                </a:solidFill>
                <a:latin typeface="Calibri"/>
                <a:cs typeface="Calibri"/>
              </a:rPr>
              <a:t> </a:t>
            </a:r>
            <a:r>
              <a:rPr sz="2000" b="1" dirty="0">
                <a:solidFill>
                  <a:srgbClr val="FFFFFF"/>
                </a:solidFill>
                <a:latin typeface="Calibri"/>
                <a:cs typeface="Calibri"/>
              </a:rPr>
              <a:t>D</a:t>
            </a:r>
            <a:r>
              <a:rPr sz="2000" b="1" spc="-15" dirty="0">
                <a:solidFill>
                  <a:srgbClr val="FFFFFF"/>
                </a:solidFill>
                <a:latin typeface="Calibri"/>
                <a:cs typeface="Calibri"/>
              </a:rPr>
              <a:t>E</a:t>
            </a:r>
            <a:r>
              <a:rPr sz="2000" b="1" spc="-10" dirty="0">
                <a:solidFill>
                  <a:srgbClr val="FFFFFF"/>
                </a:solidFill>
                <a:latin typeface="Calibri"/>
                <a:cs typeface="Calibri"/>
              </a:rPr>
              <a:t>I</a:t>
            </a:r>
            <a:r>
              <a:rPr sz="2000" b="1" dirty="0">
                <a:solidFill>
                  <a:srgbClr val="FFFFFF"/>
                </a:solidFill>
                <a:latin typeface="Calibri"/>
                <a:cs typeface="Calibri"/>
              </a:rPr>
              <a:t> </a:t>
            </a:r>
            <a:r>
              <a:rPr sz="2000" b="1" spc="-5" dirty="0">
                <a:solidFill>
                  <a:srgbClr val="FFFFFF"/>
                </a:solidFill>
                <a:latin typeface="Calibri"/>
                <a:cs typeface="Calibri"/>
              </a:rPr>
              <a:t>S</a:t>
            </a:r>
            <a:r>
              <a:rPr sz="2000" b="1" spc="-15" dirty="0">
                <a:solidFill>
                  <a:srgbClr val="FFFFFF"/>
                </a:solidFill>
                <a:latin typeface="Calibri"/>
                <a:cs typeface="Calibri"/>
              </a:rPr>
              <a:t>E</a:t>
            </a:r>
            <a:r>
              <a:rPr sz="2000" b="1" spc="-20" dirty="0">
                <a:solidFill>
                  <a:srgbClr val="FFFFFF"/>
                </a:solidFill>
                <a:latin typeface="Calibri"/>
                <a:cs typeface="Calibri"/>
              </a:rPr>
              <a:t>R</a:t>
            </a:r>
            <a:r>
              <a:rPr sz="2000" b="1" spc="5" dirty="0">
                <a:solidFill>
                  <a:srgbClr val="FFFFFF"/>
                </a:solidFill>
                <a:latin typeface="Calibri"/>
                <a:cs typeface="Calibri"/>
              </a:rPr>
              <a:t>V</a:t>
            </a:r>
            <a:r>
              <a:rPr sz="2000" b="1" spc="-5" dirty="0">
                <a:solidFill>
                  <a:srgbClr val="FFFFFF"/>
                </a:solidFill>
                <a:latin typeface="Calibri"/>
                <a:cs typeface="Calibri"/>
              </a:rPr>
              <a:t>I</a:t>
            </a:r>
            <a:r>
              <a:rPr sz="2000" b="1" spc="-10" dirty="0">
                <a:solidFill>
                  <a:srgbClr val="FFFFFF"/>
                </a:solidFill>
                <a:latin typeface="Calibri"/>
                <a:cs typeface="Calibri"/>
              </a:rPr>
              <a:t>ZI</a:t>
            </a:r>
            <a:r>
              <a:rPr sz="2000" b="1" dirty="0">
                <a:solidFill>
                  <a:srgbClr val="FFFFFF"/>
                </a:solidFill>
                <a:latin typeface="Calibri"/>
                <a:cs typeface="Calibri"/>
              </a:rPr>
              <a:t> D</a:t>
            </a:r>
            <a:r>
              <a:rPr sz="2000" b="1" spc="-10" dirty="0">
                <a:solidFill>
                  <a:srgbClr val="FFFFFF"/>
                </a:solidFill>
                <a:latin typeface="Calibri"/>
                <a:cs typeface="Calibri"/>
              </a:rPr>
              <a:t>I</a:t>
            </a:r>
            <a:r>
              <a:rPr sz="2000" b="1" dirty="0">
                <a:solidFill>
                  <a:srgbClr val="FFFFFF"/>
                </a:solidFill>
                <a:latin typeface="Calibri"/>
                <a:cs typeface="Calibri"/>
              </a:rPr>
              <a:t> </a:t>
            </a:r>
            <a:r>
              <a:rPr sz="2000" b="1" spc="-5" dirty="0">
                <a:solidFill>
                  <a:srgbClr val="FFFFFF"/>
                </a:solidFill>
                <a:latin typeface="Calibri"/>
                <a:cs typeface="Calibri"/>
              </a:rPr>
              <a:t>I</a:t>
            </a:r>
            <a:r>
              <a:rPr sz="2000" b="1" spc="-20" dirty="0">
                <a:solidFill>
                  <a:srgbClr val="FFFFFF"/>
                </a:solidFill>
                <a:latin typeface="Calibri"/>
                <a:cs typeface="Calibri"/>
              </a:rPr>
              <a:t>N</a:t>
            </a:r>
            <a:r>
              <a:rPr sz="2000" b="1" dirty="0">
                <a:solidFill>
                  <a:srgbClr val="FFFFFF"/>
                </a:solidFill>
                <a:latin typeface="Calibri"/>
                <a:cs typeface="Calibri"/>
              </a:rPr>
              <a:t>G</a:t>
            </a:r>
            <a:r>
              <a:rPr sz="2000" b="1" spc="-5" dirty="0">
                <a:solidFill>
                  <a:srgbClr val="FFFFFF"/>
                </a:solidFill>
                <a:latin typeface="Calibri"/>
                <a:cs typeface="Calibri"/>
              </a:rPr>
              <a:t>E</a:t>
            </a:r>
            <a:r>
              <a:rPr sz="2000" b="1" spc="-15" dirty="0">
                <a:solidFill>
                  <a:srgbClr val="FFFFFF"/>
                </a:solidFill>
                <a:latin typeface="Calibri"/>
                <a:cs typeface="Calibri"/>
              </a:rPr>
              <a:t>G</a:t>
            </a:r>
            <a:r>
              <a:rPr sz="2000" b="1" spc="-25" dirty="0">
                <a:solidFill>
                  <a:srgbClr val="FFFFFF"/>
                </a:solidFill>
                <a:latin typeface="Calibri"/>
                <a:cs typeface="Calibri"/>
              </a:rPr>
              <a:t>N</a:t>
            </a:r>
            <a:r>
              <a:rPr sz="2000" b="1" spc="-15" dirty="0">
                <a:solidFill>
                  <a:srgbClr val="FFFFFF"/>
                </a:solidFill>
                <a:latin typeface="Calibri"/>
                <a:cs typeface="Calibri"/>
              </a:rPr>
              <a:t>E</a:t>
            </a:r>
            <a:r>
              <a:rPr sz="2000" b="1" spc="-20" dirty="0">
                <a:solidFill>
                  <a:srgbClr val="FFFFFF"/>
                </a:solidFill>
                <a:latin typeface="Calibri"/>
                <a:cs typeface="Calibri"/>
              </a:rPr>
              <a:t>R</a:t>
            </a:r>
            <a:r>
              <a:rPr sz="2000" b="1" spc="-5" dirty="0">
                <a:solidFill>
                  <a:srgbClr val="FFFFFF"/>
                </a:solidFill>
                <a:latin typeface="Calibri"/>
                <a:cs typeface="Calibri"/>
              </a:rPr>
              <a:t>I</a:t>
            </a:r>
            <a:r>
              <a:rPr sz="2000" b="1" spc="-15" dirty="0">
                <a:solidFill>
                  <a:srgbClr val="FFFFFF"/>
                </a:solidFill>
                <a:latin typeface="Calibri"/>
                <a:cs typeface="Calibri"/>
              </a:rPr>
              <a:t>A</a:t>
            </a:r>
            <a:r>
              <a:rPr lang="it-IT" sz="2000" b="1" spc="-15" dirty="0">
                <a:solidFill>
                  <a:srgbClr val="FFFFFF"/>
                </a:solidFill>
                <a:latin typeface="Calibri"/>
                <a:cs typeface="Calibri"/>
              </a:rPr>
              <a:t> ANTE D.Lgs. 50/2016</a:t>
            </a:r>
            <a:endParaRPr sz="2000" dirty="0">
              <a:latin typeface="Calibri"/>
              <a:cs typeface="Calibri"/>
            </a:endParaRPr>
          </a:p>
        </p:txBody>
      </p:sp>
      <p:sp>
        <p:nvSpPr>
          <p:cNvPr id="7" name="object 7"/>
          <p:cNvSpPr txBox="1">
            <a:spLocks noGrp="1"/>
          </p:cNvSpPr>
          <p:nvPr>
            <p:ph type="ftr" sz="quarter" idx="5"/>
          </p:nvPr>
        </p:nvSpPr>
        <p:spPr>
          <a:xfrm>
            <a:off x="1620870" y="6512747"/>
            <a:ext cx="5205564" cy="307777"/>
          </a:xfrm>
          <a:prstGeom prst="rect">
            <a:avLst/>
          </a:prstGeom>
        </p:spPr>
        <p:txBody>
          <a:bodyPr vert="horz" wrap="square" lIns="0" tIns="0" rIns="0" bIns="0" rtlCol="0">
            <a:spAutoFit/>
          </a:bodyPr>
          <a:lstStyle/>
          <a:p>
            <a:pPr marL="12700" algn="ctr">
              <a:lnSpc>
                <a:spcPct val="100000"/>
              </a:lnSpc>
            </a:pPr>
            <a:r>
              <a:rPr lang="it-IT"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pc="-10" dirty="0">
                <a:latin typeface="Arial" panose="020B0604020202020204" pitchFamily="34" charset="0"/>
                <a:cs typeface="Arial" panose="020B0604020202020204" pitchFamily="34" charset="0"/>
              </a:rPr>
              <a:t>Componente Consiglio Superiore dei Lavori Pubblici</a:t>
            </a:r>
            <a:endParaRPr lang="it-IT" spc="-5"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8874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3514898"/>
          </a:xfrm>
          <a:custGeom>
            <a:avLst/>
            <a:gdLst/>
            <a:ahLst/>
            <a:cxnLst/>
            <a:rect l="l" t="t" r="r" b="b"/>
            <a:pathLst>
              <a:path w="9144000" h="3514898">
                <a:moveTo>
                  <a:pt x="0" y="3514898"/>
                </a:moveTo>
                <a:lnTo>
                  <a:pt x="9144000" y="3514898"/>
                </a:lnTo>
                <a:lnTo>
                  <a:pt x="9144000" y="0"/>
                </a:lnTo>
                <a:lnTo>
                  <a:pt x="0" y="0"/>
                </a:lnTo>
                <a:lnTo>
                  <a:pt x="0" y="3514898"/>
                </a:lnTo>
                <a:close/>
              </a:path>
            </a:pathLst>
          </a:custGeom>
          <a:solidFill>
            <a:srgbClr val="F9B639"/>
          </a:solidFill>
        </p:spPr>
        <p:txBody>
          <a:bodyPr wrap="square" lIns="0" tIns="0" rIns="0" bIns="0" rtlCol="0">
            <a:spAutoFit/>
          </a:bodyPr>
          <a:lstStyle/>
          <a:p>
            <a:endParaRPr/>
          </a:p>
        </p:txBody>
      </p:sp>
      <p:sp>
        <p:nvSpPr>
          <p:cNvPr id="3" name="object 3"/>
          <p:cNvSpPr/>
          <p:nvPr/>
        </p:nvSpPr>
        <p:spPr>
          <a:xfrm>
            <a:off x="4739839" y="136104"/>
            <a:ext cx="4366935" cy="1728191"/>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p:nvPr/>
        </p:nvSpPr>
        <p:spPr>
          <a:xfrm>
            <a:off x="257813" y="290047"/>
            <a:ext cx="4105655" cy="1485900"/>
          </a:xfrm>
          <a:custGeom>
            <a:avLst/>
            <a:gdLst/>
            <a:ahLst/>
            <a:cxnLst/>
            <a:rect l="l" t="t" r="r" b="b"/>
            <a:pathLst>
              <a:path w="4105655" h="1485900">
                <a:moveTo>
                  <a:pt x="0" y="1485900"/>
                </a:moveTo>
                <a:lnTo>
                  <a:pt x="4105655" y="1485900"/>
                </a:lnTo>
                <a:lnTo>
                  <a:pt x="4105655" y="0"/>
                </a:lnTo>
                <a:lnTo>
                  <a:pt x="0" y="0"/>
                </a:lnTo>
                <a:lnTo>
                  <a:pt x="0" y="1485900"/>
                </a:lnTo>
                <a:close/>
              </a:path>
            </a:pathLst>
          </a:custGeom>
          <a:solidFill>
            <a:srgbClr val="FCE1AF"/>
          </a:solidFill>
        </p:spPr>
        <p:txBody>
          <a:bodyPr wrap="square" lIns="0" tIns="0" rIns="0" bIns="0" rtlCol="0">
            <a:spAutoFit/>
          </a:bodyPr>
          <a:lstStyle/>
          <a:p>
            <a:endParaRPr/>
          </a:p>
        </p:txBody>
      </p:sp>
      <p:sp>
        <p:nvSpPr>
          <p:cNvPr id="5" name="object 5"/>
          <p:cNvSpPr/>
          <p:nvPr/>
        </p:nvSpPr>
        <p:spPr>
          <a:xfrm>
            <a:off x="257813" y="290047"/>
            <a:ext cx="4105655" cy="1485900"/>
          </a:xfrm>
          <a:prstGeom prst="rect">
            <a:avLst/>
          </a:prstGeom>
          <a:blipFill>
            <a:blip r:embed="rId3" cstate="print"/>
            <a:stretch>
              <a:fillRect/>
            </a:stretch>
          </a:blipFill>
        </p:spPr>
        <p:txBody>
          <a:bodyPr wrap="square" lIns="0" tIns="0" rIns="0" bIns="0" rtlCol="0">
            <a:spAutoFit/>
          </a:bodyPr>
          <a:lstStyle/>
          <a:p>
            <a:endParaRPr/>
          </a:p>
        </p:txBody>
      </p:sp>
      <p:sp>
        <p:nvSpPr>
          <p:cNvPr id="6" name="object 6"/>
          <p:cNvSpPr/>
          <p:nvPr/>
        </p:nvSpPr>
        <p:spPr>
          <a:xfrm>
            <a:off x="0" y="3514899"/>
            <a:ext cx="9144000" cy="1446550"/>
          </a:xfrm>
          <a:custGeom>
            <a:avLst/>
            <a:gdLst/>
            <a:ahLst/>
            <a:cxnLst/>
            <a:rect l="l" t="t" r="r" b="b"/>
            <a:pathLst>
              <a:path w="9144000" h="1446550">
                <a:moveTo>
                  <a:pt x="0" y="1446550"/>
                </a:moveTo>
                <a:lnTo>
                  <a:pt x="9144000" y="1446550"/>
                </a:lnTo>
                <a:lnTo>
                  <a:pt x="9144000" y="0"/>
                </a:lnTo>
                <a:lnTo>
                  <a:pt x="0" y="0"/>
                </a:lnTo>
                <a:lnTo>
                  <a:pt x="0" y="1446550"/>
                </a:lnTo>
                <a:close/>
              </a:path>
            </a:pathLst>
          </a:custGeom>
          <a:solidFill>
            <a:srgbClr val="C00000"/>
          </a:solidFill>
        </p:spPr>
        <p:txBody>
          <a:bodyPr wrap="square" lIns="0" tIns="0" rIns="0" bIns="0" rtlCol="0">
            <a:spAutoFit/>
          </a:bodyPr>
          <a:lstStyle/>
          <a:p>
            <a:endParaRPr/>
          </a:p>
        </p:txBody>
      </p:sp>
      <p:sp>
        <p:nvSpPr>
          <p:cNvPr id="7" name="object 7"/>
          <p:cNvSpPr txBox="1"/>
          <p:nvPr/>
        </p:nvSpPr>
        <p:spPr>
          <a:xfrm>
            <a:off x="251268" y="3666494"/>
            <a:ext cx="8625840" cy="932180"/>
          </a:xfrm>
          <a:prstGeom prst="rect">
            <a:avLst/>
          </a:prstGeom>
        </p:spPr>
        <p:txBody>
          <a:bodyPr vert="horz" wrap="square" lIns="0" tIns="0" rIns="0" bIns="0" rtlCol="0">
            <a:spAutoFit/>
          </a:bodyPr>
          <a:lstStyle/>
          <a:p>
            <a:pPr marL="0" algn="ctr">
              <a:lnSpc>
                <a:spcPct val="100000"/>
              </a:lnSpc>
            </a:pPr>
            <a:r>
              <a:rPr sz="2000" b="1" i="1" spc="150">
                <a:solidFill>
                  <a:srgbClr val="FFFFFF"/>
                </a:solidFill>
                <a:latin typeface="Calibri"/>
                <a:cs typeface="Calibri"/>
              </a:rPr>
              <a:t>L</a:t>
            </a:r>
            <a:r>
              <a:rPr sz="2000" b="1" i="1">
                <a:solidFill>
                  <a:srgbClr val="FFFFFF"/>
                </a:solidFill>
                <a:latin typeface="Calibri"/>
                <a:cs typeface="Calibri"/>
              </a:rPr>
              <a:t>e </a:t>
            </a:r>
            <a:r>
              <a:rPr sz="2000" b="1" i="1" spc="-150">
                <a:solidFill>
                  <a:srgbClr val="FFFFFF"/>
                </a:solidFill>
                <a:latin typeface="Calibri"/>
                <a:cs typeface="Calibri"/>
              </a:rPr>
              <a:t> </a:t>
            </a:r>
            <a:r>
              <a:rPr sz="2000" b="1" i="1" spc="145">
                <a:solidFill>
                  <a:srgbClr val="FFFFFF"/>
                </a:solidFill>
                <a:latin typeface="Calibri"/>
                <a:cs typeface="Calibri"/>
              </a:rPr>
              <a:t>Pro</a:t>
            </a:r>
            <a:r>
              <a:rPr sz="2000" b="1" i="1" spc="125">
                <a:solidFill>
                  <a:srgbClr val="FFFFFF"/>
                </a:solidFill>
                <a:latin typeface="Calibri"/>
                <a:cs typeface="Calibri"/>
              </a:rPr>
              <a:t>p</a:t>
            </a:r>
            <a:r>
              <a:rPr sz="2000" b="1" i="1" spc="145">
                <a:solidFill>
                  <a:srgbClr val="FFFFFF"/>
                </a:solidFill>
                <a:latin typeface="Calibri"/>
                <a:cs typeface="Calibri"/>
              </a:rPr>
              <a:t>o</a:t>
            </a:r>
            <a:r>
              <a:rPr sz="2000" b="1" i="1" spc="125">
                <a:solidFill>
                  <a:srgbClr val="FFFFFF"/>
                </a:solidFill>
                <a:latin typeface="Calibri"/>
                <a:cs typeface="Calibri"/>
              </a:rPr>
              <a:t>s</a:t>
            </a:r>
            <a:r>
              <a:rPr sz="2000" b="1" i="1" spc="114">
                <a:solidFill>
                  <a:srgbClr val="FFFFFF"/>
                </a:solidFill>
                <a:latin typeface="Calibri"/>
                <a:cs typeface="Calibri"/>
              </a:rPr>
              <a:t>t</a:t>
            </a:r>
            <a:r>
              <a:rPr sz="2000" b="1" i="1">
                <a:solidFill>
                  <a:srgbClr val="FFFFFF"/>
                </a:solidFill>
                <a:latin typeface="Calibri"/>
                <a:cs typeface="Calibri"/>
              </a:rPr>
              <a:t>e </a:t>
            </a:r>
            <a:r>
              <a:rPr sz="2000" b="1" i="1" spc="-150">
                <a:solidFill>
                  <a:srgbClr val="FFFFFF"/>
                </a:solidFill>
                <a:latin typeface="Calibri"/>
                <a:cs typeface="Calibri"/>
              </a:rPr>
              <a:t> </a:t>
            </a:r>
            <a:r>
              <a:rPr sz="2000" b="1" i="1" spc="150">
                <a:solidFill>
                  <a:srgbClr val="FFFFFF"/>
                </a:solidFill>
                <a:latin typeface="Calibri"/>
                <a:cs typeface="Calibri"/>
              </a:rPr>
              <a:t>D</a:t>
            </a:r>
            <a:r>
              <a:rPr sz="2000" b="1" i="1" spc="155">
                <a:solidFill>
                  <a:srgbClr val="FFFFFF"/>
                </a:solidFill>
                <a:latin typeface="Calibri"/>
                <a:cs typeface="Calibri"/>
              </a:rPr>
              <a:t>e</a:t>
            </a:r>
            <a:r>
              <a:rPr sz="2000" b="1" i="1" spc="125">
                <a:solidFill>
                  <a:srgbClr val="FFFFFF"/>
                </a:solidFill>
                <a:latin typeface="Calibri"/>
                <a:cs typeface="Calibri"/>
              </a:rPr>
              <a:t>g</a:t>
            </a:r>
            <a:r>
              <a:rPr sz="2000" b="1" i="1" spc="135">
                <a:solidFill>
                  <a:srgbClr val="FFFFFF"/>
                </a:solidFill>
                <a:latin typeface="Calibri"/>
                <a:cs typeface="Calibri"/>
              </a:rPr>
              <a:t>l</a:t>
            </a:r>
            <a:r>
              <a:rPr sz="2000" b="1" i="1" spc="-5">
                <a:solidFill>
                  <a:srgbClr val="FFFFFF"/>
                </a:solidFill>
                <a:latin typeface="Calibri"/>
                <a:cs typeface="Calibri"/>
              </a:rPr>
              <a:t>i</a:t>
            </a:r>
            <a:r>
              <a:rPr sz="2000" b="1" i="1">
                <a:solidFill>
                  <a:srgbClr val="FFFFFF"/>
                </a:solidFill>
                <a:latin typeface="Calibri"/>
                <a:cs typeface="Calibri"/>
              </a:rPr>
              <a:t> </a:t>
            </a:r>
            <a:r>
              <a:rPr sz="2000" b="1" i="1" spc="-160">
                <a:solidFill>
                  <a:srgbClr val="FFFFFF"/>
                </a:solidFill>
                <a:latin typeface="Calibri"/>
                <a:cs typeface="Calibri"/>
              </a:rPr>
              <a:t> </a:t>
            </a:r>
            <a:r>
              <a:rPr sz="2000" b="1" i="1" spc="140">
                <a:solidFill>
                  <a:srgbClr val="FFFFFF"/>
                </a:solidFill>
                <a:latin typeface="Calibri"/>
                <a:cs typeface="Calibri"/>
              </a:rPr>
              <a:t>I</a:t>
            </a:r>
            <a:r>
              <a:rPr sz="2000" b="1" i="1" spc="125">
                <a:solidFill>
                  <a:srgbClr val="FFFFFF"/>
                </a:solidFill>
                <a:latin typeface="Calibri"/>
                <a:cs typeface="Calibri"/>
              </a:rPr>
              <a:t>ng</a:t>
            </a:r>
            <a:r>
              <a:rPr sz="2000" b="1" i="1" spc="155">
                <a:solidFill>
                  <a:srgbClr val="FFFFFF"/>
                </a:solidFill>
                <a:latin typeface="Calibri"/>
                <a:cs typeface="Calibri"/>
              </a:rPr>
              <a:t>e</a:t>
            </a:r>
            <a:r>
              <a:rPr sz="2000" b="1" i="1" spc="125">
                <a:solidFill>
                  <a:srgbClr val="FFFFFF"/>
                </a:solidFill>
                <a:latin typeface="Calibri"/>
                <a:cs typeface="Calibri"/>
              </a:rPr>
              <a:t>g</a:t>
            </a:r>
            <a:r>
              <a:rPr sz="2000" b="1" i="1" spc="145">
                <a:solidFill>
                  <a:srgbClr val="FFFFFF"/>
                </a:solidFill>
                <a:latin typeface="Calibri"/>
                <a:cs typeface="Calibri"/>
              </a:rPr>
              <a:t>n</a:t>
            </a:r>
            <a:r>
              <a:rPr sz="2000" b="1" i="1" spc="155">
                <a:solidFill>
                  <a:srgbClr val="FFFFFF"/>
                </a:solidFill>
                <a:latin typeface="Calibri"/>
                <a:cs typeface="Calibri"/>
              </a:rPr>
              <a:t>e</a:t>
            </a:r>
            <a:r>
              <a:rPr sz="2000" b="1" i="1" spc="145">
                <a:solidFill>
                  <a:srgbClr val="FFFFFF"/>
                </a:solidFill>
                <a:latin typeface="Calibri"/>
                <a:cs typeface="Calibri"/>
              </a:rPr>
              <a:t>r</a:t>
            </a:r>
            <a:r>
              <a:rPr sz="2000" b="1" i="1" spc="-5">
                <a:solidFill>
                  <a:srgbClr val="FFFFFF"/>
                </a:solidFill>
                <a:latin typeface="Calibri"/>
                <a:cs typeface="Calibri"/>
              </a:rPr>
              <a:t>i</a:t>
            </a:r>
            <a:endParaRPr sz="2000">
              <a:latin typeface="Calibri"/>
              <a:cs typeface="Calibri"/>
            </a:endParaRPr>
          </a:p>
          <a:p>
            <a:pPr marL="12700" marR="6350" indent="0" algn="ctr">
              <a:lnSpc>
                <a:spcPct val="100000"/>
              </a:lnSpc>
            </a:pPr>
            <a:r>
              <a:rPr sz="2000" b="1" i="1" spc="114">
                <a:solidFill>
                  <a:srgbClr val="FFFFFF"/>
                </a:solidFill>
                <a:latin typeface="Calibri"/>
                <a:cs typeface="Calibri"/>
              </a:rPr>
              <a:t>P</a:t>
            </a:r>
            <a:r>
              <a:rPr sz="2000" b="1" i="1" spc="155">
                <a:solidFill>
                  <a:srgbClr val="FFFFFF"/>
                </a:solidFill>
                <a:latin typeface="Calibri"/>
                <a:cs typeface="Calibri"/>
              </a:rPr>
              <a:t>e</a:t>
            </a:r>
            <a:r>
              <a:rPr sz="2000" b="1" i="1">
                <a:solidFill>
                  <a:srgbClr val="FFFFFF"/>
                </a:solidFill>
                <a:latin typeface="Calibri"/>
                <a:cs typeface="Calibri"/>
              </a:rPr>
              <a:t>r </a:t>
            </a:r>
            <a:r>
              <a:rPr sz="2000" b="1" i="1" spc="-160">
                <a:solidFill>
                  <a:srgbClr val="FFFFFF"/>
                </a:solidFill>
                <a:latin typeface="Calibri"/>
                <a:cs typeface="Calibri"/>
              </a:rPr>
              <a:t> </a:t>
            </a:r>
            <a:r>
              <a:rPr sz="2000" b="1" i="1" spc="140">
                <a:solidFill>
                  <a:srgbClr val="FFFFFF"/>
                </a:solidFill>
                <a:latin typeface="Calibri"/>
                <a:cs typeface="Calibri"/>
              </a:rPr>
              <a:t>L</a:t>
            </a:r>
            <a:r>
              <a:rPr sz="2000" b="1" i="1" spc="-15">
                <a:solidFill>
                  <a:srgbClr val="FFFFFF"/>
                </a:solidFill>
                <a:latin typeface="Calibri"/>
                <a:cs typeface="Calibri"/>
              </a:rPr>
              <a:t>a</a:t>
            </a:r>
            <a:r>
              <a:rPr sz="2000" b="1" i="1">
                <a:solidFill>
                  <a:srgbClr val="FFFFFF"/>
                </a:solidFill>
                <a:latin typeface="Calibri"/>
                <a:cs typeface="Calibri"/>
              </a:rPr>
              <a:t> </a:t>
            </a:r>
            <a:r>
              <a:rPr sz="2000" b="1" i="1" spc="-160">
                <a:solidFill>
                  <a:srgbClr val="FFFFFF"/>
                </a:solidFill>
                <a:latin typeface="Calibri"/>
                <a:cs typeface="Calibri"/>
              </a:rPr>
              <a:t> </a:t>
            </a:r>
            <a:r>
              <a:rPr sz="2000" b="1" i="1" spc="150">
                <a:solidFill>
                  <a:srgbClr val="FFFFFF"/>
                </a:solidFill>
                <a:latin typeface="Calibri"/>
                <a:cs typeface="Calibri"/>
              </a:rPr>
              <a:t>De</a:t>
            </a:r>
            <a:r>
              <a:rPr sz="2000" b="1" i="1" spc="155">
                <a:solidFill>
                  <a:srgbClr val="FFFFFF"/>
                </a:solidFill>
                <a:latin typeface="Calibri"/>
                <a:cs typeface="Calibri"/>
              </a:rPr>
              <a:t>f</a:t>
            </a:r>
            <a:r>
              <a:rPr sz="2000" b="1" i="1" spc="135">
                <a:solidFill>
                  <a:srgbClr val="FFFFFF"/>
                </a:solidFill>
                <a:latin typeface="Calibri"/>
                <a:cs typeface="Calibri"/>
              </a:rPr>
              <a:t>i</a:t>
            </a:r>
            <a:r>
              <a:rPr sz="2000" b="1" i="1" spc="145">
                <a:solidFill>
                  <a:srgbClr val="FFFFFF"/>
                </a:solidFill>
                <a:latin typeface="Calibri"/>
                <a:cs typeface="Calibri"/>
              </a:rPr>
              <a:t>n</a:t>
            </a:r>
            <a:r>
              <a:rPr sz="2000" b="1" i="1" spc="135">
                <a:solidFill>
                  <a:srgbClr val="FFFFFF"/>
                </a:solidFill>
                <a:latin typeface="Calibri"/>
                <a:cs typeface="Calibri"/>
              </a:rPr>
              <a:t>i</a:t>
            </a:r>
            <a:r>
              <a:rPr sz="2000" b="1" i="1" spc="155">
                <a:solidFill>
                  <a:srgbClr val="FFFFFF"/>
                </a:solidFill>
                <a:latin typeface="Calibri"/>
                <a:cs typeface="Calibri"/>
              </a:rPr>
              <a:t>z</a:t>
            </a:r>
            <a:r>
              <a:rPr sz="2000" b="1" i="1" spc="135">
                <a:solidFill>
                  <a:srgbClr val="FFFFFF"/>
                </a:solidFill>
                <a:latin typeface="Calibri"/>
                <a:cs typeface="Calibri"/>
              </a:rPr>
              <a:t>i</a:t>
            </a:r>
            <a:r>
              <a:rPr sz="2000" b="1" i="1" spc="145">
                <a:solidFill>
                  <a:srgbClr val="FFFFFF"/>
                </a:solidFill>
                <a:latin typeface="Calibri"/>
                <a:cs typeface="Calibri"/>
              </a:rPr>
              <a:t>on</a:t>
            </a:r>
            <a:r>
              <a:rPr sz="2000" b="1" i="1">
                <a:solidFill>
                  <a:srgbClr val="FFFFFF"/>
                </a:solidFill>
                <a:latin typeface="Calibri"/>
                <a:cs typeface="Calibri"/>
              </a:rPr>
              <a:t>e </a:t>
            </a:r>
            <a:r>
              <a:rPr sz="2000" b="1" i="1" spc="-150">
                <a:solidFill>
                  <a:srgbClr val="FFFFFF"/>
                </a:solidFill>
                <a:latin typeface="Calibri"/>
                <a:cs typeface="Calibri"/>
              </a:rPr>
              <a:t> </a:t>
            </a:r>
            <a:r>
              <a:rPr sz="2000" b="1" i="1" spc="150">
                <a:solidFill>
                  <a:srgbClr val="FFFFFF"/>
                </a:solidFill>
                <a:latin typeface="Calibri"/>
                <a:cs typeface="Calibri"/>
              </a:rPr>
              <a:t>D</a:t>
            </a:r>
            <a:r>
              <a:rPr sz="2000" b="1" i="1" spc="155">
                <a:solidFill>
                  <a:srgbClr val="FFFFFF"/>
                </a:solidFill>
                <a:latin typeface="Calibri"/>
                <a:cs typeface="Calibri"/>
              </a:rPr>
              <a:t>e</a:t>
            </a:r>
            <a:r>
              <a:rPr sz="2000" b="1" i="1" spc="-5">
                <a:solidFill>
                  <a:srgbClr val="FFFFFF"/>
                </a:solidFill>
                <a:latin typeface="Calibri"/>
                <a:cs typeface="Calibri"/>
              </a:rPr>
              <a:t>l</a:t>
            </a:r>
            <a:r>
              <a:rPr sz="2000" b="1" i="1">
                <a:solidFill>
                  <a:srgbClr val="FFFFFF"/>
                </a:solidFill>
                <a:latin typeface="Calibri"/>
                <a:cs typeface="Calibri"/>
              </a:rPr>
              <a:t> </a:t>
            </a:r>
            <a:r>
              <a:rPr sz="2000" b="1" i="1" spc="-160">
                <a:solidFill>
                  <a:srgbClr val="FFFFFF"/>
                </a:solidFill>
                <a:latin typeface="Calibri"/>
                <a:cs typeface="Calibri"/>
              </a:rPr>
              <a:t> </a:t>
            </a:r>
            <a:r>
              <a:rPr sz="2000" b="1" i="1" spc="145">
                <a:solidFill>
                  <a:srgbClr val="FFFFFF"/>
                </a:solidFill>
                <a:latin typeface="Calibri"/>
                <a:cs typeface="Calibri"/>
              </a:rPr>
              <a:t>Nu</a:t>
            </a:r>
            <a:r>
              <a:rPr sz="2000" b="1" i="1" spc="140">
                <a:solidFill>
                  <a:srgbClr val="FFFFFF"/>
                </a:solidFill>
                <a:latin typeface="Calibri"/>
                <a:cs typeface="Calibri"/>
              </a:rPr>
              <a:t>ov</a:t>
            </a:r>
            <a:r>
              <a:rPr sz="2000" b="1" i="1">
                <a:solidFill>
                  <a:srgbClr val="FFFFFF"/>
                </a:solidFill>
                <a:latin typeface="Calibri"/>
                <a:cs typeface="Calibri"/>
              </a:rPr>
              <a:t>o </a:t>
            </a:r>
            <a:r>
              <a:rPr sz="2000" b="1" i="1" spc="-160">
                <a:solidFill>
                  <a:srgbClr val="FFFFFF"/>
                </a:solidFill>
                <a:latin typeface="Calibri"/>
                <a:cs typeface="Calibri"/>
              </a:rPr>
              <a:t> </a:t>
            </a:r>
            <a:r>
              <a:rPr sz="2000" b="1" i="1" spc="145">
                <a:solidFill>
                  <a:srgbClr val="FFFFFF"/>
                </a:solidFill>
                <a:latin typeface="Calibri"/>
                <a:cs typeface="Calibri"/>
              </a:rPr>
              <a:t>Qu</a:t>
            </a:r>
            <a:r>
              <a:rPr sz="2000" b="1" i="1" spc="125">
                <a:solidFill>
                  <a:srgbClr val="FFFFFF"/>
                </a:solidFill>
                <a:latin typeface="Calibri"/>
                <a:cs typeface="Calibri"/>
              </a:rPr>
              <a:t>ad</a:t>
            </a:r>
            <a:r>
              <a:rPr sz="2000" b="1" i="1" spc="145">
                <a:solidFill>
                  <a:srgbClr val="FFFFFF"/>
                </a:solidFill>
                <a:latin typeface="Calibri"/>
                <a:cs typeface="Calibri"/>
              </a:rPr>
              <a:t>r</a:t>
            </a:r>
            <a:r>
              <a:rPr sz="2000" b="1" i="1">
                <a:solidFill>
                  <a:srgbClr val="FFFFFF"/>
                </a:solidFill>
                <a:latin typeface="Calibri"/>
                <a:cs typeface="Calibri"/>
              </a:rPr>
              <a:t>o </a:t>
            </a:r>
            <a:r>
              <a:rPr sz="2000" b="1" i="1" spc="-160">
                <a:solidFill>
                  <a:srgbClr val="FFFFFF"/>
                </a:solidFill>
                <a:latin typeface="Calibri"/>
                <a:cs typeface="Calibri"/>
              </a:rPr>
              <a:t> </a:t>
            </a:r>
            <a:r>
              <a:rPr sz="2000" b="1" i="1" spc="145">
                <a:solidFill>
                  <a:srgbClr val="FFFFFF"/>
                </a:solidFill>
                <a:latin typeface="Calibri"/>
                <a:cs typeface="Calibri"/>
              </a:rPr>
              <a:t>Nor</a:t>
            </a:r>
            <a:r>
              <a:rPr sz="2000" b="1" i="1" spc="135">
                <a:solidFill>
                  <a:srgbClr val="FFFFFF"/>
                </a:solidFill>
                <a:latin typeface="Calibri"/>
                <a:cs typeface="Calibri"/>
              </a:rPr>
              <a:t>m</a:t>
            </a:r>
            <a:r>
              <a:rPr sz="2000" b="1" i="1" spc="125">
                <a:solidFill>
                  <a:srgbClr val="FFFFFF"/>
                </a:solidFill>
                <a:latin typeface="Calibri"/>
                <a:cs typeface="Calibri"/>
              </a:rPr>
              <a:t>a</a:t>
            </a:r>
            <a:r>
              <a:rPr sz="2000" b="1" i="1" spc="130">
                <a:solidFill>
                  <a:srgbClr val="FFFFFF"/>
                </a:solidFill>
                <a:latin typeface="Calibri"/>
                <a:cs typeface="Calibri"/>
              </a:rPr>
              <a:t>t</a:t>
            </a:r>
            <a:r>
              <a:rPr sz="2000" b="1" i="1" spc="135">
                <a:solidFill>
                  <a:srgbClr val="FFFFFF"/>
                </a:solidFill>
                <a:latin typeface="Calibri"/>
                <a:cs typeface="Calibri"/>
              </a:rPr>
              <a:t>i</a:t>
            </a:r>
            <a:r>
              <a:rPr sz="2000" b="1" i="1" spc="140">
                <a:solidFill>
                  <a:srgbClr val="FFFFFF"/>
                </a:solidFill>
                <a:latin typeface="Calibri"/>
                <a:cs typeface="Calibri"/>
              </a:rPr>
              <a:t>v</a:t>
            </a:r>
            <a:r>
              <a:rPr sz="2000" b="1" i="1">
                <a:solidFill>
                  <a:srgbClr val="FFFFFF"/>
                </a:solidFill>
                <a:latin typeface="Calibri"/>
                <a:cs typeface="Calibri"/>
              </a:rPr>
              <a:t>o </a:t>
            </a:r>
            <a:r>
              <a:rPr sz="2000" b="1" i="1" spc="-160">
                <a:solidFill>
                  <a:srgbClr val="FFFFFF"/>
                </a:solidFill>
                <a:latin typeface="Calibri"/>
                <a:cs typeface="Calibri"/>
              </a:rPr>
              <a:t> </a:t>
            </a:r>
            <a:r>
              <a:rPr sz="2000" b="1" i="1" spc="150">
                <a:solidFill>
                  <a:srgbClr val="FFFFFF"/>
                </a:solidFill>
                <a:latin typeface="Calibri"/>
                <a:cs typeface="Calibri"/>
              </a:rPr>
              <a:t>D</a:t>
            </a:r>
            <a:r>
              <a:rPr sz="2000" b="1" i="1" spc="-5">
                <a:solidFill>
                  <a:srgbClr val="FFFFFF"/>
                </a:solidFill>
                <a:latin typeface="Calibri"/>
                <a:cs typeface="Calibri"/>
              </a:rPr>
              <a:t>i</a:t>
            </a:r>
            <a:r>
              <a:rPr sz="2000" b="1" i="1">
                <a:solidFill>
                  <a:srgbClr val="FFFFFF"/>
                </a:solidFill>
                <a:latin typeface="Calibri"/>
                <a:cs typeface="Calibri"/>
              </a:rPr>
              <a:t> </a:t>
            </a:r>
            <a:r>
              <a:rPr sz="2000" b="1" i="1" spc="-160">
                <a:solidFill>
                  <a:srgbClr val="FFFFFF"/>
                </a:solidFill>
                <a:latin typeface="Calibri"/>
                <a:cs typeface="Calibri"/>
              </a:rPr>
              <a:t> </a:t>
            </a:r>
            <a:r>
              <a:rPr sz="2000" b="1" i="1" spc="100">
                <a:solidFill>
                  <a:srgbClr val="FFFFFF"/>
                </a:solidFill>
                <a:latin typeface="Calibri"/>
                <a:cs typeface="Calibri"/>
              </a:rPr>
              <a:t>R</a:t>
            </a:r>
            <a:r>
              <a:rPr sz="2000" b="1" i="1" spc="155">
                <a:solidFill>
                  <a:srgbClr val="FFFFFF"/>
                </a:solidFill>
                <a:latin typeface="Calibri"/>
                <a:cs typeface="Calibri"/>
              </a:rPr>
              <a:t>e</a:t>
            </a:r>
            <a:r>
              <a:rPr sz="2000" b="1" i="1" spc="125">
                <a:solidFill>
                  <a:srgbClr val="FFFFFF"/>
                </a:solidFill>
                <a:latin typeface="Calibri"/>
                <a:cs typeface="Calibri"/>
              </a:rPr>
              <a:t>c</a:t>
            </a:r>
            <a:r>
              <a:rPr sz="2000" b="1" i="1" spc="155">
                <a:solidFill>
                  <a:srgbClr val="FFFFFF"/>
                </a:solidFill>
                <a:latin typeface="Calibri"/>
                <a:cs typeface="Calibri"/>
              </a:rPr>
              <a:t>e</a:t>
            </a:r>
            <a:r>
              <a:rPr sz="2000" b="1" i="1" spc="125">
                <a:solidFill>
                  <a:srgbClr val="FFFFFF"/>
                </a:solidFill>
                <a:latin typeface="Calibri"/>
                <a:cs typeface="Calibri"/>
              </a:rPr>
              <a:t>p</a:t>
            </a:r>
            <a:r>
              <a:rPr sz="2000" b="1" i="1" spc="135">
                <a:solidFill>
                  <a:srgbClr val="FFFFFF"/>
                </a:solidFill>
                <a:latin typeface="Calibri"/>
                <a:cs typeface="Calibri"/>
              </a:rPr>
              <a:t>im</a:t>
            </a:r>
            <a:r>
              <a:rPr sz="2000" b="1" i="1" spc="155">
                <a:solidFill>
                  <a:srgbClr val="FFFFFF"/>
                </a:solidFill>
                <a:latin typeface="Calibri"/>
                <a:cs typeface="Calibri"/>
              </a:rPr>
              <a:t>e</a:t>
            </a:r>
            <a:r>
              <a:rPr sz="2000" b="1" i="1" spc="125">
                <a:solidFill>
                  <a:srgbClr val="FFFFFF"/>
                </a:solidFill>
                <a:latin typeface="Calibri"/>
                <a:cs typeface="Calibri"/>
              </a:rPr>
              <a:t>n</a:t>
            </a:r>
            <a:r>
              <a:rPr sz="2000" b="1" i="1" spc="114">
                <a:solidFill>
                  <a:srgbClr val="FFFFFF"/>
                </a:solidFill>
                <a:latin typeface="Calibri"/>
                <a:cs typeface="Calibri"/>
              </a:rPr>
              <a:t>t</a:t>
            </a:r>
            <a:r>
              <a:rPr sz="2000" b="1" i="1">
                <a:solidFill>
                  <a:srgbClr val="FFFFFF"/>
                </a:solidFill>
                <a:latin typeface="Calibri"/>
                <a:cs typeface="Calibri"/>
              </a:rPr>
              <a:t>o </a:t>
            </a:r>
            <a:r>
              <a:rPr sz="2000" b="1" i="1" spc="-160">
                <a:solidFill>
                  <a:srgbClr val="FFFFFF"/>
                </a:solidFill>
                <a:latin typeface="Calibri"/>
                <a:cs typeface="Calibri"/>
              </a:rPr>
              <a:t> </a:t>
            </a:r>
            <a:r>
              <a:rPr sz="2000" b="1" i="1" spc="150">
                <a:solidFill>
                  <a:srgbClr val="FFFFFF"/>
                </a:solidFill>
                <a:latin typeface="Calibri"/>
                <a:cs typeface="Calibri"/>
              </a:rPr>
              <a:t>D</a:t>
            </a:r>
            <a:r>
              <a:rPr sz="2000" b="1" i="1" spc="155">
                <a:solidFill>
                  <a:srgbClr val="FFFFFF"/>
                </a:solidFill>
                <a:latin typeface="Calibri"/>
                <a:cs typeface="Calibri"/>
              </a:rPr>
              <a:t>e</a:t>
            </a:r>
            <a:r>
              <a:rPr sz="2000" b="1" i="1" spc="135">
                <a:solidFill>
                  <a:srgbClr val="FFFFFF"/>
                </a:solidFill>
                <a:latin typeface="Calibri"/>
                <a:cs typeface="Calibri"/>
              </a:rPr>
              <a:t>ll</a:t>
            </a:r>
            <a:r>
              <a:rPr sz="2000" b="1" i="1">
                <a:solidFill>
                  <a:srgbClr val="FFFFFF"/>
                </a:solidFill>
                <a:latin typeface="Calibri"/>
                <a:cs typeface="Calibri"/>
              </a:rPr>
              <a:t>e </a:t>
            </a:r>
            <a:r>
              <a:rPr sz="2000" b="1" i="1" spc="135">
                <a:solidFill>
                  <a:srgbClr val="FFFFFF"/>
                </a:solidFill>
                <a:latin typeface="Calibri"/>
                <a:cs typeface="Calibri"/>
              </a:rPr>
              <a:t>D</a:t>
            </a:r>
            <a:r>
              <a:rPr sz="2000" b="1" i="1" spc="130">
                <a:solidFill>
                  <a:srgbClr val="FFFFFF"/>
                </a:solidFill>
                <a:latin typeface="Calibri"/>
                <a:cs typeface="Calibri"/>
              </a:rPr>
              <a:t>i</a:t>
            </a:r>
            <a:r>
              <a:rPr sz="2000" b="1" i="1" spc="145">
                <a:solidFill>
                  <a:srgbClr val="FFFFFF"/>
                </a:solidFill>
                <a:latin typeface="Calibri"/>
                <a:cs typeface="Calibri"/>
              </a:rPr>
              <a:t>r</a:t>
            </a:r>
            <a:r>
              <a:rPr sz="2000" b="1" i="1" spc="140">
                <a:solidFill>
                  <a:srgbClr val="FFFFFF"/>
                </a:solidFill>
                <a:latin typeface="Calibri"/>
                <a:cs typeface="Calibri"/>
              </a:rPr>
              <a:t>e</a:t>
            </a:r>
            <a:r>
              <a:rPr sz="2000" b="1" i="1" spc="120">
                <a:solidFill>
                  <a:srgbClr val="FFFFFF"/>
                </a:solidFill>
                <a:latin typeface="Calibri"/>
                <a:cs typeface="Calibri"/>
              </a:rPr>
              <a:t>t</a:t>
            </a:r>
            <a:r>
              <a:rPr sz="2000" b="1" i="1" spc="125">
                <a:solidFill>
                  <a:srgbClr val="FFFFFF"/>
                </a:solidFill>
                <a:latin typeface="Calibri"/>
                <a:cs typeface="Calibri"/>
              </a:rPr>
              <a:t>t</a:t>
            </a:r>
            <a:r>
              <a:rPr sz="2000" b="1" i="1" spc="135">
                <a:solidFill>
                  <a:srgbClr val="FFFFFF"/>
                </a:solidFill>
                <a:latin typeface="Calibri"/>
                <a:cs typeface="Calibri"/>
              </a:rPr>
              <a:t>i</a:t>
            </a:r>
            <a:r>
              <a:rPr sz="2000" b="1" i="1" spc="145">
                <a:solidFill>
                  <a:srgbClr val="FFFFFF"/>
                </a:solidFill>
                <a:latin typeface="Calibri"/>
                <a:cs typeface="Calibri"/>
              </a:rPr>
              <a:t>v</a:t>
            </a:r>
            <a:r>
              <a:rPr sz="2000" b="1" i="1">
                <a:solidFill>
                  <a:srgbClr val="FFFFFF"/>
                </a:solidFill>
                <a:latin typeface="Calibri"/>
                <a:cs typeface="Calibri"/>
              </a:rPr>
              <a:t>e </a:t>
            </a:r>
            <a:r>
              <a:rPr sz="2000" b="1" i="1" spc="-150">
                <a:solidFill>
                  <a:srgbClr val="FFFFFF"/>
                </a:solidFill>
                <a:latin typeface="Calibri"/>
                <a:cs typeface="Calibri"/>
              </a:rPr>
              <a:t> </a:t>
            </a:r>
            <a:r>
              <a:rPr sz="2000" b="1" i="1" spc="125">
                <a:solidFill>
                  <a:srgbClr val="FFFFFF"/>
                </a:solidFill>
                <a:latin typeface="Calibri"/>
                <a:cs typeface="Calibri"/>
              </a:rPr>
              <a:t>2014</a:t>
            </a:r>
            <a:r>
              <a:rPr sz="2000" b="1" i="1" spc="140">
                <a:solidFill>
                  <a:srgbClr val="FFFFFF"/>
                </a:solidFill>
                <a:latin typeface="Calibri"/>
                <a:cs typeface="Calibri"/>
              </a:rPr>
              <a:t>/</a:t>
            </a:r>
            <a:r>
              <a:rPr sz="2000" b="1" i="1" spc="125">
                <a:solidFill>
                  <a:srgbClr val="FFFFFF"/>
                </a:solidFill>
                <a:latin typeface="Calibri"/>
                <a:cs typeface="Calibri"/>
              </a:rPr>
              <a:t>23</a:t>
            </a:r>
            <a:r>
              <a:rPr sz="2000" b="1" i="1" spc="140">
                <a:solidFill>
                  <a:srgbClr val="FFFFFF"/>
                </a:solidFill>
                <a:latin typeface="Calibri"/>
                <a:cs typeface="Calibri"/>
              </a:rPr>
              <a:t>/</a:t>
            </a:r>
            <a:r>
              <a:rPr sz="2000" b="1" i="1" spc="125">
                <a:solidFill>
                  <a:srgbClr val="FFFFFF"/>
                </a:solidFill>
                <a:latin typeface="Calibri"/>
                <a:cs typeface="Calibri"/>
              </a:rPr>
              <a:t>U</a:t>
            </a:r>
            <a:r>
              <a:rPr sz="2000" b="1" i="1" spc="155">
                <a:solidFill>
                  <a:srgbClr val="FFFFFF"/>
                </a:solidFill>
                <a:latin typeface="Calibri"/>
                <a:cs typeface="Calibri"/>
              </a:rPr>
              <a:t>e</a:t>
            </a:r>
            <a:r>
              <a:rPr sz="2000" b="1" i="1" spc="-10">
                <a:solidFill>
                  <a:srgbClr val="FFFFFF"/>
                </a:solidFill>
                <a:latin typeface="Calibri"/>
                <a:cs typeface="Calibri"/>
              </a:rPr>
              <a:t>,</a:t>
            </a:r>
            <a:r>
              <a:rPr sz="2000" b="1" i="1">
                <a:solidFill>
                  <a:srgbClr val="FFFFFF"/>
                </a:solidFill>
                <a:latin typeface="Calibri"/>
                <a:cs typeface="Calibri"/>
              </a:rPr>
              <a:t> </a:t>
            </a:r>
            <a:r>
              <a:rPr sz="2000" b="1" i="1" spc="-160">
                <a:solidFill>
                  <a:srgbClr val="FFFFFF"/>
                </a:solidFill>
                <a:latin typeface="Calibri"/>
                <a:cs typeface="Calibri"/>
              </a:rPr>
              <a:t> </a:t>
            </a:r>
            <a:r>
              <a:rPr sz="2000" b="1" i="1" spc="125">
                <a:solidFill>
                  <a:srgbClr val="FFFFFF"/>
                </a:solidFill>
                <a:latin typeface="Calibri"/>
                <a:cs typeface="Calibri"/>
              </a:rPr>
              <a:t>2014</a:t>
            </a:r>
            <a:r>
              <a:rPr sz="2000" b="1" i="1" spc="140">
                <a:solidFill>
                  <a:srgbClr val="FFFFFF"/>
                </a:solidFill>
                <a:latin typeface="Calibri"/>
                <a:cs typeface="Calibri"/>
              </a:rPr>
              <a:t>/</a:t>
            </a:r>
            <a:r>
              <a:rPr sz="2000" b="1" i="1" spc="125">
                <a:solidFill>
                  <a:srgbClr val="FFFFFF"/>
                </a:solidFill>
                <a:latin typeface="Calibri"/>
                <a:cs typeface="Calibri"/>
              </a:rPr>
              <a:t>24</a:t>
            </a:r>
            <a:r>
              <a:rPr sz="2000" b="1" i="1" spc="140">
                <a:solidFill>
                  <a:srgbClr val="FFFFFF"/>
                </a:solidFill>
                <a:latin typeface="Calibri"/>
                <a:cs typeface="Calibri"/>
              </a:rPr>
              <a:t>/</a:t>
            </a:r>
            <a:r>
              <a:rPr sz="2000" b="1" i="1" spc="125">
                <a:solidFill>
                  <a:srgbClr val="FFFFFF"/>
                </a:solidFill>
                <a:latin typeface="Calibri"/>
                <a:cs typeface="Calibri"/>
              </a:rPr>
              <a:t>U</a:t>
            </a:r>
            <a:r>
              <a:rPr sz="2000" b="1" i="1" spc="155">
                <a:solidFill>
                  <a:srgbClr val="FFFFFF"/>
                </a:solidFill>
                <a:latin typeface="Calibri"/>
                <a:cs typeface="Calibri"/>
              </a:rPr>
              <a:t>e</a:t>
            </a:r>
            <a:r>
              <a:rPr sz="2000" b="1" i="1" spc="-10">
                <a:solidFill>
                  <a:srgbClr val="FFFFFF"/>
                </a:solidFill>
                <a:latin typeface="Calibri"/>
                <a:cs typeface="Calibri"/>
              </a:rPr>
              <a:t>,</a:t>
            </a:r>
            <a:r>
              <a:rPr sz="2000" b="1" i="1">
                <a:solidFill>
                  <a:srgbClr val="FFFFFF"/>
                </a:solidFill>
                <a:latin typeface="Calibri"/>
                <a:cs typeface="Calibri"/>
              </a:rPr>
              <a:t> </a:t>
            </a:r>
            <a:r>
              <a:rPr sz="2000" b="1" i="1" spc="-160">
                <a:solidFill>
                  <a:srgbClr val="FFFFFF"/>
                </a:solidFill>
                <a:latin typeface="Calibri"/>
                <a:cs typeface="Calibri"/>
              </a:rPr>
              <a:t> </a:t>
            </a:r>
            <a:r>
              <a:rPr sz="2000" b="1" i="1" spc="125">
                <a:solidFill>
                  <a:srgbClr val="FFFFFF"/>
                </a:solidFill>
                <a:latin typeface="Calibri"/>
                <a:cs typeface="Calibri"/>
              </a:rPr>
              <a:t>2014</a:t>
            </a:r>
            <a:r>
              <a:rPr sz="2000" b="1" i="1" spc="140">
                <a:solidFill>
                  <a:srgbClr val="FFFFFF"/>
                </a:solidFill>
                <a:latin typeface="Calibri"/>
                <a:cs typeface="Calibri"/>
              </a:rPr>
              <a:t>/</a:t>
            </a:r>
            <a:r>
              <a:rPr sz="2000" b="1" i="1" spc="125">
                <a:solidFill>
                  <a:srgbClr val="FFFFFF"/>
                </a:solidFill>
                <a:latin typeface="Calibri"/>
                <a:cs typeface="Calibri"/>
              </a:rPr>
              <a:t>25</a:t>
            </a:r>
            <a:r>
              <a:rPr sz="2000" b="1" i="1" spc="140">
                <a:solidFill>
                  <a:srgbClr val="FFFFFF"/>
                </a:solidFill>
                <a:latin typeface="Calibri"/>
                <a:cs typeface="Calibri"/>
              </a:rPr>
              <a:t>/</a:t>
            </a:r>
            <a:r>
              <a:rPr sz="2000" b="1" i="1" spc="125">
                <a:solidFill>
                  <a:srgbClr val="FFFFFF"/>
                </a:solidFill>
                <a:latin typeface="Calibri"/>
                <a:cs typeface="Calibri"/>
              </a:rPr>
              <a:t>U</a:t>
            </a:r>
            <a:r>
              <a:rPr sz="2000" b="1" i="1">
                <a:solidFill>
                  <a:srgbClr val="FFFFFF"/>
                </a:solidFill>
                <a:latin typeface="Calibri"/>
                <a:cs typeface="Calibri"/>
              </a:rPr>
              <a:t>e</a:t>
            </a:r>
            <a:endParaRPr sz="2000">
              <a:latin typeface="Calibri"/>
              <a:cs typeface="Calibri"/>
            </a:endParaRPr>
          </a:p>
        </p:txBody>
      </p:sp>
      <p:sp>
        <p:nvSpPr>
          <p:cNvPr id="8" name="object 8"/>
          <p:cNvSpPr txBox="1"/>
          <p:nvPr/>
        </p:nvSpPr>
        <p:spPr>
          <a:xfrm>
            <a:off x="78739" y="6253134"/>
            <a:ext cx="8381693"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79511" y="6165303"/>
            <a:ext cx="1441359" cy="521649"/>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p:nvPr/>
        </p:nvSpPr>
        <p:spPr>
          <a:xfrm>
            <a:off x="304800" y="184977"/>
            <a:ext cx="8155631" cy="392044"/>
          </a:xfrm>
          <a:custGeom>
            <a:avLst/>
            <a:gdLst/>
            <a:ahLst/>
            <a:cxnLst/>
            <a:rect l="l" t="t" r="r" b="b"/>
            <a:pathLst>
              <a:path w="8155631" h="392044">
                <a:moveTo>
                  <a:pt x="0" y="392044"/>
                </a:moveTo>
                <a:lnTo>
                  <a:pt x="8155631" y="392044"/>
                </a:lnTo>
                <a:lnTo>
                  <a:pt x="8155631" y="0"/>
                </a:lnTo>
                <a:lnTo>
                  <a:pt x="0" y="0"/>
                </a:lnTo>
                <a:lnTo>
                  <a:pt x="0" y="392044"/>
                </a:lnTo>
                <a:close/>
              </a:path>
            </a:pathLst>
          </a:custGeom>
          <a:solidFill>
            <a:srgbClr val="A90000"/>
          </a:solidFill>
        </p:spPr>
        <p:txBody>
          <a:bodyPr wrap="square" lIns="0" tIns="0" rIns="0" bIns="0" rtlCol="0">
            <a:spAutoFit/>
          </a:bodyPr>
          <a:lstStyle/>
          <a:p>
            <a:endParaRPr/>
          </a:p>
        </p:txBody>
      </p:sp>
      <p:sp>
        <p:nvSpPr>
          <p:cNvPr id="5" name="object 5"/>
          <p:cNvSpPr txBox="1"/>
          <p:nvPr/>
        </p:nvSpPr>
        <p:spPr>
          <a:xfrm>
            <a:off x="383540" y="217997"/>
            <a:ext cx="5710555" cy="292100"/>
          </a:xfrm>
          <a:prstGeom prst="rect">
            <a:avLst/>
          </a:prstGeom>
        </p:spPr>
        <p:txBody>
          <a:bodyPr vert="horz" wrap="square" lIns="0" tIns="0" rIns="0" bIns="0" rtlCol="0">
            <a:spAutoFit/>
          </a:bodyPr>
          <a:lstStyle/>
          <a:p>
            <a:pPr marL="12700">
              <a:lnSpc>
                <a:spcPct val="100000"/>
              </a:lnSpc>
            </a:pPr>
            <a:r>
              <a:rPr sz="1800" b="1" spc="-15">
                <a:solidFill>
                  <a:srgbClr val="FFFFFF"/>
                </a:solidFill>
                <a:latin typeface="Calibri"/>
                <a:cs typeface="Calibri"/>
              </a:rPr>
              <a:t>IN</a:t>
            </a:r>
            <a:r>
              <a:rPr sz="1800" b="1" spc="-5">
                <a:solidFill>
                  <a:srgbClr val="FFFFFF"/>
                </a:solidFill>
                <a:latin typeface="Calibri"/>
                <a:cs typeface="Calibri"/>
              </a:rPr>
              <a:t>C</a:t>
            </a:r>
            <a:r>
              <a:rPr sz="1800" b="1" spc="-15">
                <a:solidFill>
                  <a:srgbClr val="FFFFFF"/>
                </a:solidFill>
                <a:latin typeface="Calibri"/>
                <a:cs typeface="Calibri"/>
              </a:rPr>
              <a:t>IDEN</a:t>
            </a:r>
            <a:r>
              <a:rPr sz="1800" b="1">
                <a:solidFill>
                  <a:srgbClr val="FFFFFF"/>
                </a:solidFill>
                <a:latin typeface="Calibri"/>
                <a:cs typeface="Calibri"/>
              </a:rPr>
              <a:t>Z</a:t>
            </a:r>
            <a:r>
              <a:rPr sz="1800" b="1" spc="-15">
                <a:solidFill>
                  <a:srgbClr val="FFFFFF"/>
                </a:solidFill>
                <a:latin typeface="Calibri"/>
                <a:cs typeface="Calibri"/>
              </a:rPr>
              <a:t>A</a:t>
            </a:r>
            <a:r>
              <a:rPr sz="1800" b="1">
                <a:solidFill>
                  <a:srgbClr val="FFFFFF"/>
                </a:solidFill>
                <a:latin typeface="Calibri"/>
                <a:cs typeface="Calibri"/>
              </a:rPr>
              <a:t> </a:t>
            </a:r>
            <a:r>
              <a:rPr sz="1800" b="1" spc="-5">
                <a:solidFill>
                  <a:srgbClr val="FFFFFF"/>
                </a:solidFill>
                <a:latin typeface="Calibri"/>
                <a:cs typeface="Calibri"/>
              </a:rPr>
              <a:t>CO</a:t>
            </a:r>
            <a:r>
              <a:rPr sz="1800" b="1" spc="-15">
                <a:solidFill>
                  <a:srgbClr val="FFFFFF"/>
                </a:solidFill>
                <a:latin typeface="Calibri"/>
                <a:cs typeface="Calibri"/>
              </a:rPr>
              <a:t>S</a:t>
            </a:r>
            <a:r>
              <a:rPr sz="1800" b="1" spc="-5">
                <a:solidFill>
                  <a:srgbClr val="FFFFFF"/>
                </a:solidFill>
                <a:latin typeface="Calibri"/>
                <a:cs typeface="Calibri"/>
              </a:rPr>
              <a:t>TI</a:t>
            </a:r>
            <a:r>
              <a:rPr sz="1800" b="1">
                <a:solidFill>
                  <a:srgbClr val="FFFFFF"/>
                </a:solidFill>
                <a:latin typeface="Calibri"/>
                <a:cs typeface="Calibri"/>
              </a:rPr>
              <a:t> </a:t>
            </a:r>
            <a:r>
              <a:rPr sz="1800" b="1" spc="-15">
                <a:solidFill>
                  <a:srgbClr val="FFFFFF"/>
                </a:solidFill>
                <a:latin typeface="Calibri"/>
                <a:cs typeface="Calibri"/>
              </a:rPr>
              <a:t>SE</a:t>
            </a:r>
            <a:r>
              <a:rPr sz="1800" b="1" spc="-20">
                <a:solidFill>
                  <a:srgbClr val="FFFFFF"/>
                </a:solidFill>
                <a:latin typeface="Calibri"/>
                <a:cs typeface="Calibri"/>
              </a:rPr>
              <a:t>R</a:t>
            </a:r>
            <a:r>
              <a:rPr sz="1800" b="1" spc="-5">
                <a:solidFill>
                  <a:srgbClr val="FFFFFF"/>
                </a:solidFill>
                <a:latin typeface="Calibri"/>
                <a:cs typeface="Calibri"/>
              </a:rPr>
              <a:t>V</a:t>
            </a:r>
            <a:r>
              <a:rPr sz="1800" b="1" spc="-15">
                <a:solidFill>
                  <a:srgbClr val="FFFFFF"/>
                </a:solidFill>
                <a:latin typeface="Calibri"/>
                <a:cs typeface="Calibri"/>
              </a:rPr>
              <a:t>I</a:t>
            </a:r>
            <a:r>
              <a:rPr sz="1800" b="1" spc="-10">
                <a:solidFill>
                  <a:srgbClr val="FFFFFF"/>
                </a:solidFill>
                <a:latin typeface="Calibri"/>
                <a:cs typeface="Calibri"/>
              </a:rPr>
              <a:t>ZI</a:t>
            </a:r>
            <a:r>
              <a:rPr sz="1800" b="1">
                <a:solidFill>
                  <a:srgbClr val="FFFFFF"/>
                </a:solidFill>
                <a:latin typeface="Calibri"/>
                <a:cs typeface="Calibri"/>
              </a:rPr>
              <a:t> </a:t>
            </a:r>
            <a:r>
              <a:rPr sz="1800" b="1" spc="-5">
                <a:solidFill>
                  <a:srgbClr val="FFFFFF"/>
                </a:solidFill>
                <a:latin typeface="Calibri"/>
                <a:cs typeface="Calibri"/>
              </a:rPr>
              <a:t>T</a:t>
            </a:r>
            <a:r>
              <a:rPr sz="1800" b="1" spc="-15">
                <a:solidFill>
                  <a:srgbClr val="FFFFFF"/>
                </a:solidFill>
                <a:latin typeface="Calibri"/>
                <a:cs typeface="Calibri"/>
              </a:rPr>
              <a:t>E</a:t>
            </a:r>
            <a:r>
              <a:rPr sz="1800" b="1" spc="-5">
                <a:solidFill>
                  <a:srgbClr val="FFFFFF"/>
                </a:solidFill>
                <a:latin typeface="Calibri"/>
                <a:cs typeface="Calibri"/>
              </a:rPr>
              <a:t>C</a:t>
            </a:r>
            <a:r>
              <a:rPr sz="1800" b="1" spc="-15">
                <a:solidFill>
                  <a:srgbClr val="FFFFFF"/>
                </a:solidFill>
                <a:latin typeface="Calibri"/>
                <a:cs typeface="Calibri"/>
              </a:rPr>
              <a:t>NIC</a:t>
            </a:r>
            <a:r>
              <a:rPr sz="1800" b="1" spc="-5">
                <a:solidFill>
                  <a:srgbClr val="FFFFFF"/>
                </a:solidFill>
                <a:latin typeface="Calibri"/>
                <a:cs typeface="Calibri"/>
              </a:rPr>
              <a:t>I</a:t>
            </a:r>
            <a:r>
              <a:rPr sz="1800" b="1">
                <a:solidFill>
                  <a:srgbClr val="FFFFFF"/>
                </a:solidFill>
                <a:latin typeface="Calibri"/>
                <a:cs typeface="Calibri"/>
              </a:rPr>
              <a:t> </a:t>
            </a:r>
            <a:r>
              <a:rPr sz="1800" b="1" spc="-15">
                <a:solidFill>
                  <a:srgbClr val="FFFFFF"/>
                </a:solidFill>
                <a:latin typeface="Calibri"/>
                <a:cs typeface="Calibri"/>
              </a:rPr>
              <a:t>S</a:t>
            </a:r>
            <a:r>
              <a:rPr sz="1800" b="1" spc="-10">
                <a:solidFill>
                  <a:srgbClr val="FFFFFF"/>
                </a:solidFill>
                <a:latin typeface="Calibri"/>
                <a:cs typeface="Calibri"/>
              </a:rPr>
              <a:t>UL</a:t>
            </a:r>
            <a:r>
              <a:rPr sz="1800" b="1" spc="5">
                <a:solidFill>
                  <a:srgbClr val="FFFFFF"/>
                </a:solidFill>
                <a:latin typeface="Calibri"/>
                <a:cs typeface="Calibri"/>
              </a:rPr>
              <a:t> </a:t>
            </a:r>
            <a:r>
              <a:rPr sz="1800" b="1" spc="-5">
                <a:solidFill>
                  <a:srgbClr val="FFFFFF"/>
                </a:solidFill>
                <a:latin typeface="Calibri"/>
                <a:cs typeface="Calibri"/>
              </a:rPr>
              <a:t>TOT</a:t>
            </a:r>
            <a:r>
              <a:rPr sz="1800" b="1" spc="-20">
                <a:solidFill>
                  <a:srgbClr val="FFFFFF"/>
                </a:solidFill>
                <a:latin typeface="Calibri"/>
                <a:cs typeface="Calibri"/>
              </a:rPr>
              <a:t>A</a:t>
            </a:r>
            <a:r>
              <a:rPr sz="1800" b="1" spc="-10">
                <a:solidFill>
                  <a:srgbClr val="FFFFFF"/>
                </a:solidFill>
                <a:latin typeface="Calibri"/>
                <a:cs typeface="Calibri"/>
              </a:rPr>
              <a:t>LE</a:t>
            </a:r>
            <a:r>
              <a:rPr sz="1800" b="1">
                <a:solidFill>
                  <a:srgbClr val="FFFFFF"/>
                </a:solidFill>
                <a:latin typeface="Calibri"/>
                <a:cs typeface="Calibri"/>
              </a:rPr>
              <a:t> D</a:t>
            </a:r>
            <a:r>
              <a:rPr sz="1800" b="1" spc="-15">
                <a:solidFill>
                  <a:srgbClr val="FFFFFF"/>
                </a:solidFill>
                <a:latin typeface="Calibri"/>
                <a:cs typeface="Calibri"/>
              </a:rPr>
              <a:t>E</a:t>
            </a:r>
            <a:r>
              <a:rPr sz="1800" b="1" spc="-10">
                <a:solidFill>
                  <a:srgbClr val="FFFFFF"/>
                </a:solidFill>
                <a:latin typeface="Calibri"/>
                <a:cs typeface="Calibri"/>
              </a:rPr>
              <a:t>LLE</a:t>
            </a:r>
            <a:r>
              <a:rPr sz="1800" b="1">
                <a:solidFill>
                  <a:srgbClr val="FFFFFF"/>
                </a:solidFill>
                <a:latin typeface="Calibri"/>
                <a:cs typeface="Calibri"/>
              </a:rPr>
              <a:t> </a:t>
            </a:r>
            <a:r>
              <a:rPr sz="1800" b="1" spc="-5">
                <a:solidFill>
                  <a:srgbClr val="FFFFFF"/>
                </a:solidFill>
                <a:latin typeface="Calibri"/>
                <a:cs typeface="Calibri"/>
              </a:rPr>
              <a:t>O</a:t>
            </a:r>
            <a:r>
              <a:rPr sz="1800" b="1">
                <a:solidFill>
                  <a:srgbClr val="FFFFFF"/>
                </a:solidFill>
                <a:latin typeface="Calibri"/>
                <a:cs typeface="Calibri"/>
              </a:rPr>
              <a:t>P</a:t>
            </a:r>
            <a:r>
              <a:rPr sz="1800" b="1" spc="-15">
                <a:solidFill>
                  <a:srgbClr val="FFFFFF"/>
                </a:solidFill>
                <a:latin typeface="Calibri"/>
                <a:cs typeface="Calibri"/>
              </a:rPr>
              <a:t>E</a:t>
            </a:r>
            <a:r>
              <a:rPr sz="1800" b="1" spc="-20">
                <a:solidFill>
                  <a:srgbClr val="FFFFFF"/>
                </a:solidFill>
                <a:latin typeface="Calibri"/>
                <a:cs typeface="Calibri"/>
              </a:rPr>
              <a:t>R</a:t>
            </a:r>
            <a:r>
              <a:rPr sz="1800" b="1" spc="-10">
                <a:solidFill>
                  <a:srgbClr val="FFFFFF"/>
                </a:solidFill>
                <a:latin typeface="Calibri"/>
                <a:cs typeface="Calibri"/>
              </a:rPr>
              <a:t>E</a:t>
            </a:r>
            <a:endParaRPr sz="1800">
              <a:latin typeface="Calibri"/>
              <a:cs typeface="Calibri"/>
            </a:endParaRPr>
          </a:p>
        </p:txBody>
      </p:sp>
      <p:sp>
        <p:nvSpPr>
          <p:cNvPr id="6" name="object 6"/>
          <p:cNvSpPr txBox="1"/>
          <p:nvPr/>
        </p:nvSpPr>
        <p:spPr>
          <a:xfrm>
            <a:off x="383540" y="787704"/>
            <a:ext cx="6304915" cy="322580"/>
          </a:xfrm>
          <a:prstGeom prst="rect">
            <a:avLst/>
          </a:prstGeom>
        </p:spPr>
        <p:txBody>
          <a:bodyPr vert="horz" wrap="square" lIns="0" tIns="0" rIns="0" bIns="0" rtlCol="0">
            <a:spAutoFit/>
          </a:bodyPr>
          <a:lstStyle/>
          <a:p>
            <a:pPr marL="12700">
              <a:lnSpc>
                <a:spcPct val="100000"/>
              </a:lnSpc>
            </a:pPr>
            <a:r>
              <a:rPr sz="2000" b="1" spc="-10">
                <a:solidFill>
                  <a:srgbClr val="CF3333"/>
                </a:solidFill>
                <a:latin typeface="Calibri"/>
                <a:cs typeface="Calibri"/>
              </a:rPr>
              <a:t>I</a:t>
            </a:r>
            <a:r>
              <a:rPr sz="2000" b="1" spc="-20">
                <a:solidFill>
                  <a:srgbClr val="CF3333"/>
                </a:solidFill>
                <a:latin typeface="Calibri"/>
                <a:cs typeface="Calibri"/>
              </a:rPr>
              <a:t>N</a:t>
            </a:r>
            <a:r>
              <a:rPr sz="2000" b="1">
                <a:solidFill>
                  <a:srgbClr val="CF3333"/>
                </a:solidFill>
                <a:latin typeface="Calibri"/>
                <a:cs typeface="Calibri"/>
              </a:rPr>
              <a:t>CID</a:t>
            </a:r>
            <a:r>
              <a:rPr sz="2000" b="1" spc="-10">
                <a:solidFill>
                  <a:srgbClr val="CF3333"/>
                </a:solidFill>
                <a:latin typeface="Calibri"/>
                <a:cs typeface="Calibri"/>
              </a:rPr>
              <a:t>E</a:t>
            </a:r>
            <a:r>
              <a:rPr sz="2000" b="1" spc="-25">
                <a:solidFill>
                  <a:srgbClr val="CF3333"/>
                </a:solidFill>
                <a:latin typeface="Calibri"/>
                <a:cs typeface="Calibri"/>
              </a:rPr>
              <a:t>N</a:t>
            </a:r>
            <a:r>
              <a:rPr sz="2000" b="1" spc="-20">
                <a:solidFill>
                  <a:srgbClr val="CF3333"/>
                </a:solidFill>
                <a:latin typeface="Calibri"/>
                <a:cs typeface="Calibri"/>
              </a:rPr>
              <a:t>Z</a:t>
            </a:r>
            <a:r>
              <a:rPr sz="2000" b="1" spc="-15">
                <a:solidFill>
                  <a:srgbClr val="CF3333"/>
                </a:solidFill>
                <a:latin typeface="Calibri"/>
                <a:cs typeface="Calibri"/>
              </a:rPr>
              <a:t>A</a:t>
            </a:r>
            <a:r>
              <a:rPr sz="2000" b="1" spc="-5">
                <a:solidFill>
                  <a:srgbClr val="CF3333"/>
                </a:solidFill>
                <a:latin typeface="Calibri"/>
                <a:cs typeface="Calibri"/>
              </a:rPr>
              <a:t> </a:t>
            </a:r>
            <a:r>
              <a:rPr sz="2000" b="1" spc="-15">
                <a:solidFill>
                  <a:srgbClr val="CF3333"/>
                </a:solidFill>
                <a:latin typeface="Calibri"/>
                <a:cs typeface="Calibri"/>
              </a:rPr>
              <a:t>C</a:t>
            </a:r>
            <a:r>
              <a:rPr sz="2000" b="1" spc="-5">
                <a:solidFill>
                  <a:srgbClr val="CF3333"/>
                </a:solidFill>
                <a:latin typeface="Calibri"/>
                <a:cs typeface="Calibri"/>
              </a:rPr>
              <a:t>O</a:t>
            </a:r>
            <a:r>
              <a:rPr sz="2000" b="1" spc="-25">
                <a:solidFill>
                  <a:srgbClr val="CF3333"/>
                </a:solidFill>
                <a:latin typeface="Calibri"/>
                <a:cs typeface="Calibri"/>
              </a:rPr>
              <a:t>S</a:t>
            </a:r>
            <a:r>
              <a:rPr sz="2000" b="1" spc="-5">
                <a:solidFill>
                  <a:srgbClr val="CF3333"/>
                </a:solidFill>
                <a:latin typeface="Calibri"/>
                <a:cs typeface="Calibri"/>
              </a:rPr>
              <a:t>T</a:t>
            </a:r>
            <a:r>
              <a:rPr sz="2000" b="1" spc="-10">
                <a:solidFill>
                  <a:srgbClr val="CF3333"/>
                </a:solidFill>
                <a:latin typeface="Calibri"/>
                <a:cs typeface="Calibri"/>
              </a:rPr>
              <a:t>I</a:t>
            </a:r>
            <a:r>
              <a:rPr sz="2000" b="1">
                <a:solidFill>
                  <a:srgbClr val="CF3333"/>
                </a:solidFill>
                <a:latin typeface="Calibri"/>
                <a:cs typeface="Calibri"/>
              </a:rPr>
              <a:t> </a:t>
            </a:r>
            <a:r>
              <a:rPr sz="2000" b="1" spc="-10">
                <a:solidFill>
                  <a:srgbClr val="CF3333"/>
                </a:solidFill>
                <a:latin typeface="Calibri"/>
                <a:cs typeface="Calibri"/>
              </a:rPr>
              <a:t>SE</a:t>
            </a:r>
            <a:r>
              <a:rPr sz="2000" b="1" spc="-40">
                <a:solidFill>
                  <a:srgbClr val="CF3333"/>
                </a:solidFill>
                <a:latin typeface="Calibri"/>
                <a:cs typeface="Calibri"/>
              </a:rPr>
              <a:t>R</a:t>
            </a:r>
            <a:r>
              <a:rPr sz="2000" b="1" spc="5">
                <a:solidFill>
                  <a:srgbClr val="CF3333"/>
                </a:solidFill>
                <a:latin typeface="Calibri"/>
                <a:cs typeface="Calibri"/>
              </a:rPr>
              <a:t>V</a:t>
            </a:r>
            <a:r>
              <a:rPr sz="2000" b="1" spc="-10">
                <a:solidFill>
                  <a:srgbClr val="CF3333"/>
                </a:solidFill>
                <a:latin typeface="Calibri"/>
                <a:cs typeface="Calibri"/>
              </a:rPr>
              <a:t>I</a:t>
            </a:r>
            <a:r>
              <a:rPr sz="2000" b="1" spc="-20">
                <a:solidFill>
                  <a:srgbClr val="CF3333"/>
                </a:solidFill>
                <a:latin typeface="Calibri"/>
                <a:cs typeface="Calibri"/>
              </a:rPr>
              <a:t>Z</a:t>
            </a:r>
            <a:r>
              <a:rPr sz="2000" b="1" spc="-10">
                <a:solidFill>
                  <a:srgbClr val="CF3333"/>
                </a:solidFill>
                <a:latin typeface="Calibri"/>
                <a:cs typeface="Calibri"/>
              </a:rPr>
              <a:t>I</a:t>
            </a:r>
            <a:r>
              <a:rPr sz="2000" b="1">
                <a:solidFill>
                  <a:srgbClr val="CF3333"/>
                </a:solidFill>
                <a:latin typeface="Calibri"/>
                <a:cs typeface="Calibri"/>
              </a:rPr>
              <a:t> </a:t>
            </a:r>
            <a:r>
              <a:rPr sz="2000" b="1" spc="-5">
                <a:solidFill>
                  <a:srgbClr val="CF3333"/>
                </a:solidFill>
                <a:latin typeface="Calibri"/>
                <a:cs typeface="Calibri"/>
              </a:rPr>
              <a:t>T</a:t>
            </a:r>
            <a:r>
              <a:rPr sz="2000" b="1" spc="-40">
                <a:solidFill>
                  <a:srgbClr val="CF3333"/>
                </a:solidFill>
                <a:latin typeface="Calibri"/>
                <a:cs typeface="Calibri"/>
              </a:rPr>
              <a:t>E</a:t>
            </a:r>
            <a:r>
              <a:rPr sz="2000" b="1" spc="-15">
                <a:solidFill>
                  <a:srgbClr val="CF3333"/>
                </a:solidFill>
                <a:latin typeface="Calibri"/>
                <a:cs typeface="Calibri"/>
              </a:rPr>
              <a:t>C</a:t>
            </a:r>
            <a:r>
              <a:rPr sz="2000" b="1" spc="-25">
                <a:solidFill>
                  <a:srgbClr val="CF3333"/>
                </a:solidFill>
                <a:latin typeface="Calibri"/>
                <a:cs typeface="Calibri"/>
              </a:rPr>
              <a:t>N</a:t>
            </a:r>
            <a:r>
              <a:rPr sz="2000" b="1" spc="-10">
                <a:solidFill>
                  <a:srgbClr val="CF3333"/>
                </a:solidFill>
                <a:latin typeface="Calibri"/>
                <a:cs typeface="Calibri"/>
              </a:rPr>
              <a:t>ICI</a:t>
            </a:r>
            <a:r>
              <a:rPr sz="2000" b="1">
                <a:solidFill>
                  <a:srgbClr val="CF3333"/>
                </a:solidFill>
                <a:latin typeface="Calibri"/>
                <a:cs typeface="Calibri"/>
              </a:rPr>
              <a:t> </a:t>
            </a:r>
            <a:r>
              <a:rPr sz="2000" b="1" spc="-10">
                <a:solidFill>
                  <a:srgbClr val="CF3333"/>
                </a:solidFill>
                <a:latin typeface="Calibri"/>
                <a:cs typeface="Calibri"/>
              </a:rPr>
              <a:t>S</a:t>
            </a:r>
            <a:r>
              <a:rPr sz="2000" b="1" spc="-25">
                <a:solidFill>
                  <a:srgbClr val="CF3333"/>
                </a:solidFill>
                <a:latin typeface="Calibri"/>
                <a:cs typeface="Calibri"/>
              </a:rPr>
              <a:t>U</a:t>
            </a:r>
            <a:r>
              <a:rPr sz="2000" b="1" spc="-10">
                <a:solidFill>
                  <a:srgbClr val="CF3333"/>
                </a:solidFill>
                <a:latin typeface="Calibri"/>
                <a:cs typeface="Calibri"/>
              </a:rPr>
              <a:t>L</a:t>
            </a:r>
            <a:r>
              <a:rPr sz="2000" b="1">
                <a:solidFill>
                  <a:srgbClr val="CF3333"/>
                </a:solidFill>
                <a:latin typeface="Calibri"/>
                <a:cs typeface="Calibri"/>
              </a:rPr>
              <a:t> </a:t>
            </a:r>
            <a:r>
              <a:rPr sz="2000" b="1" spc="-55">
                <a:solidFill>
                  <a:srgbClr val="CF3333"/>
                </a:solidFill>
                <a:latin typeface="Calibri"/>
                <a:cs typeface="Calibri"/>
              </a:rPr>
              <a:t>T</a:t>
            </a:r>
            <a:r>
              <a:rPr sz="2000" b="1" spc="-45">
                <a:solidFill>
                  <a:srgbClr val="CF3333"/>
                </a:solidFill>
                <a:latin typeface="Calibri"/>
                <a:cs typeface="Calibri"/>
              </a:rPr>
              <a:t>O</a:t>
            </a:r>
            <a:r>
              <a:rPr sz="2000" b="1" spc="-160">
                <a:solidFill>
                  <a:srgbClr val="CF3333"/>
                </a:solidFill>
                <a:latin typeface="Calibri"/>
                <a:cs typeface="Calibri"/>
              </a:rPr>
              <a:t>T</a:t>
            </a:r>
            <a:r>
              <a:rPr sz="2000" b="1" spc="-20">
                <a:solidFill>
                  <a:srgbClr val="CF3333"/>
                </a:solidFill>
                <a:latin typeface="Calibri"/>
                <a:cs typeface="Calibri"/>
              </a:rPr>
              <a:t>A</a:t>
            </a:r>
            <a:r>
              <a:rPr sz="2000" b="1" spc="-10">
                <a:solidFill>
                  <a:srgbClr val="CF3333"/>
                </a:solidFill>
                <a:latin typeface="Calibri"/>
                <a:cs typeface="Calibri"/>
              </a:rPr>
              <a:t>LE</a:t>
            </a:r>
            <a:r>
              <a:rPr sz="2000" b="1" spc="-5">
                <a:solidFill>
                  <a:srgbClr val="CF3333"/>
                </a:solidFill>
                <a:latin typeface="Calibri"/>
                <a:cs typeface="Calibri"/>
              </a:rPr>
              <a:t> </a:t>
            </a:r>
            <a:r>
              <a:rPr sz="2000" b="1">
                <a:solidFill>
                  <a:srgbClr val="CF3333"/>
                </a:solidFill>
                <a:latin typeface="Calibri"/>
                <a:cs typeface="Calibri"/>
              </a:rPr>
              <a:t>D</a:t>
            </a:r>
            <a:r>
              <a:rPr sz="2000" b="1" spc="-10">
                <a:solidFill>
                  <a:srgbClr val="CF3333"/>
                </a:solidFill>
                <a:latin typeface="Calibri"/>
                <a:cs typeface="Calibri"/>
              </a:rPr>
              <a:t>ELLE</a:t>
            </a:r>
            <a:r>
              <a:rPr sz="2000" b="1" spc="-5">
                <a:solidFill>
                  <a:srgbClr val="CF3333"/>
                </a:solidFill>
                <a:latin typeface="Calibri"/>
                <a:cs typeface="Calibri"/>
              </a:rPr>
              <a:t> OP</a:t>
            </a:r>
            <a:r>
              <a:rPr sz="2000" b="1" spc="-10">
                <a:solidFill>
                  <a:srgbClr val="CF3333"/>
                </a:solidFill>
                <a:latin typeface="Calibri"/>
                <a:cs typeface="Calibri"/>
              </a:rPr>
              <a:t>E</a:t>
            </a:r>
            <a:r>
              <a:rPr sz="2000" b="1" spc="-20">
                <a:solidFill>
                  <a:srgbClr val="CF3333"/>
                </a:solidFill>
                <a:latin typeface="Calibri"/>
                <a:cs typeface="Calibri"/>
              </a:rPr>
              <a:t>R</a:t>
            </a:r>
            <a:r>
              <a:rPr sz="2000" b="1" spc="-10">
                <a:solidFill>
                  <a:srgbClr val="CF3333"/>
                </a:solidFill>
                <a:latin typeface="Calibri"/>
                <a:cs typeface="Calibri"/>
              </a:rPr>
              <a:t>E</a:t>
            </a:r>
            <a:endParaRPr sz="2000">
              <a:latin typeface="Calibri"/>
              <a:cs typeface="Calibri"/>
            </a:endParaRPr>
          </a:p>
        </p:txBody>
      </p:sp>
      <p:sp>
        <p:nvSpPr>
          <p:cNvPr id="8" name="object 8"/>
          <p:cNvSpPr txBox="1">
            <a:spLocks noGrp="1"/>
          </p:cNvSpPr>
          <p:nvPr>
            <p:ph type="ftr" sz="quarter" idx="5"/>
          </p:nvPr>
        </p:nvSpPr>
        <p:spPr>
          <a:xfrm>
            <a:off x="925140" y="6439147"/>
            <a:ext cx="6510836" cy="307777"/>
          </a:xfrm>
          <a:prstGeom prst="rect">
            <a:avLst/>
          </a:prstGeom>
        </p:spPr>
        <p:txBody>
          <a:bodyPr vert="horz" wrap="square" lIns="0" tIns="0" rIns="0" bIns="0" rtlCol="0">
            <a:spAutoFit/>
          </a:bodyPr>
          <a:lstStyle/>
          <a:p>
            <a:pPr marL="12700" algn="ctr">
              <a:lnSpc>
                <a:spcPct val="100000"/>
              </a:lnSpc>
            </a:pPr>
            <a:r>
              <a:rPr lang="it-IT"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pc="-10" dirty="0">
                <a:latin typeface="Arial" panose="020B0604020202020204" pitchFamily="34" charset="0"/>
                <a:cs typeface="Arial" panose="020B0604020202020204" pitchFamily="34" charset="0"/>
              </a:rPr>
              <a:t>Componente Consiglio Superiore dei Lavori Pubblici</a:t>
            </a:r>
            <a:endParaRPr lang="it-IT" spc="-5" dirty="0">
              <a:latin typeface="Arial" panose="020B0604020202020204" pitchFamily="34" charset="0"/>
              <a:cs typeface="Arial" panose="020B0604020202020204" pitchFamily="34" charset="0"/>
            </a:endParaRPr>
          </a:p>
        </p:txBody>
      </p:sp>
      <p:pic>
        <p:nvPicPr>
          <p:cNvPr id="14" name="Immagine 13">
            <a:extLst>
              <a:ext uri="{FF2B5EF4-FFF2-40B4-BE49-F238E27FC236}">
                <a16:creationId xmlns:a16="http://schemas.microsoft.com/office/drawing/2014/main" id="{2AEEB07B-DABF-4CA8-A3CA-D3A80C8D93A7}"/>
              </a:ext>
            </a:extLst>
          </p:cNvPr>
          <p:cNvPicPr>
            <a:picLocks noChangeAspect="1"/>
          </p:cNvPicPr>
          <p:nvPr/>
        </p:nvPicPr>
        <p:blipFill>
          <a:blip r:embed="rId3"/>
          <a:stretch>
            <a:fillRect/>
          </a:stretch>
        </p:blipFill>
        <p:spPr>
          <a:xfrm>
            <a:off x="545686" y="1586686"/>
            <a:ext cx="7302914" cy="4255702"/>
          </a:xfrm>
          <a:prstGeom prst="rect">
            <a:avLst/>
          </a:prstGeom>
        </p:spPr>
      </p:pic>
      <p:pic>
        <p:nvPicPr>
          <p:cNvPr id="9" name="Immagine 8"/>
          <p:cNvPicPr>
            <a:picLocks noChangeAspect="1"/>
          </p:cNvPicPr>
          <p:nvPr/>
        </p:nvPicPr>
        <p:blipFill rotWithShape="1">
          <a:blip r:embed="rId4">
            <a:extLst>
              <a:ext uri="{28A0092B-C50C-407E-A947-70E740481C1C}">
                <a14:useLocalDpi xmlns:a14="http://schemas.microsoft.com/office/drawing/2010/main" val="0"/>
              </a:ext>
            </a:extLst>
          </a:blip>
          <a:srcRect r="695" b="20000"/>
          <a:stretch/>
        </p:blipFill>
        <p:spPr>
          <a:xfrm>
            <a:off x="381000" y="5334000"/>
            <a:ext cx="3352800" cy="479471"/>
          </a:xfrm>
          <a:prstGeom prst="rect">
            <a:avLst/>
          </a:prstGeom>
        </p:spPr>
      </p:pic>
      <p:sp>
        <p:nvSpPr>
          <p:cNvPr id="11" name="CasellaDiTesto 10"/>
          <p:cNvSpPr txBox="1"/>
          <p:nvPr/>
        </p:nvSpPr>
        <p:spPr>
          <a:xfrm rot="5400000">
            <a:off x="5827105" y="2855305"/>
            <a:ext cx="5835059" cy="646331"/>
          </a:xfrm>
          <a:prstGeom prst="rect">
            <a:avLst/>
          </a:prstGeom>
          <a:noFill/>
        </p:spPr>
        <p:txBody>
          <a:bodyPr wrap="none" rtlCol="0">
            <a:spAutoFit/>
          </a:bodyPr>
          <a:lstStyle/>
          <a:p>
            <a:r>
              <a:rPr lang="it-IT" b="1" spc="-15">
                <a:cs typeface="Calibri"/>
              </a:rPr>
              <a:t>IN</a:t>
            </a:r>
            <a:r>
              <a:rPr lang="it-IT" b="1" spc="-5">
                <a:cs typeface="Calibri"/>
              </a:rPr>
              <a:t>C</a:t>
            </a:r>
            <a:r>
              <a:rPr lang="it-IT" b="1" spc="-15">
                <a:cs typeface="Calibri"/>
              </a:rPr>
              <a:t>IDEN</a:t>
            </a:r>
            <a:r>
              <a:rPr lang="it-IT" b="1">
                <a:cs typeface="Calibri"/>
              </a:rPr>
              <a:t>Z</a:t>
            </a:r>
            <a:r>
              <a:rPr lang="it-IT" b="1" spc="-15">
                <a:cs typeface="Calibri"/>
              </a:rPr>
              <a:t>A</a:t>
            </a:r>
            <a:r>
              <a:rPr lang="it-IT" b="1">
                <a:cs typeface="Calibri"/>
              </a:rPr>
              <a:t> </a:t>
            </a:r>
            <a:r>
              <a:rPr lang="it-IT" b="1" spc="-5">
                <a:cs typeface="Calibri"/>
              </a:rPr>
              <a:t>CO</a:t>
            </a:r>
            <a:r>
              <a:rPr lang="it-IT" b="1" spc="-15">
                <a:cs typeface="Calibri"/>
              </a:rPr>
              <a:t>S</a:t>
            </a:r>
            <a:r>
              <a:rPr lang="it-IT" b="1" spc="-5">
                <a:cs typeface="Calibri"/>
              </a:rPr>
              <a:t>TI</a:t>
            </a:r>
            <a:r>
              <a:rPr lang="it-IT" b="1">
                <a:cs typeface="Calibri"/>
              </a:rPr>
              <a:t> </a:t>
            </a:r>
            <a:r>
              <a:rPr lang="it-IT" b="1" spc="-15">
                <a:cs typeface="Calibri"/>
              </a:rPr>
              <a:t>SE</a:t>
            </a:r>
            <a:r>
              <a:rPr lang="it-IT" b="1" spc="-20">
                <a:cs typeface="Calibri"/>
              </a:rPr>
              <a:t>R</a:t>
            </a:r>
            <a:r>
              <a:rPr lang="it-IT" b="1" spc="-5">
                <a:cs typeface="Calibri"/>
              </a:rPr>
              <a:t>V</a:t>
            </a:r>
            <a:r>
              <a:rPr lang="it-IT" b="1" spc="-15">
                <a:cs typeface="Calibri"/>
              </a:rPr>
              <a:t>I</a:t>
            </a:r>
            <a:r>
              <a:rPr lang="it-IT" b="1" spc="-10">
                <a:cs typeface="Calibri"/>
              </a:rPr>
              <a:t>ZI</a:t>
            </a:r>
            <a:r>
              <a:rPr lang="it-IT" b="1">
                <a:cs typeface="Calibri"/>
              </a:rPr>
              <a:t> </a:t>
            </a:r>
            <a:r>
              <a:rPr lang="it-IT" b="1" spc="-5">
                <a:cs typeface="Calibri"/>
              </a:rPr>
              <a:t>T</a:t>
            </a:r>
            <a:r>
              <a:rPr lang="it-IT" b="1" spc="-15">
                <a:cs typeface="Calibri"/>
              </a:rPr>
              <a:t>E</a:t>
            </a:r>
            <a:r>
              <a:rPr lang="it-IT" b="1" spc="-5">
                <a:cs typeface="Calibri"/>
              </a:rPr>
              <a:t>C</a:t>
            </a:r>
            <a:r>
              <a:rPr lang="it-IT" b="1" spc="-15">
                <a:cs typeface="Calibri"/>
              </a:rPr>
              <a:t>NIC</a:t>
            </a:r>
            <a:r>
              <a:rPr lang="it-IT" b="1" spc="-5">
                <a:cs typeface="Calibri"/>
              </a:rPr>
              <a:t>I</a:t>
            </a:r>
            <a:r>
              <a:rPr lang="it-IT" b="1">
                <a:cs typeface="Calibri"/>
              </a:rPr>
              <a:t> </a:t>
            </a:r>
            <a:r>
              <a:rPr lang="it-IT" b="1" spc="-15">
                <a:cs typeface="Calibri"/>
              </a:rPr>
              <a:t>S</a:t>
            </a:r>
            <a:r>
              <a:rPr lang="it-IT" b="1" spc="-10">
                <a:cs typeface="Calibri"/>
              </a:rPr>
              <a:t>UL</a:t>
            </a:r>
            <a:r>
              <a:rPr lang="it-IT" b="1" spc="5">
                <a:cs typeface="Calibri"/>
              </a:rPr>
              <a:t> </a:t>
            </a:r>
            <a:r>
              <a:rPr lang="it-IT" b="1" spc="-5">
                <a:cs typeface="Calibri"/>
              </a:rPr>
              <a:t>TOT</a:t>
            </a:r>
            <a:r>
              <a:rPr lang="it-IT" b="1" spc="-20">
                <a:cs typeface="Calibri"/>
              </a:rPr>
              <a:t>A</a:t>
            </a:r>
            <a:r>
              <a:rPr lang="it-IT" b="1" spc="-10">
                <a:cs typeface="Calibri"/>
              </a:rPr>
              <a:t>LE</a:t>
            </a:r>
            <a:r>
              <a:rPr lang="it-IT" b="1">
                <a:cs typeface="Calibri"/>
              </a:rPr>
              <a:t> D</a:t>
            </a:r>
            <a:r>
              <a:rPr lang="it-IT" b="1" spc="-15">
                <a:cs typeface="Calibri"/>
              </a:rPr>
              <a:t>E</a:t>
            </a:r>
            <a:r>
              <a:rPr lang="it-IT" b="1" spc="-10">
                <a:cs typeface="Calibri"/>
              </a:rPr>
              <a:t>LLE</a:t>
            </a:r>
            <a:r>
              <a:rPr lang="it-IT" b="1">
                <a:cs typeface="Calibri"/>
              </a:rPr>
              <a:t> </a:t>
            </a:r>
            <a:r>
              <a:rPr lang="it-IT" b="1" spc="-5">
                <a:cs typeface="Calibri"/>
              </a:rPr>
              <a:t>O</a:t>
            </a:r>
            <a:r>
              <a:rPr lang="it-IT" b="1">
                <a:cs typeface="Calibri"/>
              </a:rPr>
              <a:t>P</a:t>
            </a:r>
            <a:r>
              <a:rPr lang="it-IT" b="1" spc="-15">
                <a:cs typeface="Calibri"/>
              </a:rPr>
              <a:t>E</a:t>
            </a:r>
            <a:r>
              <a:rPr lang="it-IT" b="1" spc="-20">
                <a:cs typeface="Calibri"/>
              </a:rPr>
              <a:t>R</a:t>
            </a:r>
            <a:r>
              <a:rPr lang="it-IT" b="1" spc="-10">
                <a:cs typeface="Calibri"/>
              </a:rPr>
              <a:t>E</a:t>
            </a:r>
            <a:endParaRPr lang="it-IT">
              <a:cs typeface="Calibri"/>
            </a:endParaRPr>
          </a:p>
          <a:p>
            <a:endParaRPr lang="it-IT"/>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79511" y="6165303"/>
            <a:ext cx="1441359" cy="521649"/>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p:nvPr/>
        </p:nvSpPr>
        <p:spPr>
          <a:xfrm>
            <a:off x="304800" y="184977"/>
            <a:ext cx="8155631" cy="392044"/>
          </a:xfrm>
          <a:custGeom>
            <a:avLst/>
            <a:gdLst/>
            <a:ahLst/>
            <a:cxnLst/>
            <a:rect l="l" t="t" r="r" b="b"/>
            <a:pathLst>
              <a:path w="8155631" h="392044">
                <a:moveTo>
                  <a:pt x="0" y="392044"/>
                </a:moveTo>
                <a:lnTo>
                  <a:pt x="8155631" y="392044"/>
                </a:lnTo>
                <a:lnTo>
                  <a:pt x="8155631" y="0"/>
                </a:lnTo>
                <a:lnTo>
                  <a:pt x="0" y="0"/>
                </a:lnTo>
                <a:lnTo>
                  <a:pt x="0" y="392044"/>
                </a:lnTo>
                <a:close/>
              </a:path>
            </a:pathLst>
          </a:custGeom>
          <a:solidFill>
            <a:srgbClr val="A90000"/>
          </a:solidFill>
        </p:spPr>
        <p:txBody>
          <a:bodyPr wrap="square" lIns="0" tIns="0" rIns="0" bIns="0" rtlCol="0">
            <a:spAutoFit/>
          </a:bodyPr>
          <a:lstStyle/>
          <a:p>
            <a:endParaRPr/>
          </a:p>
        </p:txBody>
      </p:sp>
      <p:sp>
        <p:nvSpPr>
          <p:cNvPr id="5" name="object 5"/>
          <p:cNvSpPr txBox="1"/>
          <p:nvPr/>
        </p:nvSpPr>
        <p:spPr>
          <a:xfrm>
            <a:off x="383540" y="217997"/>
            <a:ext cx="4228465" cy="292100"/>
          </a:xfrm>
          <a:prstGeom prst="rect">
            <a:avLst/>
          </a:prstGeom>
        </p:spPr>
        <p:txBody>
          <a:bodyPr vert="horz" wrap="square" lIns="0" tIns="0" rIns="0" bIns="0" rtlCol="0">
            <a:spAutoFit/>
          </a:bodyPr>
          <a:lstStyle/>
          <a:p>
            <a:pPr marL="12700">
              <a:lnSpc>
                <a:spcPct val="100000"/>
              </a:lnSpc>
            </a:pPr>
            <a:r>
              <a:rPr sz="1800" b="1" spc="-5">
                <a:solidFill>
                  <a:srgbClr val="FFFFFF"/>
                </a:solidFill>
                <a:latin typeface="Calibri"/>
                <a:cs typeface="Calibri"/>
              </a:rPr>
              <a:t>CO</a:t>
            </a:r>
            <a:r>
              <a:rPr sz="1800" b="1" spc="-15">
                <a:solidFill>
                  <a:srgbClr val="FFFFFF"/>
                </a:solidFill>
                <a:latin typeface="Calibri"/>
                <a:cs typeface="Calibri"/>
              </a:rPr>
              <a:t>ST</a:t>
            </a:r>
            <a:r>
              <a:rPr sz="1800" b="1" spc="-5">
                <a:solidFill>
                  <a:srgbClr val="FFFFFF"/>
                </a:solidFill>
                <a:latin typeface="Calibri"/>
                <a:cs typeface="Calibri"/>
              </a:rPr>
              <a:t>I</a:t>
            </a:r>
            <a:r>
              <a:rPr sz="1800" b="1">
                <a:solidFill>
                  <a:srgbClr val="FFFFFF"/>
                </a:solidFill>
                <a:latin typeface="Calibri"/>
                <a:cs typeface="Calibri"/>
              </a:rPr>
              <a:t> M</a:t>
            </a:r>
            <a:r>
              <a:rPr sz="1800" b="1" spc="-15">
                <a:solidFill>
                  <a:srgbClr val="FFFFFF"/>
                </a:solidFill>
                <a:latin typeface="Calibri"/>
                <a:cs typeface="Calibri"/>
              </a:rPr>
              <a:t>E</a:t>
            </a:r>
            <a:r>
              <a:rPr sz="1800" b="1">
                <a:solidFill>
                  <a:srgbClr val="FFFFFF"/>
                </a:solidFill>
                <a:latin typeface="Calibri"/>
                <a:cs typeface="Calibri"/>
              </a:rPr>
              <a:t>D</a:t>
            </a:r>
            <a:r>
              <a:rPr sz="1800" b="1" spc="-5">
                <a:solidFill>
                  <a:srgbClr val="FFFFFF"/>
                </a:solidFill>
                <a:latin typeface="Calibri"/>
                <a:cs typeface="Calibri"/>
              </a:rPr>
              <a:t>I</a:t>
            </a:r>
            <a:r>
              <a:rPr sz="1800" b="1">
                <a:solidFill>
                  <a:srgbClr val="FFFFFF"/>
                </a:solidFill>
                <a:latin typeface="Calibri"/>
                <a:cs typeface="Calibri"/>
              </a:rPr>
              <a:t> D</a:t>
            </a:r>
            <a:r>
              <a:rPr sz="1800" b="1" spc="-5">
                <a:solidFill>
                  <a:srgbClr val="FFFFFF"/>
                </a:solidFill>
                <a:latin typeface="Calibri"/>
                <a:cs typeface="Calibri"/>
              </a:rPr>
              <a:t>I</a:t>
            </a:r>
            <a:r>
              <a:rPr sz="1800" b="1">
                <a:solidFill>
                  <a:srgbClr val="FFFFFF"/>
                </a:solidFill>
                <a:latin typeface="Calibri"/>
                <a:cs typeface="Calibri"/>
              </a:rPr>
              <a:t> </a:t>
            </a:r>
            <a:r>
              <a:rPr sz="1800" b="1" spc="-20">
                <a:solidFill>
                  <a:srgbClr val="FFFFFF"/>
                </a:solidFill>
                <a:latin typeface="Calibri"/>
                <a:cs typeface="Calibri"/>
              </a:rPr>
              <a:t>R</a:t>
            </a:r>
            <a:r>
              <a:rPr sz="1800" b="1" spc="-15">
                <a:solidFill>
                  <a:srgbClr val="FFFFFF"/>
                </a:solidFill>
                <a:latin typeface="Calibri"/>
                <a:cs typeface="Calibri"/>
              </a:rPr>
              <a:t>E</a:t>
            </a:r>
            <a:r>
              <a:rPr sz="1800" b="1" spc="-20">
                <a:solidFill>
                  <a:srgbClr val="FFFFFF"/>
                </a:solidFill>
                <a:latin typeface="Calibri"/>
                <a:cs typeface="Calibri"/>
              </a:rPr>
              <a:t>A</a:t>
            </a:r>
            <a:r>
              <a:rPr sz="1800" b="1" spc="-10">
                <a:solidFill>
                  <a:srgbClr val="FFFFFF"/>
                </a:solidFill>
                <a:latin typeface="Calibri"/>
                <a:cs typeface="Calibri"/>
              </a:rPr>
              <a:t>LI</a:t>
            </a:r>
            <a:r>
              <a:rPr sz="1800" b="1">
                <a:solidFill>
                  <a:srgbClr val="FFFFFF"/>
                </a:solidFill>
                <a:latin typeface="Calibri"/>
                <a:cs typeface="Calibri"/>
              </a:rPr>
              <a:t>ZZ</a:t>
            </a:r>
            <a:r>
              <a:rPr sz="1800" b="1" spc="-20">
                <a:solidFill>
                  <a:srgbClr val="FFFFFF"/>
                </a:solidFill>
                <a:latin typeface="Calibri"/>
                <a:cs typeface="Calibri"/>
              </a:rPr>
              <a:t>A</a:t>
            </a:r>
            <a:r>
              <a:rPr sz="1800" b="1">
                <a:solidFill>
                  <a:srgbClr val="FFFFFF"/>
                </a:solidFill>
                <a:latin typeface="Calibri"/>
                <a:cs typeface="Calibri"/>
              </a:rPr>
              <a:t>Z</a:t>
            </a:r>
            <a:r>
              <a:rPr sz="1800" b="1" spc="-10">
                <a:solidFill>
                  <a:srgbClr val="FFFFFF"/>
                </a:solidFill>
                <a:latin typeface="Calibri"/>
                <a:cs typeface="Calibri"/>
              </a:rPr>
              <a:t>I</a:t>
            </a:r>
            <a:r>
              <a:rPr sz="1800" b="1" spc="-5">
                <a:solidFill>
                  <a:srgbClr val="FFFFFF"/>
                </a:solidFill>
                <a:latin typeface="Calibri"/>
                <a:cs typeface="Calibri"/>
              </a:rPr>
              <a:t>O</a:t>
            </a:r>
            <a:r>
              <a:rPr sz="1800" b="1" spc="-15">
                <a:solidFill>
                  <a:srgbClr val="FFFFFF"/>
                </a:solidFill>
                <a:latin typeface="Calibri"/>
                <a:cs typeface="Calibri"/>
              </a:rPr>
              <a:t>NE</a:t>
            </a:r>
            <a:r>
              <a:rPr sz="1800" b="1">
                <a:solidFill>
                  <a:srgbClr val="FFFFFF"/>
                </a:solidFill>
                <a:latin typeface="Calibri"/>
                <a:cs typeface="Calibri"/>
              </a:rPr>
              <a:t> D</a:t>
            </a:r>
            <a:r>
              <a:rPr sz="1800" b="1" spc="-15">
                <a:solidFill>
                  <a:srgbClr val="FFFFFF"/>
                </a:solidFill>
                <a:latin typeface="Calibri"/>
                <a:cs typeface="Calibri"/>
              </a:rPr>
              <a:t>E</a:t>
            </a:r>
            <a:r>
              <a:rPr sz="1800" b="1" spc="-10">
                <a:solidFill>
                  <a:srgbClr val="FFFFFF"/>
                </a:solidFill>
                <a:latin typeface="Calibri"/>
                <a:cs typeface="Calibri"/>
              </a:rPr>
              <a:t>LLE</a:t>
            </a:r>
            <a:r>
              <a:rPr sz="1800" b="1">
                <a:solidFill>
                  <a:srgbClr val="FFFFFF"/>
                </a:solidFill>
                <a:latin typeface="Calibri"/>
                <a:cs typeface="Calibri"/>
              </a:rPr>
              <a:t> </a:t>
            </a:r>
            <a:r>
              <a:rPr sz="1800" b="1" spc="-5">
                <a:solidFill>
                  <a:srgbClr val="FFFFFF"/>
                </a:solidFill>
                <a:latin typeface="Calibri"/>
                <a:cs typeface="Calibri"/>
              </a:rPr>
              <a:t>O</a:t>
            </a:r>
            <a:r>
              <a:rPr sz="1800" b="1">
                <a:solidFill>
                  <a:srgbClr val="FFFFFF"/>
                </a:solidFill>
                <a:latin typeface="Calibri"/>
                <a:cs typeface="Calibri"/>
              </a:rPr>
              <a:t>P</a:t>
            </a:r>
            <a:r>
              <a:rPr sz="1800" b="1" spc="-15">
                <a:solidFill>
                  <a:srgbClr val="FFFFFF"/>
                </a:solidFill>
                <a:latin typeface="Calibri"/>
                <a:cs typeface="Calibri"/>
              </a:rPr>
              <a:t>E</a:t>
            </a:r>
            <a:r>
              <a:rPr sz="1800" b="1" spc="-20">
                <a:solidFill>
                  <a:srgbClr val="FFFFFF"/>
                </a:solidFill>
                <a:latin typeface="Calibri"/>
                <a:cs typeface="Calibri"/>
              </a:rPr>
              <a:t>R</a:t>
            </a:r>
            <a:r>
              <a:rPr sz="1800" b="1" spc="-10">
                <a:solidFill>
                  <a:srgbClr val="FFFFFF"/>
                </a:solidFill>
                <a:latin typeface="Calibri"/>
                <a:cs typeface="Calibri"/>
              </a:rPr>
              <a:t>E</a:t>
            </a:r>
            <a:endParaRPr sz="1800">
              <a:latin typeface="Calibri"/>
              <a:cs typeface="Calibri"/>
            </a:endParaRPr>
          </a:p>
        </p:txBody>
      </p:sp>
      <p:sp>
        <p:nvSpPr>
          <p:cNvPr id="6" name="object 6"/>
          <p:cNvSpPr txBox="1"/>
          <p:nvPr/>
        </p:nvSpPr>
        <p:spPr>
          <a:xfrm>
            <a:off x="383540" y="787704"/>
            <a:ext cx="4691380" cy="322580"/>
          </a:xfrm>
          <a:prstGeom prst="rect">
            <a:avLst/>
          </a:prstGeom>
        </p:spPr>
        <p:txBody>
          <a:bodyPr vert="horz" wrap="square" lIns="0" tIns="0" rIns="0" bIns="0" rtlCol="0">
            <a:spAutoFit/>
          </a:bodyPr>
          <a:lstStyle/>
          <a:p>
            <a:pPr marL="12700">
              <a:lnSpc>
                <a:spcPct val="100000"/>
              </a:lnSpc>
            </a:pPr>
            <a:r>
              <a:rPr sz="2000" b="1" spc="-10">
                <a:solidFill>
                  <a:srgbClr val="CF3333"/>
                </a:solidFill>
                <a:latin typeface="Calibri"/>
                <a:cs typeface="Calibri"/>
              </a:rPr>
              <a:t>C</a:t>
            </a:r>
            <a:r>
              <a:rPr sz="2000" b="1" spc="-5">
                <a:solidFill>
                  <a:srgbClr val="CF3333"/>
                </a:solidFill>
                <a:latin typeface="Calibri"/>
                <a:cs typeface="Calibri"/>
              </a:rPr>
              <a:t>O</a:t>
            </a:r>
            <a:r>
              <a:rPr sz="2000" b="1" spc="-25">
                <a:solidFill>
                  <a:srgbClr val="CF3333"/>
                </a:solidFill>
                <a:latin typeface="Calibri"/>
                <a:cs typeface="Calibri"/>
              </a:rPr>
              <a:t>S</a:t>
            </a:r>
            <a:r>
              <a:rPr sz="2000" b="1" spc="-5">
                <a:solidFill>
                  <a:srgbClr val="CF3333"/>
                </a:solidFill>
                <a:latin typeface="Calibri"/>
                <a:cs typeface="Calibri"/>
              </a:rPr>
              <a:t>T</a:t>
            </a:r>
            <a:r>
              <a:rPr sz="2000" b="1" spc="-10">
                <a:solidFill>
                  <a:srgbClr val="CF3333"/>
                </a:solidFill>
                <a:latin typeface="Calibri"/>
                <a:cs typeface="Calibri"/>
              </a:rPr>
              <a:t>I</a:t>
            </a:r>
            <a:r>
              <a:rPr sz="2000" b="1">
                <a:solidFill>
                  <a:srgbClr val="CF3333"/>
                </a:solidFill>
                <a:latin typeface="Calibri"/>
                <a:cs typeface="Calibri"/>
              </a:rPr>
              <a:t> M</a:t>
            </a:r>
            <a:r>
              <a:rPr sz="2000" b="1" spc="-15">
                <a:solidFill>
                  <a:srgbClr val="CF3333"/>
                </a:solidFill>
                <a:latin typeface="Calibri"/>
                <a:cs typeface="Calibri"/>
              </a:rPr>
              <a:t>E</a:t>
            </a:r>
            <a:r>
              <a:rPr sz="2000" b="1">
                <a:solidFill>
                  <a:srgbClr val="CF3333"/>
                </a:solidFill>
                <a:latin typeface="Calibri"/>
                <a:cs typeface="Calibri"/>
              </a:rPr>
              <a:t>D</a:t>
            </a:r>
            <a:r>
              <a:rPr sz="2000" b="1" spc="-10">
                <a:solidFill>
                  <a:srgbClr val="CF3333"/>
                </a:solidFill>
                <a:latin typeface="Calibri"/>
                <a:cs typeface="Calibri"/>
              </a:rPr>
              <a:t>I</a:t>
            </a:r>
            <a:r>
              <a:rPr sz="2000" b="1">
                <a:solidFill>
                  <a:srgbClr val="CF3333"/>
                </a:solidFill>
                <a:latin typeface="Calibri"/>
                <a:cs typeface="Calibri"/>
              </a:rPr>
              <a:t> D</a:t>
            </a:r>
            <a:r>
              <a:rPr sz="2000" b="1" spc="-10">
                <a:solidFill>
                  <a:srgbClr val="CF3333"/>
                </a:solidFill>
                <a:latin typeface="Calibri"/>
                <a:cs typeface="Calibri"/>
              </a:rPr>
              <a:t>I</a:t>
            </a:r>
            <a:r>
              <a:rPr sz="2000" b="1">
                <a:solidFill>
                  <a:srgbClr val="CF3333"/>
                </a:solidFill>
                <a:latin typeface="Calibri"/>
                <a:cs typeface="Calibri"/>
              </a:rPr>
              <a:t> </a:t>
            </a:r>
            <a:r>
              <a:rPr sz="2000" b="1" spc="-20">
                <a:solidFill>
                  <a:srgbClr val="CF3333"/>
                </a:solidFill>
                <a:latin typeface="Calibri"/>
                <a:cs typeface="Calibri"/>
              </a:rPr>
              <a:t>R</a:t>
            </a:r>
            <a:r>
              <a:rPr sz="2000" b="1" spc="-40">
                <a:solidFill>
                  <a:srgbClr val="CF3333"/>
                </a:solidFill>
                <a:latin typeface="Calibri"/>
                <a:cs typeface="Calibri"/>
              </a:rPr>
              <a:t>E</a:t>
            </a:r>
            <a:r>
              <a:rPr sz="2000" b="1" spc="-15">
                <a:solidFill>
                  <a:srgbClr val="CF3333"/>
                </a:solidFill>
                <a:latin typeface="Calibri"/>
                <a:cs typeface="Calibri"/>
              </a:rPr>
              <a:t>AL</a:t>
            </a:r>
            <a:r>
              <a:rPr sz="2000" b="1" spc="-5">
                <a:solidFill>
                  <a:srgbClr val="CF3333"/>
                </a:solidFill>
                <a:latin typeface="Calibri"/>
                <a:cs typeface="Calibri"/>
              </a:rPr>
              <a:t>I</a:t>
            </a:r>
            <a:r>
              <a:rPr sz="2000" b="1" spc="-10">
                <a:solidFill>
                  <a:srgbClr val="CF3333"/>
                </a:solidFill>
                <a:latin typeface="Calibri"/>
                <a:cs typeface="Calibri"/>
              </a:rPr>
              <a:t>Z</a:t>
            </a:r>
            <a:r>
              <a:rPr sz="2000" b="1" spc="-20">
                <a:solidFill>
                  <a:srgbClr val="CF3333"/>
                </a:solidFill>
                <a:latin typeface="Calibri"/>
                <a:cs typeface="Calibri"/>
              </a:rPr>
              <a:t>Z</a:t>
            </a:r>
            <a:r>
              <a:rPr sz="2000" b="1" spc="-15">
                <a:solidFill>
                  <a:srgbClr val="CF3333"/>
                </a:solidFill>
                <a:latin typeface="Calibri"/>
                <a:cs typeface="Calibri"/>
              </a:rPr>
              <a:t>A</a:t>
            </a:r>
            <a:r>
              <a:rPr sz="2000" b="1" spc="-10">
                <a:solidFill>
                  <a:srgbClr val="CF3333"/>
                </a:solidFill>
                <a:latin typeface="Calibri"/>
                <a:cs typeface="Calibri"/>
              </a:rPr>
              <a:t>Z</a:t>
            </a:r>
            <a:r>
              <a:rPr sz="2000" b="1" spc="-5">
                <a:solidFill>
                  <a:srgbClr val="CF3333"/>
                </a:solidFill>
                <a:latin typeface="Calibri"/>
                <a:cs typeface="Calibri"/>
              </a:rPr>
              <a:t>IO</a:t>
            </a:r>
            <a:r>
              <a:rPr sz="2000" b="1" spc="-20">
                <a:solidFill>
                  <a:srgbClr val="CF3333"/>
                </a:solidFill>
                <a:latin typeface="Calibri"/>
                <a:cs typeface="Calibri"/>
              </a:rPr>
              <a:t>N</a:t>
            </a:r>
            <a:r>
              <a:rPr sz="2000" b="1" spc="-10">
                <a:solidFill>
                  <a:srgbClr val="CF3333"/>
                </a:solidFill>
                <a:latin typeface="Calibri"/>
                <a:cs typeface="Calibri"/>
              </a:rPr>
              <a:t>E</a:t>
            </a:r>
            <a:r>
              <a:rPr sz="2000" b="1" spc="-5">
                <a:solidFill>
                  <a:srgbClr val="CF3333"/>
                </a:solidFill>
                <a:latin typeface="Calibri"/>
                <a:cs typeface="Calibri"/>
              </a:rPr>
              <a:t> </a:t>
            </a:r>
            <a:r>
              <a:rPr sz="2000" b="1">
                <a:solidFill>
                  <a:srgbClr val="CF3333"/>
                </a:solidFill>
                <a:latin typeface="Calibri"/>
                <a:cs typeface="Calibri"/>
              </a:rPr>
              <a:t>D</a:t>
            </a:r>
            <a:r>
              <a:rPr sz="2000" b="1" spc="-15">
                <a:solidFill>
                  <a:srgbClr val="CF3333"/>
                </a:solidFill>
                <a:latin typeface="Calibri"/>
                <a:cs typeface="Calibri"/>
              </a:rPr>
              <a:t>E</a:t>
            </a:r>
            <a:r>
              <a:rPr sz="2000" b="1" spc="-10">
                <a:solidFill>
                  <a:srgbClr val="CF3333"/>
                </a:solidFill>
                <a:latin typeface="Calibri"/>
                <a:cs typeface="Calibri"/>
              </a:rPr>
              <a:t>LLE</a:t>
            </a:r>
            <a:r>
              <a:rPr sz="2000" b="1" spc="-5">
                <a:solidFill>
                  <a:srgbClr val="CF3333"/>
                </a:solidFill>
                <a:latin typeface="Calibri"/>
                <a:cs typeface="Calibri"/>
              </a:rPr>
              <a:t> OP</a:t>
            </a:r>
            <a:r>
              <a:rPr sz="2000" b="1" spc="-15">
                <a:solidFill>
                  <a:srgbClr val="CF3333"/>
                </a:solidFill>
                <a:latin typeface="Calibri"/>
                <a:cs typeface="Calibri"/>
              </a:rPr>
              <a:t>E</a:t>
            </a:r>
            <a:r>
              <a:rPr sz="2000" b="1" spc="-20">
                <a:solidFill>
                  <a:srgbClr val="CF3333"/>
                </a:solidFill>
                <a:latin typeface="Calibri"/>
                <a:cs typeface="Calibri"/>
              </a:rPr>
              <a:t>R</a:t>
            </a:r>
            <a:r>
              <a:rPr sz="2000" b="1" spc="-10">
                <a:solidFill>
                  <a:srgbClr val="CF3333"/>
                </a:solidFill>
                <a:latin typeface="Calibri"/>
                <a:cs typeface="Calibri"/>
              </a:rPr>
              <a:t>E</a:t>
            </a:r>
            <a:endParaRPr sz="2000">
              <a:latin typeface="Calibri"/>
              <a:cs typeface="Calibri"/>
            </a:endParaRPr>
          </a:p>
        </p:txBody>
      </p:sp>
      <p:sp>
        <p:nvSpPr>
          <p:cNvPr id="7" name="object 7"/>
          <p:cNvSpPr/>
          <p:nvPr/>
        </p:nvSpPr>
        <p:spPr>
          <a:xfrm>
            <a:off x="430695" y="1714254"/>
            <a:ext cx="7816112" cy="3222180"/>
          </a:xfrm>
          <a:prstGeom prst="rect">
            <a:avLst/>
          </a:prstGeom>
          <a:blipFill>
            <a:blip r:embed="rId3" cstate="print"/>
            <a:stretch>
              <a:fillRect/>
            </a:stretch>
          </a:blipFill>
        </p:spPr>
        <p:txBody>
          <a:bodyPr wrap="square" lIns="0" tIns="0" rIns="0" bIns="0" rtlCol="0">
            <a:spAutoFit/>
          </a:bodyPr>
          <a:lstStyle/>
          <a:p>
            <a:endParaRPr/>
          </a:p>
        </p:txBody>
      </p:sp>
      <p:sp>
        <p:nvSpPr>
          <p:cNvPr id="8" name="object 8"/>
          <p:cNvSpPr txBox="1">
            <a:spLocks noGrp="1"/>
          </p:cNvSpPr>
          <p:nvPr>
            <p:ph type="ftr" sz="quarter" idx="5"/>
          </p:nvPr>
        </p:nvSpPr>
        <p:spPr>
          <a:xfrm>
            <a:off x="1907704" y="6379175"/>
            <a:ext cx="5205564" cy="307777"/>
          </a:xfrm>
          <a:prstGeom prst="rect">
            <a:avLst/>
          </a:prstGeom>
        </p:spPr>
        <p:txBody>
          <a:bodyPr vert="horz" wrap="square" lIns="0" tIns="0" rIns="0" bIns="0" rtlCol="0">
            <a:spAutoFit/>
          </a:bodyPr>
          <a:lstStyle/>
          <a:p>
            <a:pPr marL="12700" algn="ctr">
              <a:lnSpc>
                <a:spcPct val="100000"/>
              </a:lnSpc>
            </a:pPr>
            <a:r>
              <a:rPr lang="it-IT"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pc="-10" dirty="0">
                <a:latin typeface="Arial" panose="020B0604020202020204" pitchFamily="34" charset="0"/>
                <a:cs typeface="Arial" panose="020B0604020202020204" pitchFamily="34" charset="0"/>
              </a:rPr>
              <a:t>Componente Consiglio Superiore dei Lavori Pubblici</a:t>
            </a:r>
            <a:endParaRPr lang="it-IT" spc="-5" dirty="0">
              <a:latin typeface="Arial" panose="020B0604020202020204" pitchFamily="34" charset="0"/>
              <a:cs typeface="Arial" panose="020B0604020202020204" pitchFamily="34" charset="0"/>
            </a:endParaRPr>
          </a:p>
        </p:txBody>
      </p:sp>
      <p:sp>
        <p:nvSpPr>
          <p:cNvPr id="2" name="Rettangolo 1"/>
          <p:cNvSpPr/>
          <p:nvPr/>
        </p:nvSpPr>
        <p:spPr>
          <a:xfrm rot="5400000">
            <a:off x="6685481" y="2317787"/>
            <a:ext cx="4395306" cy="369332"/>
          </a:xfrm>
          <a:prstGeom prst="rect">
            <a:avLst/>
          </a:prstGeom>
        </p:spPr>
        <p:txBody>
          <a:bodyPr wrap="none">
            <a:spAutoFit/>
          </a:bodyPr>
          <a:lstStyle/>
          <a:p>
            <a:pPr marL="12700">
              <a:lnSpc>
                <a:spcPct val="100000"/>
              </a:lnSpc>
            </a:pPr>
            <a:r>
              <a:rPr lang="it-IT" b="1" spc="-5">
                <a:cs typeface="Calibri"/>
              </a:rPr>
              <a:t>CO</a:t>
            </a:r>
            <a:r>
              <a:rPr lang="it-IT" b="1" spc="-15">
                <a:cs typeface="Calibri"/>
              </a:rPr>
              <a:t>ST</a:t>
            </a:r>
            <a:r>
              <a:rPr lang="it-IT" b="1" spc="-5">
                <a:cs typeface="Calibri"/>
              </a:rPr>
              <a:t>I</a:t>
            </a:r>
            <a:r>
              <a:rPr lang="it-IT" b="1">
                <a:cs typeface="Calibri"/>
              </a:rPr>
              <a:t> M</a:t>
            </a:r>
            <a:r>
              <a:rPr lang="it-IT" b="1" spc="-15">
                <a:cs typeface="Calibri"/>
              </a:rPr>
              <a:t>E</a:t>
            </a:r>
            <a:r>
              <a:rPr lang="it-IT" b="1">
                <a:cs typeface="Calibri"/>
              </a:rPr>
              <a:t>D</a:t>
            </a:r>
            <a:r>
              <a:rPr lang="it-IT" b="1" spc="-5">
                <a:cs typeface="Calibri"/>
              </a:rPr>
              <a:t>I</a:t>
            </a:r>
            <a:r>
              <a:rPr lang="it-IT" b="1">
                <a:cs typeface="Calibri"/>
              </a:rPr>
              <a:t> D</a:t>
            </a:r>
            <a:r>
              <a:rPr lang="it-IT" b="1" spc="-5">
                <a:cs typeface="Calibri"/>
              </a:rPr>
              <a:t>I</a:t>
            </a:r>
            <a:r>
              <a:rPr lang="it-IT" b="1">
                <a:cs typeface="Calibri"/>
              </a:rPr>
              <a:t> </a:t>
            </a:r>
            <a:r>
              <a:rPr lang="it-IT" b="1" spc="-20">
                <a:cs typeface="Calibri"/>
              </a:rPr>
              <a:t>R</a:t>
            </a:r>
            <a:r>
              <a:rPr lang="it-IT" b="1" spc="-15">
                <a:cs typeface="Calibri"/>
              </a:rPr>
              <a:t>E</a:t>
            </a:r>
            <a:r>
              <a:rPr lang="it-IT" b="1" spc="-20">
                <a:cs typeface="Calibri"/>
              </a:rPr>
              <a:t>A</a:t>
            </a:r>
            <a:r>
              <a:rPr lang="it-IT" b="1" spc="-10">
                <a:cs typeface="Calibri"/>
              </a:rPr>
              <a:t>LI</a:t>
            </a:r>
            <a:r>
              <a:rPr lang="it-IT" b="1">
                <a:cs typeface="Calibri"/>
              </a:rPr>
              <a:t>ZZ</a:t>
            </a:r>
            <a:r>
              <a:rPr lang="it-IT" b="1" spc="-20">
                <a:cs typeface="Calibri"/>
              </a:rPr>
              <a:t>A</a:t>
            </a:r>
            <a:r>
              <a:rPr lang="it-IT" b="1">
                <a:cs typeface="Calibri"/>
              </a:rPr>
              <a:t>Z</a:t>
            </a:r>
            <a:r>
              <a:rPr lang="it-IT" b="1" spc="-10">
                <a:cs typeface="Calibri"/>
              </a:rPr>
              <a:t>I</a:t>
            </a:r>
            <a:r>
              <a:rPr lang="it-IT" b="1" spc="-5">
                <a:cs typeface="Calibri"/>
              </a:rPr>
              <a:t>O</a:t>
            </a:r>
            <a:r>
              <a:rPr lang="it-IT" b="1" spc="-15">
                <a:cs typeface="Calibri"/>
              </a:rPr>
              <a:t>NE</a:t>
            </a:r>
            <a:r>
              <a:rPr lang="it-IT" b="1">
                <a:cs typeface="Calibri"/>
              </a:rPr>
              <a:t> D</a:t>
            </a:r>
            <a:r>
              <a:rPr lang="it-IT" b="1" spc="-15">
                <a:cs typeface="Calibri"/>
              </a:rPr>
              <a:t>E</a:t>
            </a:r>
            <a:r>
              <a:rPr lang="it-IT" b="1" spc="-10">
                <a:cs typeface="Calibri"/>
              </a:rPr>
              <a:t>LLE</a:t>
            </a:r>
            <a:r>
              <a:rPr lang="it-IT" b="1">
                <a:cs typeface="Calibri"/>
              </a:rPr>
              <a:t> </a:t>
            </a:r>
            <a:r>
              <a:rPr lang="it-IT" b="1" spc="-5">
                <a:cs typeface="Calibri"/>
              </a:rPr>
              <a:t>O</a:t>
            </a:r>
            <a:r>
              <a:rPr lang="it-IT" b="1">
                <a:cs typeface="Calibri"/>
              </a:rPr>
              <a:t>P</a:t>
            </a:r>
            <a:r>
              <a:rPr lang="it-IT" b="1" spc="-15">
                <a:cs typeface="Calibri"/>
              </a:rPr>
              <a:t>E</a:t>
            </a:r>
            <a:r>
              <a:rPr lang="it-IT" b="1" spc="-20">
                <a:cs typeface="Calibri"/>
              </a:rPr>
              <a:t>R</a:t>
            </a:r>
            <a:r>
              <a:rPr lang="it-IT" b="1" spc="-10">
                <a:cs typeface="Calibri"/>
              </a:rPr>
              <a:t>E</a:t>
            </a:r>
            <a:endParaRPr lang="it-IT">
              <a:cs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79511" y="6165303"/>
            <a:ext cx="1441359" cy="521649"/>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p:nvPr/>
        </p:nvSpPr>
        <p:spPr>
          <a:xfrm>
            <a:off x="304800" y="184977"/>
            <a:ext cx="8155631" cy="392044"/>
          </a:xfrm>
          <a:custGeom>
            <a:avLst/>
            <a:gdLst/>
            <a:ahLst/>
            <a:cxnLst/>
            <a:rect l="l" t="t" r="r" b="b"/>
            <a:pathLst>
              <a:path w="8155631" h="392044">
                <a:moveTo>
                  <a:pt x="0" y="392044"/>
                </a:moveTo>
                <a:lnTo>
                  <a:pt x="8155631" y="392044"/>
                </a:lnTo>
                <a:lnTo>
                  <a:pt x="8155631" y="0"/>
                </a:lnTo>
                <a:lnTo>
                  <a:pt x="0" y="0"/>
                </a:lnTo>
                <a:lnTo>
                  <a:pt x="0" y="392044"/>
                </a:lnTo>
                <a:close/>
              </a:path>
            </a:pathLst>
          </a:custGeom>
          <a:solidFill>
            <a:srgbClr val="A90000"/>
          </a:solidFill>
        </p:spPr>
        <p:txBody>
          <a:bodyPr wrap="square" lIns="0" tIns="0" rIns="0" bIns="0" rtlCol="0">
            <a:spAutoFit/>
          </a:bodyPr>
          <a:lstStyle/>
          <a:p>
            <a:endParaRPr/>
          </a:p>
        </p:txBody>
      </p:sp>
      <p:sp>
        <p:nvSpPr>
          <p:cNvPr id="5" name="object 5"/>
          <p:cNvSpPr txBox="1"/>
          <p:nvPr/>
        </p:nvSpPr>
        <p:spPr>
          <a:xfrm>
            <a:off x="383540" y="217997"/>
            <a:ext cx="4281170" cy="292100"/>
          </a:xfrm>
          <a:prstGeom prst="rect">
            <a:avLst/>
          </a:prstGeom>
        </p:spPr>
        <p:txBody>
          <a:bodyPr vert="horz" wrap="square" lIns="0" tIns="0" rIns="0" bIns="0" rtlCol="0">
            <a:spAutoFit/>
          </a:bodyPr>
          <a:lstStyle/>
          <a:p>
            <a:pPr marL="12700">
              <a:lnSpc>
                <a:spcPct val="100000"/>
              </a:lnSpc>
            </a:pPr>
            <a:r>
              <a:rPr sz="1800" b="1" spc="-15">
                <a:solidFill>
                  <a:srgbClr val="FFFFFF"/>
                </a:solidFill>
                <a:latin typeface="Calibri"/>
                <a:cs typeface="Calibri"/>
              </a:rPr>
              <a:t>TE</a:t>
            </a:r>
            <a:r>
              <a:rPr sz="1800" b="1" spc="-20">
                <a:solidFill>
                  <a:srgbClr val="FFFFFF"/>
                </a:solidFill>
                <a:latin typeface="Calibri"/>
                <a:cs typeface="Calibri"/>
              </a:rPr>
              <a:t>M</a:t>
            </a:r>
            <a:r>
              <a:rPr sz="1800" b="1" spc="5">
                <a:solidFill>
                  <a:srgbClr val="FFFFFF"/>
                </a:solidFill>
                <a:latin typeface="Calibri"/>
                <a:cs typeface="Calibri"/>
              </a:rPr>
              <a:t>P</a:t>
            </a:r>
            <a:r>
              <a:rPr sz="1800" b="1" spc="-5">
                <a:solidFill>
                  <a:srgbClr val="FFFFFF"/>
                </a:solidFill>
                <a:latin typeface="Calibri"/>
                <a:cs typeface="Calibri"/>
              </a:rPr>
              <a:t>I</a:t>
            </a:r>
            <a:r>
              <a:rPr sz="1800" b="1">
                <a:solidFill>
                  <a:srgbClr val="FFFFFF"/>
                </a:solidFill>
                <a:latin typeface="Calibri"/>
                <a:cs typeface="Calibri"/>
              </a:rPr>
              <a:t> M</a:t>
            </a:r>
            <a:r>
              <a:rPr sz="1800" b="1" spc="-5">
                <a:solidFill>
                  <a:srgbClr val="FFFFFF"/>
                </a:solidFill>
                <a:latin typeface="Calibri"/>
                <a:cs typeface="Calibri"/>
              </a:rPr>
              <a:t>E</a:t>
            </a:r>
            <a:r>
              <a:rPr sz="1800" b="1">
                <a:solidFill>
                  <a:srgbClr val="FFFFFF"/>
                </a:solidFill>
                <a:latin typeface="Calibri"/>
                <a:cs typeface="Calibri"/>
              </a:rPr>
              <a:t>D</a:t>
            </a:r>
            <a:r>
              <a:rPr sz="1800" b="1" spc="-5">
                <a:solidFill>
                  <a:srgbClr val="FFFFFF"/>
                </a:solidFill>
                <a:latin typeface="Calibri"/>
                <a:cs typeface="Calibri"/>
              </a:rPr>
              <a:t>I</a:t>
            </a:r>
            <a:r>
              <a:rPr sz="1800" b="1">
                <a:solidFill>
                  <a:srgbClr val="FFFFFF"/>
                </a:solidFill>
                <a:latin typeface="Calibri"/>
                <a:cs typeface="Calibri"/>
              </a:rPr>
              <a:t> D</a:t>
            </a:r>
            <a:r>
              <a:rPr sz="1800" b="1" spc="-5">
                <a:solidFill>
                  <a:srgbClr val="FFFFFF"/>
                </a:solidFill>
                <a:latin typeface="Calibri"/>
                <a:cs typeface="Calibri"/>
              </a:rPr>
              <a:t>I</a:t>
            </a:r>
            <a:r>
              <a:rPr sz="1800" b="1">
                <a:solidFill>
                  <a:srgbClr val="FFFFFF"/>
                </a:solidFill>
                <a:latin typeface="Calibri"/>
                <a:cs typeface="Calibri"/>
              </a:rPr>
              <a:t> </a:t>
            </a:r>
            <a:r>
              <a:rPr sz="1800" b="1" spc="-15">
                <a:solidFill>
                  <a:srgbClr val="FFFFFF"/>
                </a:solidFill>
                <a:latin typeface="Calibri"/>
                <a:cs typeface="Calibri"/>
              </a:rPr>
              <a:t>REA</a:t>
            </a:r>
            <a:r>
              <a:rPr sz="1800" b="1" spc="-10">
                <a:solidFill>
                  <a:srgbClr val="FFFFFF"/>
                </a:solidFill>
                <a:latin typeface="Calibri"/>
                <a:cs typeface="Calibri"/>
              </a:rPr>
              <a:t>LI</a:t>
            </a:r>
            <a:r>
              <a:rPr sz="1800" b="1">
                <a:solidFill>
                  <a:srgbClr val="FFFFFF"/>
                </a:solidFill>
                <a:latin typeface="Calibri"/>
                <a:cs typeface="Calibri"/>
              </a:rPr>
              <a:t>ZZ</a:t>
            </a:r>
            <a:r>
              <a:rPr sz="1800" b="1" spc="-20">
                <a:solidFill>
                  <a:srgbClr val="FFFFFF"/>
                </a:solidFill>
                <a:latin typeface="Calibri"/>
                <a:cs typeface="Calibri"/>
              </a:rPr>
              <a:t>A</a:t>
            </a:r>
            <a:r>
              <a:rPr sz="1800" b="1" spc="-10">
                <a:solidFill>
                  <a:srgbClr val="FFFFFF"/>
                </a:solidFill>
                <a:latin typeface="Calibri"/>
                <a:cs typeface="Calibri"/>
              </a:rPr>
              <a:t>ZIO</a:t>
            </a:r>
            <a:r>
              <a:rPr sz="1800" b="1" spc="-15">
                <a:solidFill>
                  <a:srgbClr val="FFFFFF"/>
                </a:solidFill>
                <a:latin typeface="Calibri"/>
                <a:cs typeface="Calibri"/>
              </a:rPr>
              <a:t>NE</a:t>
            </a:r>
            <a:r>
              <a:rPr sz="1800" b="1">
                <a:solidFill>
                  <a:srgbClr val="FFFFFF"/>
                </a:solidFill>
                <a:latin typeface="Calibri"/>
                <a:cs typeface="Calibri"/>
              </a:rPr>
              <a:t> D</a:t>
            </a:r>
            <a:r>
              <a:rPr sz="1800" b="1" spc="-15">
                <a:solidFill>
                  <a:srgbClr val="FFFFFF"/>
                </a:solidFill>
                <a:latin typeface="Calibri"/>
                <a:cs typeface="Calibri"/>
              </a:rPr>
              <a:t>E</a:t>
            </a:r>
            <a:r>
              <a:rPr sz="1800" b="1" spc="-10">
                <a:solidFill>
                  <a:srgbClr val="FFFFFF"/>
                </a:solidFill>
                <a:latin typeface="Calibri"/>
                <a:cs typeface="Calibri"/>
              </a:rPr>
              <a:t>LLE</a:t>
            </a:r>
            <a:r>
              <a:rPr sz="1800" b="1">
                <a:solidFill>
                  <a:srgbClr val="FFFFFF"/>
                </a:solidFill>
                <a:latin typeface="Calibri"/>
                <a:cs typeface="Calibri"/>
              </a:rPr>
              <a:t> </a:t>
            </a:r>
            <a:r>
              <a:rPr sz="1800" b="1" spc="-10">
                <a:solidFill>
                  <a:srgbClr val="FFFFFF"/>
                </a:solidFill>
                <a:latin typeface="Calibri"/>
                <a:cs typeface="Calibri"/>
              </a:rPr>
              <a:t>O</a:t>
            </a:r>
            <a:r>
              <a:rPr sz="1800" b="1" spc="5">
                <a:solidFill>
                  <a:srgbClr val="FFFFFF"/>
                </a:solidFill>
                <a:latin typeface="Calibri"/>
                <a:cs typeface="Calibri"/>
              </a:rPr>
              <a:t>P</a:t>
            </a:r>
            <a:r>
              <a:rPr sz="1800" b="1" spc="-15">
                <a:solidFill>
                  <a:srgbClr val="FFFFFF"/>
                </a:solidFill>
                <a:latin typeface="Calibri"/>
                <a:cs typeface="Calibri"/>
              </a:rPr>
              <a:t>ER</a:t>
            </a:r>
            <a:r>
              <a:rPr sz="1800" b="1" spc="-10">
                <a:solidFill>
                  <a:srgbClr val="FFFFFF"/>
                </a:solidFill>
                <a:latin typeface="Calibri"/>
                <a:cs typeface="Calibri"/>
              </a:rPr>
              <a:t>E</a:t>
            </a:r>
            <a:endParaRPr sz="1800">
              <a:latin typeface="Calibri"/>
              <a:cs typeface="Calibri"/>
            </a:endParaRPr>
          </a:p>
        </p:txBody>
      </p:sp>
      <p:sp>
        <p:nvSpPr>
          <p:cNvPr id="6" name="object 6"/>
          <p:cNvSpPr txBox="1"/>
          <p:nvPr/>
        </p:nvSpPr>
        <p:spPr>
          <a:xfrm>
            <a:off x="383540" y="787704"/>
            <a:ext cx="6398260" cy="307777"/>
          </a:xfrm>
          <a:prstGeom prst="rect">
            <a:avLst/>
          </a:prstGeom>
        </p:spPr>
        <p:txBody>
          <a:bodyPr vert="horz" wrap="square" lIns="0" tIns="0" rIns="0" bIns="0" rtlCol="0">
            <a:spAutoFit/>
          </a:bodyPr>
          <a:lstStyle/>
          <a:p>
            <a:pPr marL="12700">
              <a:lnSpc>
                <a:spcPct val="100000"/>
              </a:lnSpc>
            </a:pPr>
            <a:r>
              <a:rPr sz="2000" b="1" spc="-15">
                <a:solidFill>
                  <a:srgbClr val="CF3333"/>
                </a:solidFill>
                <a:latin typeface="Calibri"/>
                <a:cs typeface="Calibri"/>
              </a:rPr>
              <a:t>TE</a:t>
            </a:r>
            <a:r>
              <a:rPr sz="2000" b="1">
                <a:solidFill>
                  <a:srgbClr val="CF3333"/>
                </a:solidFill>
                <a:latin typeface="Calibri"/>
                <a:cs typeface="Calibri"/>
              </a:rPr>
              <a:t>M</a:t>
            </a:r>
            <a:r>
              <a:rPr sz="2000" b="1" spc="-5">
                <a:solidFill>
                  <a:srgbClr val="CF3333"/>
                </a:solidFill>
                <a:latin typeface="Calibri"/>
                <a:cs typeface="Calibri"/>
              </a:rPr>
              <a:t>P</a:t>
            </a:r>
            <a:r>
              <a:rPr sz="2000" b="1" spc="-10">
                <a:solidFill>
                  <a:srgbClr val="CF3333"/>
                </a:solidFill>
                <a:latin typeface="Calibri"/>
                <a:cs typeface="Calibri"/>
              </a:rPr>
              <a:t>I</a:t>
            </a:r>
            <a:r>
              <a:rPr sz="2000" b="1">
                <a:solidFill>
                  <a:srgbClr val="CF3333"/>
                </a:solidFill>
                <a:latin typeface="Calibri"/>
                <a:cs typeface="Calibri"/>
              </a:rPr>
              <a:t> M</a:t>
            </a:r>
            <a:r>
              <a:rPr sz="2000" b="1" spc="-15">
                <a:solidFill>
                  <a:srgbClr val="CF3333"/>
                </a:solidFill>
                <a:latin typeface="Calibri"/>
                <a:cs typeface="Calibri"/>
              </a:rPr>
              <a:t>E</a:t>
            </a:r>
            <a:r>
              <a:rPr sz="2000" b="1">
                <a:solidFill>
                  <a:srgbClr val="CF3333"/>
                </a:solidFill>
                <a:latin typeface="Calibri"/>
                <a:cs typeface="Calibri"/>
              </a:rPr>
              <a:t>D</a:t>
            </a:r>
            <a:r>
              <a:rPr sz="2000" b="1" spc="-10">
                <a:solidFill>
                  <a:srgbClr val="CF3333"/>
                </a:solidFill>
                <a:latin typeface="Calibri"/>
                <a:cs typeface="Calibri"/>
              </a:rPr>
              <a:t>I</a:t>
            </a:r>
            <a:r>
              <a:rPr sz="2000" b="1">
                <a:solidFill>
                  <a:srgbClr val="CF3333"/>
                </a:solidFill>
                <a:latin typeface="Calibri"/>
                <a:cs typeface="Calibri"/>
              </a:rPr>
              <a:t> D</a:t>
            </a:r>
            <a:r>
              <a:rPr sz="2000" b="1" spc="-10">
                <a:solidFill>
                  <a:srgbClr val="CF3333"/>
                </a:solidFill>
                <a:latin typeface="Calibri"/>
                <a:cs typeface="Calibri"/>
              </a:rPr>
              <a:t>I</a:t>
            </a:r>
            <a:r>
              <a:rPr sz="2000" b="1">
                <a:solidFill>
                  <a:srgbClr val="CF3333"/>
                </a:solidFill>
                <a:latin typeface="Calibri"/>
                <a:cs typeface="Calibri"/>
              </a:rPr>
              <a:t> </a:t>
            </a:r>
            <a:r>
              <a:rPr sz="2000" b="1" spc="-20">
                <a:solidFill>
                  <a:srgbClr val="CF3333"/>
                </a:solidFill>
                <a:latin typeface="Calibri"/>
                <a:cs typeface="Calibri"/>
              </a:rPr>
              <a:t>R</a:t>
            </a:r>
            <a:r>
              <a:rPr sz="2000" b="1" spc="-35">
                <a:solidFill>
                  <a:srgbClr val="CF3333"/>
                </a:solidFill>
                <a:latin typeface="Calibri"/>
                <a:cs typeface="Calibri"/>
              </a:rPr>
              <a:t>E</a:t>
            </a:r>
            <a:r>
              <a:rPr sz="2000" b="1" spc="-10">
                <a:solidFill>
                  <a:srgbClr val="CF3333"/>
                </a:solidFill>
                <a:latin typeface="Calibri"/>
                <a:cs typeface="Calibri"/>
              </a:rPr>
              <a:t>ALIZ</a:t>
            </a:r>
            <a:r>
              <a:rPr sz="2000" b="1" spc="-20">
                <a:solidFill>
                  <a:srgbClr val="CF3333"/>
                </a:solidFill>
                <a:latin typeface="Calibri"/>
                <a:cs typeface="Calibri"/>
              </a:rPr>
              <a:t>Z</a:t>
            </a:r>
            <a:r>
              <a:rPr sz="2000" b="1" spc="-15">
                <a:solidFill>
                  <a:srgbClr val="CF3333"/>
                </a:solidFill>
                <a:latin typeface="Calibri"/>
                <a:cs typeface="Calibri"/>
              </a:rPr>
              <a:t>A</a:t>
            </a:r>
            <a:r>
              <a:rPr sz="2000" b="1" spc="-10">
                <a:solidFill>
                  <a:srgbClr val="CF3333"/>
                </a:solidFill>
                <a:latin typeface="Calibri"/>
                <a:cs typeface="Calibri"/>
              </a:rPr>
              <a:t>ZI</a:t>
            </a:r>
            <a:r>
              <a:rPr sz="2000" b="1" spc="-20">
                <a:solidFill>
                  <a:srgbClr val="CF3333"/>
                </a:solidFill>
                <a:latin typeface="Calibri"/>
                <a:cs typeface="Calibri"/>
              </a:rPr>
              <a:t>ON</a:t>
            </a:r>
            <a:r>
              <a:rPr sz="2000" b="1" spc="-10">
                <a:solidFill>
                  <a:srgbClr val="CF3333"/>
                </a:solidFill>
                <a:latin typeface="Calibri"/>
                <a:cs typeface="Calibri"/>
              </a:rPr>
              <a:t>E</a:t>
            </a:r>
            <a:r>
              <a:rPr sz="2000" b="1" spc="-5">
                <a:solidFill>
                  <a:srgbClr val="CF3333"/>
                </a:solidFill>
                <a:latin typeface="Calibri"/>
                <a:cs typeface="Calibri"/>
              </a:rPr>
              <a:t> </a:t>
            </a:r>
            <a:r>
              <a:rPr sz="2000" b="1">
                <a:solidFill>
                  <a:srgbClr val="CF3333"/>
                </a:solidFill>
                <a:latin typeface="Calibri"/>
                <a:cs typeface="Calibri"/>
              </a:rPr>
              <a:t>D</a:t>
            </a:r>
            <a:r>
              <a:rPr sz="2000" b="1" spc="-15">
                <a:solidFill>
                  <a:srgbClr val="CF3333"/>
                </a:solidFill>
                <a:latin typeface="Calibri"/>
                <a:cs typeface="Calibri"/>
              </a:rPr>
              <a:t>E</a:t>
            </a:r>
            <a:r>
              <a:rPr sz="2000" b="1" spc="-10">
                <a:solidFill>
                  <a:srgbClr val="CF3333"/>
                </a:solidFill>
                <a:latin typeface="Calibri"/>
                <a:cs typeface="Calibri"/>
              </a:rPr>
              <a:t>LLE</a:t>
            </a:r>
            <a:r>
              <a:rPr sz="2000" b="1" spc="-5">
                <a:solidFill>
                  <a:srgbClr val="CF3333"/>
                </a:solidFill>
                <a:latin typeface="Calibri"/>
                <a:cs typeface="Calibri"/>
              </a:rPr>
              <a:t> OP</a:t>
            </a:r>
            <a:r>
              <a:rPr sz="2000" b="1" spc="-15">
                <a:solidFill>
                  <a:srgbClr val="CF3333"/>
                </a:solidFill>
                <a:latin typeface="Calibri"/>
                <a:cs typeface="Calibri"/>
              </a:rPr>
              <a:t>E</a:t>
            </a:r>
            <a:r>
              <a:rPr sz="2000" b="1" spc="-20">
                <a:solidFill>
                  <a:srgbClr val="CF3333"/>
                </a:solidFill>
                <a:latin typeface="Calibri"/>
                <a:cs typeface="Calibri"/>
              </a:rPr>
              <a:t>R</a:t>
            </a:r>
            <a:r>
              <a:rPr sz="2000" b="1" spc="-10">
                <a:solidFill>
                  <a:srgbClr val="CF3333"/>
                </a:solidFill>
                <a:latin typeface="Calibri"/>
                <a:cs typeface="Calibri"/>
              </a:rPr>
              <a:t>E</a:t>
            </a:r>
            <a:endParaRPr sz="2000">
              <a:latin typeface="Calibri"/>
              <a:cs typeface="Calibri"/>
            </a:endParaRPr>
          </a:p>
        </p:txBody>
      </p:sp>
      <p:sp>
        <p:nvSpPr>
          <p:cNvPr id="8" name="object 8"/>
          <p:cNvSpPr txBox="1">
            <a:spLocks noGrp="1"/>
          </p:cNvSpPr>
          <p:nvPr>
            <p:ph type="ftr" sz="quarter" idx="5"/>
          </p:nvPr>
        </p:nvSpPr>
        <p:spPr>
          <a:xfrm>
            <a:off x="1644842" y="6427821"/>
            <a:ext cx="5205564" cy="307777"/>
          </a:xfrm>
          <a:prstGeom prst="rect">
            <a:avLst/>
          </a:prstGeom>
        </p:spPr>
        <p:txBody>
          <a:bodyPr vert="horz" wrap="square" lIns="0" tIns="0" rIns="0" bIns="0" rtlCol="0">
            <a:spAutoFit/>
          </a:bodyPr>
          <a:lstStyle/>
          <a:p>
            <a:pPr marL="12700" algn="ctr">
              <a:lnSpc>
                <a:spcPct val="100000"/>
              </a:lnSpc>
            </a:pPr>
            <a:r>
              <a:rPr lang="it-IT"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pc="-10" dirty="0">
                <a:latin typeface="Arial" panose="020B0604020202020204" pitchFamily="34" charset="0"/>
                <a:cs typeface="Arial" panose="020B0604020202020204" pitchFamily="34" charset="0"/>
              </a:rPr>
              <a:t>Componente Consiglio Superiore dei Lavori Pubblici</a:t>
            </a:r>
            <a:endParaRPr lang="it-IT" spc="-5" dirty="0">
              <a:latin typeface="Arial" panose="020B0604020202020204" pitchFamily="34" charset="0"/>
              <a:cs typeface="Arial" panose="020B0604020202020204" pitchFamily="34" charset="0"/>
            </a:endParaRPr>
          </a:p>
        </p:txBody>
      </p:sp>
      <p:sp>
        <p:nvSpPr>
          <p:cNvPr id="9" name="CasellaDiTesto 8">
            <a:extLst>
              <a:ext uri="{FF2B5EF4-FFF2-40B4-BE49-F238E27FC236}">
                <a16:creationId xmlns:a16="http://schemas.microsoft.com/office/drawing/2014/main" id="{F9377368-7F67-4A26-9B8E-E238E601FDFF}"/>
              </a:ext>
            </a:extLst>
          </p:cNvPr>
          <p:cNvSpPr txBox="1"/>
          <p:nvPr/>
        </p:nvSpPr>
        <p:spPr>
          <a:xfrm>
            <a:off x="354805" y="1134504"/>
            <a:ext cx="7950995" cy="2185214"/>
          </a:xfrm>
          <a:prstGeom prst="rect">
            <a:avLst/>
          </a:prstGeom>
          <a:noFill/>
        </p:spPr>
        <p:txBody>
          <a:bodyPr wrap="square" rtlCol="0">
            <a:spAutoFit/>
          </a:bodyPr>
          <a:lstStyle/>
          <a:p>
            <a:r>
              <a:rPr lang="it-IT" sz="2000"/>
              <a:t>Tempo medio di realizzazione opere pubbliche</a:t>
            </a:r>
          </a:p>
          <a:p>
            <a:r>
              <a:rPr lang="it-IT" sz="2000"/>
              <a:t>in Italia per importi </a:t>
            </a:r>
            <a:r>
              <a:rPr lang="it-IT" sz="2000">
                <a:solidFill>
                  <a:srgbClr val="C00000"/>
                </a:solidFill>
              </a:rPr>
              <a:t>&gt;100 milioni di euro</a:t>
            </a:r>
          </a:p>
          <a:p>
            <a:endParaRPr lang="it-IT"/>
          </a:p>
          <a:p>
            <a:endParaRPr lang="it-IT"/>
          </a:p>
          <a:p>
            <a:r>
              <a:rPr lang="it-IT" sz="2400"/>
              <a:t>      Nel 2009 	             Nel 2014                           Nel 2017</a:t>
            </a:r>
          </a:p>
          <a:p>
            <a:r>
              <a:rPr lang="it-IT" sz="3600">
                <a:solidFill>
                  <a:srgbClr val="C00000"/>
                </a:solidFill>
              </a:rPr>
              <a:t>   11 anni         14 anni             	15 anni</a:t>
            </a:r>
          </a:p>
        </p:txBody>
      </p:sp>
      <p:sp>
        <p:nvSpPr>
          <p:cNvPr id="10" name="CasellaDiTesto 9">
            <a:extLst>
              <a:ext uri="{FF2B5EF4-FFF2-40B4-BE49-F238E27FC236}">
                <a16:creationId xmlns:a16="http://schemas.microsoft.com/office/drawing/2014/main" id="{03CA950C-CD0E-4A5D-B528-2A66FCFD0D67}"/>
              </a:ext>
            </a:extLst>
          </p:cNvPr>
          <p:cNvSpPr txBox="1"/>
          <p:nvPr/>
        </p:nvSpPr>
        <p:spPr>
          <a:xfrm>
            <a:off x="304799" y="3886200"/>
            <a:ext cx="8155631" cy="1384995"/>
          </a:xfrm>
          <a:prstGeom prst="rect">
            <a:avLst/>
          </a:prstGeom>
          <a:noFill/>
        </p:spPr>
        <p:txBody>
          <a:bodyPr wrap="square" rtlCol="0">
            <a:spAutoFit/>
          </a:bodyPr>
          <a:lstStyle/>
          <a:p>
            <a:r>
              <a:rPr lang="it-IT" sz="2400"/>
              <a:t>Tempi di «attraversamento»</a:t>
            </a:r>
          </a:p>
          <a:p>
            <a:endParaRPr lang="it-IT" sz="2400"/>
          </a:p>
          <a:p>
            <a:r>
              <a:rPr lang="it-IT" sz="3600">
                <a:solidFill>
                  <a:srgbClr val="C00000"/>
                </a:solidFill>
              </a:rPr>
              <a:t>44 %</a:t>
            </a:r>
            <a:r>
              <a:rPr lang="it-IT" sz="2800">
                <a:solidFill>
                  <a:srgbClr val="C00000"/>
                </a:solidFill>
              </a:rPr>
              <a:t> dei tempi complessivi di realizzazione dell’opera </a:t>
            </a:r>
          </a:p>
        </p:txBody>
      </p:sp>
      <p:sp>
        <p:nvSpPr>
          <p:cNvPr id="2" name="Rettangolo 1"/>
          <p:cNvSpPr/>
          <p:nvPr/>
        </p:nvSpPr>
        <p:spPr>
          <a:xfrm rot="5400000">
            <a:off x="6657685" y="2421783"/>
            <a:ext cx="4450898" cy="369332"/>
          </a:xfrm>
          <a:prstGeom prst="rect">
            <a:avLst/>
          </a:prstGeom>
        </p:spPr>
        <p:txBody>
          <a:bodyPr wrap="none">
            <a:spAutoFit/>
          </a:bodyPr>
          <a:lstStyle/>
          <a:p>
            <a:pPr marL="12700">
              <a:lnSpc>
                <a:spcPct val="100000"/>
              </a:lnSpc>
            </a:pPr>
            <a:r>
              <a:rPr lang="it-IT" b="1" spc="-15">
                <a:cs typeface="Calibri"/>
              </a:rPr>
              <a:t>TE</a:t>
            </a:r>
            <a:r>
              <a:rPr lang="it-IT" b="1" spc="-20">
                <a:cs typeface="Calibri"/>
              </a:rPr>
              <a:t>M</a:t>
            </a:r>
            <a:r>
              <a:rPr lang="it-IT" b="1" spc="5">
                <a:cs typeface="Calibri"/>
              </a:rPr>
              <a:t>P</a:t>
            </a:r>
            <a:r>
              <a:rPr lang="it-IT" b="1" spc="-5">
                <a:cs typeface="Calibri"/>
              </a:rPr>
              <a:t>I</a:t>
            </a:r>
            <a:r>
              <a:rPr lang="it-IT" b="1">
                <a:cs typeface="Calibri"/>
              </a:rPr>
              <a:t> M</a:t>
            </a:r>
            <a:r>
              <a:rPr lang="it-IT" b="1" spc="-5">
                <a:cs typeface="Calibri"/>
              </a:rPr>
              <a:t>E</a:t>
            </a:r>
            <a:r>
              <a:rPr lang="it-IT" b="1">
                <a:cs typeface="Calibri"/>
              </a:rPr>
              <a:t>D</a:t>
            </a:r>
            <a:r>
              <a:rPr lang="it-IT" b="1" spc="-5">
                <a:cs typeface="Calibri"/>
              </a:rPr>
              <a:t>I</a:t>
            </a:r>
            <a:r>
              <a:rPr lang="it-IT" b="1">
                <a:cs typeface="Calibri"/>
              </a:rPr>
              <a:t> D</a:t>
            </a:r>
            <a:r>
              <a:rPr lang="it-IT" b="1" spc="-5">
                <a:cs typeface="Calibri"/>
              </a:rPr>
              <a:t>I</a:t>
            </a:r>
            <a:r>
              <a:rPr lang="it-IT" b="1">
                <a:cs typeface="Calibri"/>
              </a:rPr>
              <a:t> </a:t>
            </a:r>
            <a:r>
              <a:rPr lang="it-IT" b="1" spc="-15">
                <a:cs typeface="Calibri"/>
              </a:rPr>
              <a:t>REA</a:t>
            </a:r>
            <a:r>
              <a:rPr lang="it-IT" b="1" spc="-10">
                <a:cs typeface="Calibri"/>
              </a:rPr>
              <a:t>LI</a:t>
            </a:r>
            <a:r>
              <a:rPr lang="it-IT" b="1">
                <a:cs typeface="Calibri"/>
              </a:rPr>
              <a:t>ZZ</a:t>
            </a:r>
            <a:r>
              <a:rPr lang="it-IT" b="1" spc="-20">
                <a:cs typeface="Calibri"/>
              </a:rPr>
              <a:t>A</a:t>
            </a:r>
            <a:r>
              <a:rPr lang="it-IT" b="1" spc="-10">
                <a:cs typeface="Calibri"/>
              </a:rPr>
              <a:t>ZIO</a:t>
            </a:r>
            <a:r>
              <a:rPr lang="it-IT" b="1" spc="-15">
                <a:cs typeface="Calibri"/>
              </a:rPr>
              <a:t>NE</a:t>
            </a:r>
            <a:r>
              <a:rPr lang="it-IT" b="1">
                <a:cs typeface="Calibri"/>
              </a:rPr>
              <a:t> D</a:t>
            </a:r>
            <a:r>
              <a:rPr lang="it-IT" b="1" spc="-15">
                <a:cs typeface="Calibri"/>
              </a:rPr>
              <a:t>E</a:t>
            </a:r>
            <a:r>
              <a:rPr lang="it-IT" b="1" spc="-10">
                <a:cs typeface="Calibri"/>
              </a:rPr>
              <a:t>LLE</a:t>
            </a:r>
            <a:r>
              <a:rPr lang="it-IT" b="1">
                <a:cs typeface="Calibri"/>
              </a:rPr>
              <a:t> </a:t>
            </a:r>
            <a:r>
              <a:rPr lang="it-IT" b="1" spc="-10">
                <a:cs typeface="Calibri"/>
              </a:rPr>
              <a:t>O</a:t>
            </a:r>
            <a:r>
              <a:rPr lang="it-IT" b="1" spc="5">
                <a:cs typeface="Calibri"/>
              </a:rPr>
              <a:t>P</a:t>
            </a:r>
            <a:r>
              <a:rPr lang="it-IT" b="1" spc="-15">
                <a:cs typeface="Calibri"/>
              </a:rPr>
              <a:t>ER</a:t>
            </a:r>
            <a:r>
              <a:rPr lang="it-IT" b="1" spc="-10">
                <a:cs typeface="Calibri"/>
              </a:rPr>
              <a:t>E</a:t>
            </a:r>
            <a:endParaRPr lang="it-IT">
              <a:cs typeface="Calibri"/>
            </a:endParaRPr>
          </a:p>
        </p:txBody>
      </p:sp>
      <p:pic>
        <p:nvPicPr>
          <p:cNvPr id="7" name="Immagine 6"/>
          <p:cNvPicPr>
            <a:picLocks noChangeAspect="1"/>
          </p:cNvPicPr>
          <p:nvPr/>
        </p:nvPicPr>
        <p:blipFill rotWithShape="1">
          <a:blip r:embed="rId3">
            <a:extLst>
              <a:ext uri="{28A0092B-C50C-407E-A947-70E740481C1C}">
                <a14:useLocalDpi xmlns:a14="http://schemas.microsoft.com/office/drawing/2010/main" val="0"/>
              </a:ext>
            </a:extLst>
          </a:blip>
          <a:srcRect l="15352" t="89023" r="18474" b="-981"/>
          <a:stretch/>
        </p:blipFill>
        <p:spPr>
          <a:xfrm>
            <a:off x="228600" y="5271193"/>
            <a:ext cx="8203658" cy="82718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79511" y="6165303"/>
            <a:ext cx="1441359" cy="521649"/>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p:nvPr/>
        </p:nvSpPr>
        <p:spPr>
          <a:xfrm>
            <a:off x="304800" y="184977"/>
            <a:ext cx="8155631" cy="392044"/>
          </a:xfrm>
          <a:custGeom>
            <a:avLst/>
            <a:gdLst/>
            <a:ahLst/>
            <a:cxnLst/>
            <a:rect l="l" t="t" r="r" b="b"/>
            <a:pathLst>
              <a:path w="8155631" h="392044">
                <a:moveTo>
                  <a:pt x="0" y="392044"/>
                </a:moveTo>
                <a:lnTo>
                  <a:pt x="8155631" y="392044"/>
                </a:lnTo>
                <a:lnTo>
                  <a:pt x="8155631" y="0"/>
                </a:lnTo>
                <a:lnTo>
                  <a:pt x="0" y="0"/>
                </a:lnTo>
                <a:lnTo>
                  <a:pt x="0" y="392044"/>
                </a:lnTo>
                <a:close/>
              </a:path>
            </a:pathLst>
          </a:custGeom>
          <a:solidFill>
            <a:srgbClr val="A90000"/>
          </a:solidFill>
        </p:spPr>
        <p:txBody>
          <a:bodyPr wrap="square" lIns="0" tIns="0" rIns="0" bIns="0" rtlCol="0">
            <a:spAutoFit/>
          </a:bodyPr>
          <a:lstStyle/>
          <a:p>
            <a:endParaRPr/>
          </a:p>
        </p:txBody>
      </p:sp>
      <p:sp>
        <p:nvSpPr>
          <p:cNvPr id="5" name="object 5"/>
          <p:cNvSpPr txBox="1"/>
          <p:nvPr/>
        </p:nvSpPr>
        <p:spPr>
          <a:xfrm>
            <a:off x="383540" y="217997"/>
            <a:ext cx="4281170" cy="292100"/>
          </a:xfrm>
          <a:prstGeom prst="rect">
            <a:avLst/>
          </a:prstGeom>
        </p:spPr>
        <p:txBody>
          <a:bodyPr vert="horz" wrap="square" lIns="0" tIns="0" rIns="0" bIns="0" rtlCol="0">
            <a:spAutoFit/>
          </a:bodyPr>
          <a:lstStyle/>
          <a:p>
            <a:pPr marL="12700">
              <a:lnSpc>
                <a:spcPct val="100000"/>
              </a:lnSpc>
            </a:pPr>
            <a:r>
              <a:rPr sz="1800" b="1" spc="-15">
                <a:solidFill>
                  <a:srgbClr val="FFFFFF"/>
                </a:solidFill>
                <a:latin typeface="Calibri"/>
                <a:cs typeface="Calibri"/>
              </a:rPr>
              <a:t>TE</a:t>
            </a:r>
            <a:r>
              <a:rPr sz="1800" b="1" spc="-20">
                <a:solidFill>
                  <a:srgbClr val="FFFFFF"/>
                </a:solidFill>
                <a:latin typeface="Calibri"/>
                <a:cs typeface="Calibri"/>
              </a:rPr>
              <a:t>M</a:t>
            </a:r>
            <a:r>
              <a:rPr sz="1800" b="1" spc="5">
                <a:solidFill>
                  <a:srgbClr val="FFFFFF"/>
                </a:solidFill>
                <a:latin typeface="Calibri"/>
                <a:cs typeface="Calibri"/>
              </a:rPr>
              <a:t>P</a:t>
            </a:r>
            <a:r>
              <a:rPr sz="1800" b="1" spc="-5">
                <a:solidFill>
                  <a:srgbClr val="FFFFFF"/>
                </a:solidFill>
                <a:latin typeface="Calibri"/>
                <a:cs typeface="Calibri"/>
              </a:rPr>
              <a:t>I</a:t>
            </a:r>
            <a:r>
              <a:rPr sz="1800" b="1">
                <a:solidFill>
                  <a:srgbClr val="FFFFFF"/>
                </a:solidFill>
                <a:latin typeface="Calibri"/>
                <a:cs typeface="Calibri"/>
              </a:rPr>
              <a:t> M</a:t>
            </a:r>
            <a:r>
              <a:rPr sz="1800" b="1" spc="-5">
                <a:solidFill>
                  <a:srgbClr val="FFFFFF"/>
                </a:solidFill>
                <a:latin typeface="Calibri"/>
                <a:cs typeface="Calibri"/>
              </a:rPr>
              <a:t>E</a:t>
            </a:r>
            <a:r>
              <a:rPr sz="1800" b="1">
                <a:solidFill>
                  <a:srgbClr val="FFFFFF"/>
                </a:solidFill>
                <a:latin typeface="Calibri"/>
                <a:cs typeface="Calibri"/>
              </a:rPr>
              <a:t>D</a:t>
            </a:r>
            <a:r>
              <a:rPr sz="1800" b="1" spc="-5">
                <a:solidFill>
                  <a:srgbClr val="FFFFFF"/>
                </a:solidFill>
                <a:latin typeface="Calibri"/>
                <a:cs typeface="Calibri"/>
              </a:rPr>
              <a:t>I</a:t>
            </a:r>
            <a:r>
              <a:rPr sz="1800" b="1">
                <a:solidFill>
                  <a:srgbClr val="FFFFFF"/>
                </a:solidFill>
                <a:latin typeface="Calibri"/>
                <a:cs typeface="Calibri"/>
              </a:rPr>
              <a:t> D</a:t>
            </a:r>
            <a:r>
              <a:rPr sz="1800" b="1" spc="-5">
                <a:solidFill>
                  <a:srgbClr val="FFFFFF"/>
                </a:solidFill>
                <a:latin typeface="Calibri"/>
                <a:cs typeface="Calibri"/>
              </a:rPr>
              <a:t>I</a:t>
            </a:r>
            <a:r>
              <a:rPr sz="1800" b="1">
                <a:solidFill>
                  <a:srgbClr val="FFFFFF"/>
                </a:solidFill>
                <a:latin typeface="Calibri"/>
                <a:cs typeface="Calibri"/>
              </a:rPr>
              <a:t> </a:t>
            </a:r>
            <a:r>
              <a:rPr sz="1800" b="1" spc="-15">
                <a:solidFill>
                  <a:srgbClr val="FFFFFF"/>
                </a:solidFill>
                <a:latin typeface="Calibri"/>
                <a:cs typeface="Calibri"/>
              </a:rPr>
              <a:t>REA</a:t>
            </a:r>
            <a:r>
              <a:rPr sz="1800" b="1" spc="-10">
                <a:solidFill>
                  <a:srgbClr val="FFFFFF"/>
                </a:solidFill>
                <a:latin typeface="Calibri"/>
                <a:cs typeface="Calibri"/>
              </a:rPr>
              <a:t>LI</a:t>
            </a:r>
            <a:r>
              <a:rPr sz="1800" b="1">
                <a:solidFill>
                  <a:srgbClr val="FFFFFF"/>
                </a:solidFill>
                <a:latin typeface="Calibri"/>
                <a:cs typeface="Calibri"/>
              </a:rPr>
              <a:t>ZZ</a:t>
            </a:r>
            <a:r>
              <a:rPr sz="1800" b="1" spc="-20">
                <a:solidFill>
                  <a:srgbClr val="FFFFFF"/>
                </a:solidFill>
                <a:latin typeface="Calibri"/>
                <a:cs typeface="Calibri"/>
              </a:rPr>
              <a:t>A</a:t>
            </a:r>
            <a:r>
              <a:rPr sz="1800" b="1" spc="-10">
                <a:solidFill>
                  <a:srgbClr val="FFFFFF"/>
                </a:solidFill>
                <a:latin typeface="Calibri"/>
                <a:cs typeface="Calibri"/>
              </a:rPr>
              <a:t>ZIO</a:t>
            </a:r>
            <a:r>
              <a:rPr sz="1800" b="1" spc="-15">
                <a:solidFill>
                  <a:srgbClr val="FFFFFF"/>
                </a:solidFill>
                <a:latin typeface="Calibri"/>
                <a:cs typeface="Calibri"/>
              </a:rPr>
              <a:t>NE</a:t>
            </a:r>
            <a:r>
              <a:rPr sz="1800" b="1">
                <a:solidFill>
                  <a:srgbClr val="FFFFFF"/>
                </a:solidFill>
                <a:latin typeface="Calibri"/>
                <a:cs typeface="Calibri"/>
              </a:rPr>
              <a:t> D</a:t>
            </a:r>
            <a:r>
              <a:rPr sz="1800" b="1" spc="-15">
                <a:solidFill>
                  <a:srgbClr val="FFFFFF"/>
                </a:solidFill>
                <a:latin typeface="Calibri"/>
                <a:cs typeface="Calibri"/>
              </a:rPr>
              <a:t>E</a:t>
            </a:r>
            <a:r>
              <a:rPr sz="1800" b="1" spc="-10">
                <a:solidFill>
                  <a:srgbClr val="FFFFFF"/>
                </a:solidFill>
                <a:latin typeface="Calibri"/>
                <a:cs typeface="Calibri"/>
              </a:rPr>
              <a:t>LLE</a:t>
            </a:r>
            <a:r>
              <a:rPr sz="1800" b="1">
                <a:solidFill>
                  <a:srgbClr val="FFFFFF"/>
                </a:solidFill>
                <a:latin typeface="Calibri"/>
                <a:cs typeface="Calibri"/>
              </a:rPr>
              <a:t> </a:t>
            </a:r>
            <a:r>
              <a:rPr sz="1800" b="1" spc="-10">
                <a:solidFill>
                  <a:srgbClr val="FFFFFF"/>
                </a:solidFill>
                <a:latin typeface="Calibri"/>
                <a:cs typeface="Calibri"/>
              </a:rPr>
              <a:t>O</a:t>
            </a:r>
            <a:r>
              <a:rPr sz="1800" b="1" spc="5">
                <a:solidFill>
                  <a:srgbClr val="FFFFFF"/>
                </a:solidFill>
                <a:latin typeface="Calibri"/>
                <a:cs typeface="Calibri"/>
              </a:rPr>
              <a:t>P</a:t>
            </a:r>
            <a:r>
              <a:rPr sz="1800" b="1" spc="-15">
                <a:solidFill>
                  <a:srgbClr val="FFFFFF"/>
                </a:solidFill>
                <a:latin typeface="Calibri"/>
                <a:cs typeface="Calibri"/>
              </a:rPr>
              <a:t>ER</a:t>
            </a:r>
            <a:r>
              <a:rPr sz="1800" b="1" spc="-10">
                <a:solidFill>
                  <a:srgbClr val="FFFFFF"/>
                </a:solidFill>
                <a:latin typeface="Calibri"/>
                <a:cs typeface="Calibri"/>
              </a:rPr>
              <a:t>E</a:t>
            </a:r>
            <a:endParaRPr sz="1800">
              <a:latin typeface="Calibri"/>
              <a:cs typeface="Calibri"/>
            </a:endParaRPr>
          </a:p>
        </p:txBody>
      </p:sp>
      <p:sp>
        <p:nvSpPr>
          <p:cNvPr id="6" name="object 6"/>
          <p:cNvSpPr txBox="1"/>
          <p:nvPr/>
        </p:nvSpPr>
        <p:spPr>
          <a:xfrm>
            <a:off x="383540" y="787704"/>
            <a:ext cx="6398260" cy="307777"/>
          </a:xfrm>
          <a:prstGeom prst="rect">
            <a:avLst/>
          </a:prstGeom>
        </p:spPr>
        <p:txBody>
          <a:bodyPr vert="horz" wrap="square" lIns="0" tIns="0" rIns="0" bIns="0" rtlCol="0">
            <a:spAutoFit/>
          </a:bodyPr>
          <a:lstStyle/>
          <a:p>
            <a:pPr marL="12700">
              <a:lnSpc>
                <a:spcPct val="100000"/>
              </a:lnSpc>
            </a:pPr>
            <a:r>
              <a:rPr sz="2000" b="1" spc="-15">
                <a:solidFill>
                  <a:srgbClr val="CF3333"/>
                </a:solidFill>
                <a:latin typeface="Calibri"/>
                <a:cs typeface="Calibri"/>
              </a:rPr>
              <a:t>TE</a:t>
            </a:r>
            <a:r>
              <a:rPr sz="2000" b="1">
                <a:solidFill>
                  <a:srgbClr val="CF3333"/>
                </a:solidFill>
                <a:latin typeface="Calibri"/>
                <a:cs typeface="Calibri"/>
              </a:rPr>
              <a:t>M</a:t>
            </a:r>
            <a:r>
              <a:rPr sz="2000" b="1" spc="-5">
                <a:solidFill>
                  <a:srgbClr val="CF3333"/>
                </a:solidFill>
                <a:latin typeface="Calibri"/>
                <a:cs typeface="Calibri"/>
              </a:rPr>
              <a:t>P</a:t>
            </a:r>
            <a:r>
              <a:rPr sz="2000" b="1" spc="-10">
                <a:solidFill>
                  <a:srgbClr val="CF3333"/>
                </a:solidFill>
                <a:latin typeface="Calibri"/>
                <a:cs typeface="Calibri"/>
              </a:rPr>
              <a:t>I</a:t>
            </a:r>
            <a:r>
              <a:rPr sz="2000" b="1">
                <a:solidFill>
                  <a:srgbClr val="CF3333"/>
                </a:solidFill>
                <a:latin typeface="Calibri"/>
                <a:cs typeface="Calibri"/>
              </a:rPr>
              <a:t> M</a:t>
            </a:r>
            <a:r>
              <a:rPr sz="2000" b="1" spc="-15">
                <a:solidFill>
                  <a:srgbClr val="CF3333"/>
                </a:solidFill>
                <a:latin typeface="Calibri"/>
                <a:cs typeface="Calibri"/>
              </a:rPr>
              <a:t>E</a:t>
            </a:r>
            <a:r>
              <a:rPr sz="2000" b="1">
                <a:solidFill>
                  <a:srgbClr val="CF3333"/>
                </a:solidFill>
                <a:latin typeface="Calibri"/>
                <a:cs typeface="Calibri"/>
              </a:rPr>
              <a:t>D</a:t>
            </a:r>
            <a:r>
              <a:rPr sz="2000" b="1" spc="-10">
                <a:solidFill>
                  <a:srgbClr val="CF3333"/>
                </a:solidFill>
                <a:latin typeface="Calibri"/>
                <a:cs typeface="Calibri"/>
              </a:rPr>
              <a:t>I</a:t>
            </a:r>
            <a:r>
              <a:rPr sz="2000" b="1">
                <a:solidFill>
                  <a:srgbClr val="CF3333"/>
                </a:solidFill>
                <a:latin typeface="Calibri"/>
                <a:cs typeface="Calibri"/>
              </a:rPr>
              <a:t> D</a:t>
            </a:r>
            <a:r>
              <a:rPr sz="2000" b="1" spc="-10">
                <a:solidFill>
                  <a:srgbClr val="CF3333"/>
                </a:solidFill>
                <a:latin typeface="Calibri"/>
                <a:cs typeface="Calibri"/>
              </a:rPr>
              <a:t>I</a:t>
            </a:r>
            <a:r>
              <a:rPr sz="2000" b="1">
                <a:solidFill>
                  <a:srgbClr val="CF3333"/>
                </a:solidFill>
                <a:latin typeface="Calibri"/>
                <a:cs typeface="Calibri"/>
              </a:rPr>
              <a:t> </a:t>
            </a:r>
            <a:r>
              <a:rPr sz="2000" b="1" spc="-20">
                <a:solidFill>
                  <a:srgbClr val="CF3333"/>
                </a:solidFill>
                <a:latin typeface="Calibri"/>
                <a:cs typeface="Calibri"/>
              </a:rPr>
              <a:t>R</a:t>
            </a:r>
            <a:r>
              <a:rPr sz="2000" b="1" spc="-35">
                <a:solidFill>
                  <a:srgbClr val="CF3333"/>
                </a:solidFill>
                <a:latin typeface="Calibri"/>
                <a:cs typeface="Calibri"/>
              </a:rPr>
              <a:t>E</a:t>
            </a:r>
            <a:r>
              <a:rPr sz="2000" b="1" spc="-10">
                <a:solidFill>
                  <a:srgbClr val="CF3333"/>
                </a:solidFill>
                <a:latin typeface="Calibri"/>
                <a:cs typeface="Calibri"/>
              </a:rPr>
              <a:t>ALIZ</a:t>
            </a:r>
            <a:r>
              <a:rPr sz="2000" b="1" spc="-20">
                <a:solidFill>
                  <a:srgbClr val="CF3333"/>
                </a:solidFill>
                <a:latin typeface="Calibri"/>
                <a:cs typeface="Calibri"/>
              </a:rPr>
              <a:t>Z</a:t>
            </a:r>
            <a:r>
              <a:rPr sz="2000" b="1" spc="-15">
                <a:solidFill>
                  <a:srgbClr val="CF3333"/>
                </a:solidFill>
                <a:latin typeface="Calibri"/>
                <a:cs typeface="Calibri"/>
              </a:rPr>
              <a:t>A</a:t>
            </a:r>
            <a:r>
              <a:rPr sz="2000" b="1" spc="-10">
                <a:solidFill>
                  <a:srgbClr val="CF3333"/>
                </a:solidFill>
                <a:latin typeface="Calibri"/>
                <a:cs typeface="Calibri"/>
              </a:rPr>
              <a:t>ZI</a:t>
            </a:r>
            <a:r>
              <a:rPr sz="2000" b="1" spc="-20">
                <a:solidFill>
                  <a:srgbClr val="CF3333"/>
                </a:solidFill>
                <a:latin typeface="Calibri"/>
                <a:cs typeface="Calibri"/>
              </a:rPr>
              <a:t>ON</a:t>
            </a:r>
            <a:r>
              <a:rPr sz="2000" b="1" spc="-10">
                <a:solidFill>
                  <a:srgbClr val="CF3333"/>
                </a:solidFill>
                <a:latin typeface="Calibri"/>
                <a:cs typeface="Calibri"/>
              </a:rPr>
              <a:t>E</a:t>
            </a:r>
            <a:r>
              <a:rPr sz="2000" b="1" spc="-5">
                <a:solidFill>
                  <a:srgbClr val="CF3333"/>
                </a:solidFill>
                <a:latin typeface="Calibri"/>
                <a:cs typeface="Calibri"/>
              </a:rPr>
              <a:t> </a:t>
            </a:r>
            <a:r>
              <a:rPr sz="2000" b="1">
                <a:solidFill>
                  <a:srgbClr val="CF3333"/>
                </a:solidFill>
                <a:latin typeface="Calibri"/>
                <a:cs typeface="Calibri"/>
              </a:rPr>
              <a:t>D</a:t>
            </a:r>
            <a:r>
              <a:rPr sz="2000" b="1" spc="-15">
                <a:solidFill>
                  <a:srgbClr val="CF3333"/>
                </a:solidFill>
                <a:latin typeface="Calibri"/>
                <a:cs typeface="Calibri"/>
              </a:rPr>
              <a:t>E</a:t>
            </a:r>
            <a:r>
              <a:rPr sz="2000" b="1" spc="-10">
                <a:solidFill>
                  <a:srgbClr val="CF3333"/>
                </a:solidFill>
                <a:latin typeface="Calibri"/>
                <a:cs typeface="Calibri"/>
              </a:rPr>
              <a:t>LLE</a:t>
            </a:r>
            <a:r>
              <a:rPr sz="2000" b="1" spc="-5">
                <a:solidFill>
                  <a:srgbClr val="CF3333"/>
                </a:solidFill>
                <a:latin typeface="Calibri"/>
                <a:cs typeface="Calibri"/>
              </a:rPr>
              <a:t> OP</a:t>
            </a:r>
            <a:r>
              <a:rPr sz="2000" b="1" spc="-15">
                <a:solidFill>
                  <a:srgbClr val="CF3333"/>
                </a:solidFill>
                <a:latin typeface="Calibri"/>
                <a:cs typeface="Calibri"/>
              </a:rPr>
              <a:t>E</a:t>
            </a:r>
            <a:r>
              <a:rPr sz="2000" b="1" spc="-20">
                <a:solidFill>
                  <a:srgbClr val="CF3333"/>
                </a:solidFill>
                <a:latin typeface="Calibri"/>
                <a:cs typeface="Calibri"/>
              </a:rPr>
              <a:t>R</a:t>
            </a:r>
            <a:r>
              <a:rPr sz="2000" b="1" spc="-10">
                <a:solidFill>
                  <a:srgbClr val="CF3333"/>
                </a:solidFill>
                <a:latin typeface="Calibri"/>
                <a:cs typeface="Calibri"/>
              </a:rPr>
              <a:t>E</a:t>
            </a:r>
            <a:endParaRPr sz="2000">
              <a:latin typeface="Calibri"/>
              <a:cs typeface="Calibri"/>
            </a:endParaRPr>
          </a:p>
        </p:txBody>
      </p:sp>
      <p:sp>
        <p:nvSpPr>
          <p:cNvPr id="8" name="object 8"/>
          <p:cNvSpPr txBox="1">
            <a:spLocks noGrp="1"/>
          </p:cNvSpPr>
          <p:nvPr>
            <p:ph type="ftr" sz="quarter" idx="5"/>
          </p:nvPr>
        </p:nvSpPr>
        <p:spPr>
          <a:xfrm>
            <a:off x="1620870" y="6426127"/>
            <a:ext cx="5205564" cy="307777"/>
          </a:xfrm>
          <a:prstGeom prst="rect">
            <a:avLst/>
          </a:prstGeom>
        </p:spPr>
        <p:txBody>
          <a:bodyPr vert="horz" wrap="square" lIns="0" tIns="0" rIns="0" bIns="0" rtlCol="0">
            <a:spAutoFit/>
          </a:bodyPr>
          <a:lstStyle/>
          <a:p>
            <a:pPr marL="12700" algn="ctr">
              <a:lnSpc>
                <a:spcPct val="100000"/>
              </a:lnSpc>
            </a:pPr>
            <a:r>
              <a:rPr lang="it-IT"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pc="-10" dirty="0">
                <a:latin typeface="Arial" panose="020B0604020202020204" pitchFamily="34" charset="0"/>
                <a:cs typeface="Arial" panose="020B0604020202020204" pitchFamily="34" charset="0"/>
              </a:rPr>
              <a:t>Componente Consiglio Superiore dei Lavori Pubblici</a:t>
            </a:r>
            <a:endParaRPr lang="it-IT" spc="-5" dirty="0">
              <a:latin typeface="Arial" panose="020B0604020202020204" pitchFamily="34" charset="0"/>
              <a:cs typeface="Arial" panose="020B0604020202020204" pitchFamily="34" charset="0"/>
            </a:endParaRPr>
          </a:p>
        </p:txBody>
      </p:sp>
      <p:sp>
        <p:nvSpPr>
          <p:cNvPr id="10" name="CasellaDiTesto 9">
            <a:extLst>
              <a:ext uri="{FF2B5EF4-FFF2-40B4-BE49-F238E27FC236}">
                <a16:creationId xmlns:a16="http://schemas.microsoft.com/office/drawing/2014/main" id="{03CA950C-CD0E-4A5D-B528-2A66FCFD0D67}"/>
              </a:ext>
            </a:extLst>
          </p:cNvPr>
          <p:cNvSpPr txBox="1"/>
          <p:nvPr/>
        </p:nvSpPr>
        <p:spPr>
          <a:xfrm>
            <a:off x="304800" y="1134831"/>
            <a:ext cx="8155631" cy="461665"/>
          </a:xfrm>
          <a:prstGeom prst="rect">
            <a:avLst/>
          </a:prstGeom>
          <a:noFill/>
        </p:spPr>
        <p:txBody>
          <a:bodyPr wrap="square" rtlCol="0">
            <a:spAutoFit/>
          </a:bodyPr>
          <a:lstStyle/>
          <a:p>
            <a:r>
              <a:rPr lang="it-IT" sz="2400"/>
              <a:t>Tempi di «attraversamento»</a:t>
            </a:r>
          </a:p>
        </p:txBody>
      </p:sp>
      <p:pic>
        <p:nvPicPr>
          <p:cNvPr id="2" name="Immagin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655" y="1752600"/>
            <a:ext cx="7400424" cy="4129182"/>
          </a:xfrm>
          <a:prstGeom prst="rect">
            <a:avLst/>
          </a:prstGeom>
        </p:spPr>
      </p:pic>
      <p:sp>
        <p:nvSpPr>
          <p:cNvPr id="7" name="Rettangolo 6"/>
          <p:cNvSpPr/>
          <p:nvPr/>
        </p:nvSpPr>
        <p:spPr>
          <a:xfrm rot="5400000">
            <a:off x="7197128" y="2000138"/>
            <a:ext cx="3372013" cy="400110"/>
          </a:xfrm>
          <a:prstGeom prst="rect">
            <a:avLst/>
          </a:prstGeom>
        </p:spPr>
        <p:txBody>
          <a:bodyPr wrap="none">
            <a:spAutoFit/>
          </a:bodyPr>
          <a:lstStyle/>
          <a:p>
            <a:pPr marL="12700">
              <a:lnSpc>
                <a:spcPct val="100000"/>
              </a:lnSpc>
            </a:pPr>
            <a:r>
              <a:rPr lang="it-IT" sz="2000" b="1" spc="-15">
                <a:cs typeface="Calibri"/>
              </a:rPr>
              <a:t>TE</a:t>
            </a:r>
            <a:r>
              <a:rPr lang="it-IT" sz="2000" b="1" spc="-20">
                <a:cs typeface="Calibri"/>
              </a:rPr>
              <a:t>M</a:t>
            </a:r>
            <a:r>
              <a:rPr lang="it-IT" sz="2000" b="1" spc="5">
                <a:cs typeface="Calibri"/>
              </a:rPr>
              <a:t>P</a:t>
            </a:r>
            <a:r>
              <a:rPr lang="it-IT" sz="2000" b="1" spc="-5">
                <a:cs typeface="Calibri"/>
              </a:rPr>
              <a:t>I</a:t>
            </a:r>
            <a:r>
              <a:rPr lang="it-IT" sz="2000" b="1">
                <a:cs typeface="Calibri"/>
              </a:rPr>
              <a:t> D</a:t>
            </a:r>
            <a:r>
              <a:rPr lang="it-IT" sz="2000" b="1" spc="-5">
                <a:cs typeface="Calibri"/>
              </a:rPr>
              <a:t>I</a:t>
            </a:r>
            <a:r>
              <a:rPr lang="it-IT" sz="2000" b="1">
                <a:cs typeface="Calibri"/>
              </a:rPr>
              <a:t> </a:t>
            </a:r>
            <a:r>
              <a:rPr lang="it-IT" sz="2000" b="1" spc="-15">
                <a:cs typeface="Calibri"/>
              </a:rPr>
              <a:t>ATTRAVERSAMENTO</a:t>
            </a:r>
            <a:endParaRPr lang="it-IT" sz="2000">
              <a:cs typeface="Calibri"/>
            </a:endParaRPr>
          </a:p>
        </p:txBody>
      </p:sp>
    </p:spTree>
    <p:extLst>
      <p:ext uri="{BB962C8B-B14F-4D97-AF65-F5344CB8AC3E}">
        <p14:creationId xmlns:p14="http://schemas.microsoft.com/office/powerpoint/2010/main" val="1435605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79511" y="6165303"/>
            <a:ext cx="1441359" cy="521649"/>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p:nvPr/>
        </p:nvSpPr>
        <p:spPr>
          <a:xfrm>
            <a:off x="304800" y="184977"/>
            <a:ext cx="8155631" cy="392044"/>
          </a:xfrm>
          <a:custGeom>
            <a:avLst/>
            <a:gdLst/>
            <a:ahLst/>
            <a:cxnLst/>
            <a:rect l="l" t="t" r="r" b="b"/>
            <a:pathLst>
              <a:path w="8155631" h="392044">
                <a:moveTo>
                  <a:pt x="0" y="392044"/>
                </a:moveTo>
                <a:lnTo>
                  <a:pt x="8155631" y="392044"/>
                </a:lnTo>
                <a:lnTo>
                  <a:pt x="8155631" y="0"/>
                </a:lnTo>
                <a:lnTo>
                  <a:pt x="0" y="0"/>
                </a:lnTo>
                <a:lnTo>
                  <a:pt x="0" y="392044"/>
                </a:lnTo>
                <a:close/>
              </a:path>
            </a:pathLst>
          </a:custGeom>
          <a:solidFill>
            <a:srgbClr val="A90000"/>
          </a:solidFill>
        </p:spPr>
        <p:txBody>
          <a:bodyPr wrap="square" lIns="0" tIns="0" rIns="0" bIns="0" rtlCol="0">
            <a:spAutoFit/>
          </a:bodyPr>
          <a:lstStyle/>
          <a:p>
            <a:endParaRPr/>
          </a:p>
        </p:txBody>
      </p:sp>
      <p:sp>
        <p:nvSpPr>
          <p:cNvPr id="5" name="object 5"/>
          <p:cNvSpPr txBox="1"/>
          <p:nvPr/>
        </p:nvSpPr>
        <p:spPr>
          <a:xfrm>
            <a:off x="383540" y="217997"/>
            <a:ext cx="6755765" cy="276999"/>
          </a:xfrm>
          <a:prstGeom prst="rect">
            <a:avLst/>
          </a:prstGeom>
        </p:spPr>
        <p:txBody>
          <a:bodyPr vert="horz" wrap="square" lIns="0" tIns="0" rIns="0" bIns="0" rtlCol="0">
            <a:spAutoFit/>
          </a:bodyPr>
          <a:lstStyle/>
          <a:p>
            <a:pPr marL="12700">
              <a:lnSpc>
                <a:spcPct val="100000"/>
              </a:lnSpc>
            </a:pPr>
            <a:r>
              <a:rPr sz="1800" b="1" spc="5">
                <a:solidFill>
                  <a:srgbClr val="FFFFFF"/>
                </a:solidFill>
                <a:latin typeface="Calibri"/>
                <a:cs typeface="Calibri"/>
              </a:rPr>
              <a:t> </a:t>
            </a:r>
            <a:r>
              <a:rPr sz="1800" b="1" spc="-5">
                <a:solidFill>
                  <a:srgbClr val="FFFFFF"/>
                </a:solidFill>
                <a:latin typeface="Calibri"/>
                <a:cs typeface="Calibri"/>
              </a:rPr>
              <a:t>O</a:t>
            </a:r>
            <a:r>
              <a:rPr sz="1800" b="1">
                <a:solidFill>
                  <a:srgbClr val="FFFFFF"/>
                </a:solidFill>
                <a:latin typeface="Calibri"/>
                <a:cs typeface="Calibri"/>
              </a:rPr>
              <a:t>P</a:t>
            </a:r>
            <a:r>
              <a:rPr sz="1800" b="1" spc="-15">
                <a:solidFill>
                  <a:srgbClr val="FFFFFF"/>
                </a:solidFill>
                <a:latin typeface="Calibri"/>
                <a:cs typeface="Calibri"/>
              </a:rPr>
              <a:t>E</a:t>
            </a:r>
            <a:r>
              <a:rPr sz="1800" b="1" spc="-20">
                <a:solidFill>
                  <a:srgbClr val="FFFFFF"/>
                </a:solidFill>
                <a:latin typeface="Calibri"/>
                <a:cs typeface="Calibri"/>
              </a:rPr>
              <a:t>R</a:t>
            </a:r>
            <a:r>
              <a:rPr sz="1800" b="1" spc="-10">
                <a:solidFill>
                  <a:srgbClr val="FFFFFF"/>
                </a:solidFill>
                <a:latin typeface="Calibri"/>
                <a:cs typeface="Calibri"/>
              </a:rPr>
              <a:t>E</a:t>
            </a:r>
            <a:r>
              <a:rPr sz="1800" b="1">
                <a:solidFill>
                  <a:srgbClr val="FFFFFF"/>
                </a:solidFill>
                <a:latin typeface="Calibri"/>
                <a:cs typeface="Calibri"/>
              </a:rPr>
              <a:t> </a:t>
            </a:r>
            <a:r>
              <a:rPr sz="1800" b="1" spc="-15">
                <a:solidFill>
                  <a:srgbClr val="FFFFFF"/>
                </a:solidFill>
                <a:latin typeface="Calibri"/>
                <a:cs typeface="Calibri"/>
              </a:rPr>
              <a:t>IN</a:t>
            </a:r>
            <a:r>
              <a:rPr sz="1800" b="1" spc="-5">
                <a:solidFill>
                  <a:srgbClr val="FFFFFF"/>
                </a:solidFill>
                <a:latin typeface="Calibri"/>
                <a:cs typeface="Calibri"/>
              </a:rPr>
              <a:t>CO</a:t>
            </a:r>
            <a:r>
              <a:rPr sz="1800" b="1">
                <a:solidFill>
                  <a:srgbClr val="FFFFFF"/>
                </a:solidFill>
                <a:latin typeface="Calibri"/>
                <a:cs typeface="Calibri"/>
              </a:rPr>
              <a:t>MP</a:t>
            </a:r>
            <a:r>
              <a:rPr sz="1800" b="1" spc="-15">
                <a:solidFill>
                  <a:srgbClr val="FFFFFF"/>
                </a:solidFill>
                <a:latin typeface="Calibri"/>
                <a:cs typeface="Calibri"/>
              </a:rPr>
              <a:t>I</a:t>
            </a:r>
            <a:r>
              <a:rPr sz="1800" b="1" spc="-20">
                <a:solidFill>
                  <a:srgbClr val="FFFFFF"/>
                </a:solidFill>
                <a:latin typeface="Calibri"/>
                <a:cs typeface="Calibri"/>
              </a:rPr>
              <a:t>U</a:t>
            </a:r>
            <a:r>
              <a:rPr sz="1800" b="1" spc="-5">
                <a:solidFill>
                  <a:srgbClr val="FFFFFF"/>
                </a:solidFill>
                <a:latin typeface="Calibri"/>
                <a:cs typeface="Calibri"/>
              </a:rPr>
              <a:t>T</a:t>
            </a:r>
            <a:r>
              <a:rPr sz="1800" b="1" spc="-10">
                <a:solidFill>
                  <a:srgbClr val="FFFFFF"/>
                </a:solidFill>
                <a:latin typeface="Calibri"/>
                <a:cs typeface="Calibri"/>
              </a:rPr>
              <a:t>E</a:t>
            </a:r>
            <a:endParaRPr sz="1800">
              <a:latin typeface="Calibri"/>
              <a:cs typeface="Calibri"/>
            </a:endParaRPr>
          </a:p>
        </p:txBody>
      </p:sp>
      <p:sp>
        <p:nvSpPr>
          <p:cNvPr id="8" name="object 8"/>
          <p:cNvSpPr txBox="1"/>
          <p:nvPr/>
        </p:nvSpPr>
        <p:spPr>
          <a:xfrm>
            <a:off x="383540" y="914400"/>
            <a:ext cx="2159000" cy="322580"/>
          </a:xfrm>
          <a:prstGeom prst="rect">
            <a:avLst/>
          </a:prstGeom>
        </p:spPr>
        <p:txBody>
          <a:bodyPr vert="horz" wrap="square" lIns="0" tIns="0" rIns="0" bIns="0" rtlCol="0">
            <a:spAutoFit/>
          </a:bodyPr>
          <a:lstStyle/>
          <a:p>
            <a:pPr marL="12700">
              <a:lnSpc>
                <a:spcPct val="100000"/>
              </a:lnSpc>
            </a:pPr>
            <a:r>
              <a:rPr sz="2000" b="1" spc="-5">
                <a:solidFill>
                  <a:srgbClr val="CC413E"/>
                </a:solidFill>
                <a:latin typeface="Calibri"/>
                <a:cs typeface="Calibri"/>
              </a:rPr>
              <a:t>OPE</a:t>
            </a:r>
            <a:r>
              <a:rPr sz="2000" b="1" spc="-15">
                <a:solidFill>
                  <a:srgbClr val="CC413E"/>
                </a:solidFill>
                <a:latin typeface="Calibri"/>
                <a:cs typeface="Calibri"/>
              </a:rPr>
              <a:t>RE</a:t>
            </a:r>
            <a:r>
              <a:rPr sz="2000" b="1" spc="-5">
                <a:solidFill>
                  <a:srgbClr val="CC413E"/>
                </a:solidFill>
                <a:latin typeface="Calibri"/>
                <a:cs typeface="Calibri"/>
              </a:rPr>
              <a:t> </a:t>
            </a:r>
            <a:r>
              <a:rPr sz="2000" b="1" spc="-10">
                <a:solidFill>
                  <a:srgbClr val="CC413E"/>
                </a:solidFill>
                <a:latin typeface="Calibri"/>
                <a:cs typeface="Calibri"/>
              </a:rPr>
              <a:t>I</a:t>
            </a:r>
            <a:r>
              <a:rPr sz="2000" b="1" spc="-25">
                <a:solidFill>
                  <a:srgbClr val="CC413E"/>
                </a:solidFill>
                <a:latin typeface="Calibri"/>
                <a:cs typeface="Calibri"/>
              </a:rPr>
              <a:t>N</a:t>
            </a:r>
            <a:r>
              <a:rPr sz="2000" b="1" spc="-15">
                <a:solidFill>
                  <a:srgbClr val="CC413E"/>
                </a:solidFill>
                <a:latin typeface="Calibri"/>
                <a:cs typeface="Calibri"/>
              </a:rPr>
              <a:t>C</a:t>
            </a:r>
            <a:r>
              <a:rPr sz="2000" b="1" spc="-5">
                <a:solidFill>
                  <a:srgbClr val="CC413E"/>
                </a:solidFill>
                <a:latin typeface="Calibri"/>
                <a:cs typeface="Calibri"/>
              </a:rPr>
              <a:t>O</a:t>
            </a:r>
            <a:r>
              <a:rPr sz="2000" b="1">
                <a:solidFill>
                  <a:srgbClr val="CC413E"/>
                </a:solidFill>
                <a:latin typeface="Calibri"/>
                <a:cs typeface="Calibri"/>
              </a:rPr>
              <a:t>M</a:t>
            </a:r>
            <a:r>
              <a:rPr sz="2000" b="1" spc="-20">
                <a:solidFill>
                  <a:srgbClr val="CC413E"/>
                </a:solidFill>
                <a:latin typeface="Calibri"/>
                <a:cs typeface="Calibri"/>
              </a:rPr>
              <a:t>P</a:t>
            </a:r>
            <a:r>
              <a:rPr sz="2000" b="1" spc="-10">
                <a:solidFill>
                  <a:srgbClr val="CC413E"/>
                </a:solidFill>
                <a:latin typeface="Calibri"/>
                <a:cs typeface="Calibri"/>
              </a:rPr>
              <a:t>I</a:t>
            </a:r>
            <a:r>
              <a:rPr sz="2000" b="1" spc="-25">
                <a:solidFill>
                  <a:srgbClr val="CC413E"/>
                </a:solidFill>
                <a:latin typeface="Calibri"/>
                <a:cs typeface="Calibri"/>
              </a:rPr>
              <a:t>U</a:t>
            </a:r>
            <a:r>
              <a:rPr sz="2000" b="1" spc="-15">
                <a:solidFill>
                  <a:srgbClr val="CC413E"/>
                </a:solidFill>
                <a:latin typeface="Calibri"/>
                <a:cs typeface="Calibri"/>
              </a:rPr>
              <a:t>TE</a:t>
            </a:r>
            <a:endParaRPr sz="2000">
              <a:latin typeface="Calibri"/>
              <a:cs typeface="Calibri"/>
            </a:endParaRPr>
          </a:p>
        </p:txBody>
      </p:sp>
      <p:sp>
        <p:nvSpPr>
          <p:cNvPr id="10" name="object 10"/>
          <p:cNvSpPr txBox="1">
            <a:spLocks noGrp="1"/>
          </p:cNvSpPr>
          <p:nvPr>
            <p:ph type="ftr" sz="quarter" idx="5"/>
          </p:nvPr>
        </p:nvSpPr>
        <p:spPr>
          <a:xfrm>
            <a:off x="539552" y="6361215"/>
            <a:ext cx="6942884" cy="307777"/>
          </a:xfrm>
          <a:prstGeom prst="rect">
            <a:avLst/>
          </a:prstGeom>
        </p:spPr>
        <p:txBody>
          <a:bodyPr vert="horz" wrap="square" lIns="0" tIns="0" rIns="0" bIns="0" rtlCol="0">
            <a:spAutoFit/>
          </a:bodyPr>
          <a:lstStyle/>
          <a:p>
            <a:pPr marL="12700" algn="ctr">
              <a:lnSpc>
                <a:spcPct val="100000"/>
              </a:lnSpc>
            </a:pPr>
            <a:r>
              <a:rPr lang="it-IT"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pc="-10" dirty="0">
                <a:latin typeface="Arial" panose="020B0604020202020204" pitchFamily="34" charset="0"/>
                <a:cs typeface="Arial" panose="020B0604020202020204" pitchFamily="34" charset="0"/>
              </a:rPr>
              <a:t>Componente Consiglio Superiore dei Lavori Pubblici</a:t>
            </a:r>
            <a:endParaRPr lang="it-IT" spc="-5" dirty="0">
              <a:latin typeface="Arial" panose="020B0604020202020204" pitchFamily="34" charset="0"/>
              <a:cs typeface="Arial" panose="020B0604020202020204" pitchFamily="34" charset="0"/>
            </a:endParaRPr>
          </a:p>
        </p:txBody>
      </p:sp>
      <p:sp>
        <p:nvSpPr>
          <p:cNvPr id="11" name="CasellaDiTesto 10">
            <a:extLst>
              <a:ext uri="{FF2B5EF4-FFF2-40B4-BE49-F238E27FC236}">
                <a16:creationId xmlns:a16="http://schemas.microsoft.com/office/drawing/2014/main" id="{FAC5A3A9-A90D-4BEE-AD21-F1FD768637EB}"/>
              </a:ext>
            </a:extLst>
          </p:cNvPr>
          <p:cNvSpPr txBox="1"/>
          <p:nvPr/>
        </p:nvSpPr>
        <p:spPr>
          <a:xfrm>
            <a:off x="304800" y="1524000"/>
            <a:ext cx="7825966" cy="3231654"/>
          </a:xfrm>
          <a:prstGeom prst="rect">
            <a:avLst/>
          </a:prstGeom>
          <a:noFill/>
        </p:spPr>
        <p:txBody>
          <a:bodyPr wrap="square" rtlCol="0">
            <a:spAutoFit/>
          </a:bodyPr>
          <a:lstStyle/>
          <a:p>
            <a:r>
              <a:rPr lang="it-IT" sz="3600"/>
              <a:t>Nel 2017</a:t>
            </a:r>
          </a:p>
          <a:p>
            <a:endParaRPr lang="it-IT" sz="3600" b="1">
              <a:solidFill>
                <a:srgbClr val="C00000"/>
              </a:solidFill>
            </a:endParaRPr>
          </a:p>
          <a:p>
            <a:r>
              <a:rPr lang="it-IT" sz="4400" b="1">
                <a:solidFill>
                  <a:srgbClr val="C00000"/>
                </a:solidFill>
              </a:rPr>
              <a:t>647</a:t>
            </a:r>
            <a:r>
              <a:rPr lang="it-IT" sz="4400">
                <a:solidFill>
                  <a:srgbClr val="C00000"/>
                </a:solidFill>
              </a:rPr>
              <a:t> opere </a:t>
            </a:r>
          </a:p>
          <a:p>
            <a:endParaRPr lang="it-IT" sz="4400">
              <a:solidFill>
                <a:srgbClr val="C00000"/>
              </a:solidFill>
            </a:endParaRPr>
          </a:p>
          <a:p>
            <a:r>
              <a:rPr lang="it-IT" sz="4400">
                <a:solidFill>
                  <a:srgbClr val="C00000"/>
                </a:solidFill>
              </a:rPr>
              <a:t>per un valore di 4 miliardi di euro </a:t>
            </a:r>
          </a:p>
        </p:txBody>
      </p:sp>
      <p:sp>
        <p:nvSpPr>
          <p:cNvPr id="2" name="Rettangolo 1"/>
          <p:cNvSpPr/>
          <p:nvPr/>
        </p:nvSpPr>
        <p:spPr>
          <a:xfrm rot="5400000">
            <a:off x="7700855" y="1347835"/>
            <a:ext cx="2333780" cy="400110"/>
          </a:xfrm>
          <a:prstGeom prst="rect">
            <a:avLst/>
          </a:prstGeom>
        </p:spPr>
        <p:txBody>
          <a:bodyPr wrap="none">
            <a:spAutoFit/>
          </a:bodyPr>
          <a:lstStyle/>
          <a:p>
            <a:pPr marL="12700">
              <a:lnSpc>
                <a:spcPct val="100000"/>
              </a:lnSpc>
            </a:pPr>
            <a:r>
              <a:rPr lang="it-IT" sz="2000" b="1" spc="-5">
                <a:cs typeface="Calibri"/>
              </a:rPr>
              <a:t>O</a:t>
            </a:r>
            <a:r>
              <a:rPr lang="it-IT" sz="2000" b="1">
                <a:cs typeface="Calibri"/>
              </a:rPr>
              <a:t>P</a:t>
            </a:r>
            <a:r>
              <a:rPr lang="it-IT" sz="2000" b="1" spc="-15">
                <a:cs typeface="Calibri"/>
              </a:rPr>
              <a:t>E</a:t>
            </a:r>
            <a:r>
              <a:rPr lang="it-IT" sz="2000" b="1" spc="-20">
                <a:cs typeface="Calibri"/>
              </a:rPr>
              <a:t>R</a:t>
            </a:r>
            <a:r>
              <a:rPr lang="it-IT" sz="2000" b="1" spc="-10">
                <a:cs typeface="Calibri"/>
              </a:rPr>
              <a:t>E</a:t>
            </a:r>
            <a:r>
              <a:rPr lang="it-IT" sz="2000" b="1">
                <a:cs typeface="Calibri"/>
              </a:rPr>
              <a:t> </a:t>
            </a:r>
            <a:r>
              <a:rPr lang="it-IT" sz="2000" b="1" spc="-15">
                <a:cs typeface="Calibri"/>
              </a:rPr>
              <a:t>IN</a:t>
            </a:r>
            <a:r>
              <a:rPr lang="it-IT" sz="2000" b="1" spc="-5">
                <a:cs typeface="Calibri"/>
              </a:rPr>
              <a:t>CO</a:t>
            </a:r>
            <a:r>
              <a:rPr lang="it-IT" sz="2000" b="1">
                <a:cs typeface="Calibri"/>
              </a:rPr>
              <a:t>MP</a:t>
            </a:r>
            <a:r>
              <a:rPr lang="it-IT" sz="2000" b="1" spc="-15">
                <a:cs typeface="Calibri"/>
              </a:rPr>
              <a:t>I</a:t>
            </a:r>
            <a:r>
              <a:rPr lang="it-IT" sz="2000" b="1" spc="-20">
                <a:cs typeface="Calibri"/>
              </a:rPr>
              <a:t>U</a:t>
            </a:r>
            <a:r>
              <a:rPr lang="it-IT" sz="2000" b="1" spc="-5">
                <a:cs typeface="Calibri"/>
              </a:rPr>
              <a:t>T</a:t>
            </a:r>
            <a:r>
              <a:rPr lang="it-IT" sz="2000" b="1" spc="-10">
                <a:cs typeface="Calibri"/>
              </a:rPr>
              <a:t>E</a:t>
            </a:r>
            <a:endParaRPr lang="it-IT" sz="2000">
              <a:cs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14602" y="562102"/>
            <a:ext cx="276999" cy="4771898"/>
          </a:xfrm>
          <a:prstGeom prst="rect">
            <a:avLst/>
          </a:prstGeom>
        </p:spPr>
        <p:txBody>
          <a:bodyPr vert="vert" wrap="square" lIns="0" tIns="0" rIns="0" bIns="0" rtlCol="0">
            <a:spAutoFit/>
          </a:bodyPr>
          <a:lstStyle/>
          <a:p>
            <a:pPr marL="12700">
              <a:lnSpc>
                <a:spcPct val="100000"/>
              </a:lnSpc>
            </a:pPr>
            <a:r>
              <a:rPr sz="1800" b="1" spc="150">
                <a:latin typeface="Arial"/>
                <a:cs typeface="Arial"/>
              </a:rPr>
              <a:t>NU</a:t>
            </a:r>
            <a:r>
              <a:rPr sz="1800" b="1" spc="145">
                <a:latin typeface="Arial"/>
                <a:cs typeface="Arial"/>
              </a:rPr>
              <a:t>OV</a:t>
            </a:r>
            <a:r>
              <a:rPr sz="1800" b="1">
                <a:latin typeface="Arial"/>
                <a:cs typeface="Arial"/>
              </a:rPr>
              <a:t>O </a:t>
            </a:r>
            <a:r>
              <a:rPr sz="1800" b="1" spc="-204">
                <a:latin typeface="Arial"/>
                <a:cs typeface="Arial"/>
              </a:rPr>
              <a:t> </a:t>
            </a:r>
            <a:r>
              <a:rPr sz="1800" b="1" spc="145">
                <a:latin typeface="Arial"/>
                <a:cs typeface="Arial"/>
              </a:rPr>
              <a:t>Q</a:t>
            </a:r>
            <a:r>
              <a:rPr sz="1800" b="1" spc="150">
                <a:latin typeface="Arial"/>
                <a:cs typeface="Arial"/>
              </a:rPr>
              <a:t>UADR</a:t>
            </a:r>
            <a:r>
              <a:rPr sz="1800" b="1">
                <a:latin typeface="Arial"/>
                <a:cs typeface="Arial"/>
              </a:rPr>
              <a:t>O </a:t>
            </a:r>
            <a:r>
              <a:rPr sz="1800" b="1" spc="-204">
                <a:latin typeface="Arial"/>
                <a:cs typeface="Arial"/>
              </a:rPr>
              <a:t> </a:t>
            </a:r>
            <a:r>
              <a:rPr sz="1800" b="1" spc="150">
                <a:latin typeface="Arial"/>
                <a:cs typeface="Arial"/>
              </a:rPr>
              <a:t>N</a:t>
            </a:r>
            <a:r>
              <a:rPr sz="1800" b="1" spc="145">
                <a:latin typeface="Arial"/>
                <a:cs typeface="Arial"/>
              </a:rPr>
              <a:t>O</a:t>
            </a:r>
            <a:r>
              <a:rPr sz="1800" b="1" spc="150">
                <a:latin typeface="Arial"/>
                <a:cs typeface="Arial"/>
              </a:rPr>
              <a:t>RMAT</a:t>
            </a:r>
            <a:r>
              <a:rPr sz="1800" b="1" spc="145">
                <a:latin typeface="Arial"/>
                <a:cs typeface="Arial"/>
              </a:rPr>
              <a:t>IV</a:t>
            </a:r>
            <a:r>
              <a:rPr sz="1800" b="1">
                <a:latin typeface="Arial"/>
                <a:cs typeface="Arial"/>
              </a:rPr>
              <a:t>O</a:t>
            </a:r>
            <a:endParaRPr sz="1800">
              <a:latin typeface="Arial"/>
              <a:cs typeface="Arial"/>
            </a:endParaRPr>
          </a:p>
        </p:txBody>
      </p:sp>
      <p:sp>
        <p:nvSpPr>
          <p:cNvPr id="3" name="object 3"/>
          <p:cNvSpPr/>
          <p:nvPr/>
        </p:nvSpPr>
        <p:spPr>
          <a:xfrm>
            <a:off x="179511" y="6165303"/>
            <a:ext cx="1441359" cy="521649"/>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p:nvPr/>
        </p:nvSpPr>
        <p:spPr>
          <a:xfrm>
            <a:off x="304800" y="184977"/>
            <a:ext cx="8155631" cy="392044"/>
          </a:xfrm>
          <a:custGeom>
            <a:avLst/>
            <a:gdLst/>
            <a:ahLst/>
            <a:cxnLst/>
            <a:rect l="l" t="t" r="r" b="b"/>
            <a:pathLst>
              <a:path w="8155631" h="392044">
                <a:moveTo>
                  <a:pt x="0" y="392044"/>
                </a:moveTo>
                <a:lnTo>
                  <a:pt x="8155631" y="392044"/>
                </a:lnTo>
                <a:lnTo>
                  <a:pt x="8155631" y="0"/>
                </a:lnTo>
                <a:lnTo>
                  <a:pt x="0" y="0"/>
                </a:lnTo>
                <a:lnTo>
                  <a:pt x="0" y="392044"/>
                </a:lnTo>
                <a:close/>
              </a:path>
            </a:pathLst>
          </a:custGeom>
          <a:solidFill>
            <a:srgbClr val="A90000"/>
          </a:solidFill>
        </p:spPr>
        <p:txBody>
          <a:bodyPr wrap="square" lIns="0" tIns="0" rIns="0" bIns="0" rtlCol="0">
            <a:spAutoFit/>
          </a:bodyPr>
          <a:lstStyle/>
          <a:p>
            <a:endParaRPr/>
          </a:p>
        </p:txBody>
      </p:sp>
      <p:sp>
        <p:nvSpPr>
          <p:cNvPr id="5" name="object 5"/>
          <p:cNvSpPr txBox="1"/>
          <p:nvPr/>
        </p:nvSpPr>
        <p:spPr>
          <a:xfrm>
            <a:off x="383540" y="226443"/>
            <a:ext cx="5104765" cy="285115"/>
          </a:xfrm>
          <a:prstGeom prst="rect">
            <a:avLst/>
          </a:prstGeom>
        </p:spPr>
        <p:txBody>
          <a:bodyPr vert="horz" wrap="square" lIns="0" tIns="0" rIns="0" bIns="0" rtlCol="0">
            <a:spAutoFit/>
          </a:bodyPr>
          <a:lstStyle/>
          <a:p>
            <a:pPr marL="12700">
              <a:lnSpc>
                <a:spcPct val="100000"/>
              </a:lnSpc>
            </a:pPr>
            <a:r>
              <a:rPr sz="1800" b="1" spc="-20">
                <a:solidFill>
                  <a:srgbClr val="FFFFFF"/>
                </a:solidFill>
                <a:latin typeface="Arial"/>
                <a:cs typeface="Arial"/>
              </a:rPr>
              <a:t>OBIETTIV</a:t>
            </a:r>
            <a:r>
              <a:rPr sz="1800" b="1" spc="-5">
                <a:solidFill>
                  <a:srgbClr val="FFFFFF"/>
                </a:solidFill>
                <a:latin typeface="Arial"/>
                <a:cs typeface="Arial"/>
              </a:rPr>
              <a:t>I</a:t>
            </a:r>
            <a:r>
              <a:rPr sz="1800" b="1">
                <a:solidFill>
                  <a:srgbClr val="FFFFFF"/>
                </a:solidFill>
                <a:latin typeface="Arial"/>
                <a:cs typeface="Arial"/>
              </a:rPr>
              <a:t> </a:t>
            </a:r>
            <a:r>
              <a:rPr sz="1800" b="1" spc="-5">
                <a:solidFill>
                  <a:srgbClr val="FFFFFF"/>
                </a:solidFill>
                <a:latin typeface="Arial"/>
                <a:cs typeface="Arial"/>
              </a:rPr>
              <a:t>DE</a:t>
            </a:r>
            <a:r>
              <a:rPr sz="1800" b="1">
                <a:solidFill>
                  <a:srgbClr val="FFFFFF"/>
                </a:solidFill>
                <a:latin typeface="Arial"/>
                <a:cs typeface="Arial"/>
              </a:rPr>
              <a:t>L</a:t>
            </a:r>
            <a:r>
              <a:rPr sz="1800" b="1" spc="-5">
                <a:solidFill>
                  <a:srgbClr val="FFFFFF"/>
                </a:solidFill>
                <a:latin typeface="Arial"/>
                <a:cs typeface="Arial"/>
              </a:rPr>
              <a:t> </a:t>
            </a:r>
            <a:r>
              <a:rPr sz="1800" b="1" spc="-20">
                <a:solidFill>
                  <a:srgbClr val="FFFFFF"/>
                </a:solidFill>
                <a:latin typeface="Arial"/>
                <a:cs typeface="Arial"/>
              </a:rPr>
              <a:t>NUOV</a:t>
            </a:r>
            <a:r>
              <a:rPr sz="1800" b="1" spc="-15">
                <a:solidFill>
                  <a:srgbClr val="FFFFFF"/>
                </a:solidFill>
                <a:latin typeface="Arial"/>
                <a:cs typeface="Arial"/>
              </a:rPr>
              <a:t>O</a:t>
            </a:r>
            <a:r>
              <a:rPr sz="1800" b="1" spc="-5">
                <a:solidFill>
                  <a:srgbClr val="FFFFFF"/>
                </a:solidFill>
                <a:latin typeface="Arial"/>
                <a:cs typeface="Arial"/>
              </a:rPr>
              <a:t> QUADR</a:t>
            </a:r>
            <a:r>
              <a:rPr sz="1800" b="1">
                <a:solidFill>
                  <a:srgbClr val="FFFFFF"/>
                </a:solidFill>
                <a:latin typeface="Arial"/>
                <a:cs typeface="Arial"/>
              </a:rPr>
              <a:t>O</a:t>
            </a:r>
            <a:r>
              <a:rPr sz="1800" b="1" spc="-5">
                <a:solidFill>
                  <a:srgbClr val="FFFFFF"/>
                </a:solidFill>
                <a:latin typeface="Arial"/>
                <a:cs typeface="Arial"/>
              </a:rPr>
              <a:t> NOR</a:t>
            </a:r>
            <a:r>
              <a:rPr sz="1800" b="1">
                <a:solidFill>
                  <a:srgbClr val="FFFFFF"/>
                </a:solidFill>
                <a:latin typeface="Arial"/>
                <a:cs typeface="Arial"/>
              </a:rPr>
              <a:t>M</a:t>
            </a:r>
            <a:r>
              <a:rPr sz="1800" b="1" spc="-20">
                <a:solidFill>
                  <a:srgbClr val="FFFFFF"/>
                </a:solidFill>
                <a:latin typeface="Arial"/>
                <a:cs typeface="Arial"/>
              </a:rPr>
              <a:t>ATIVO</a:t>
            </a:r>
            <a:endParaRPr sz="1800">
              <a:latin typeface="Arial"/>
              <a:cs typeface="Arial"/>
            </a:endParaRPr>
          </a:p>
        </p:txBody>
      </p:sp>
      <p:sp>
        <p:nvSpPr>
          <p:cNvPr id="7" name="object 7"/>
          <p:cNvSpPr txBox="1">
            <a:spLocks noGrp="1"/>
          </p:cNvSpPr>
          <p:nvPr>
            <p:ph type="ftr" sz="quarter" idx="5"/>
          </p:nvPr>
        </p:nvSpPr>
        <p:spPr>
          <a:xfrm>
            <a:off x="1764244" y="6426127"/>
            <a:ext cx="5205564" cy="307777"/>
          </a:xfrm>
          <a:prstGeom prst="rect">
            <a:avLst/>
          </a:prstGeom>
        </p:spPr>
        <p:txBody>
          <a:bodyPr vert="horz" wrap="square" lIns="0" tIns="0" rIns="0" bIns="0" rtlCol="0">
            <a:spAutoFit/>
          </a:bodyPr>
          <a:lstStyle/>
          <a:p>
            <a:pPr marL="12700" algn="ctr">
              <a:lnSpc>
                <a:spcPct val="100000"/>
              </a:lnSpc>
            </a:pPr>
            <a:r>
              <a:rPr lang="it-IT"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pc="-10" dirty="0">
                <a:latin typeface="Arial" panose="020B0604020202020204" pitchFamily="34" charset="0"/>
                <a:cs typeface="Arial" panose="020B0604020202020204" pitchFamily="34" charset="0"/>
              </a:rPr>
              <a:t>Componente Consiglio Superiore dei Lavori Pubblici</a:t>
            </a:r>
            <a:endParaRPr lang="it-IT" spc="-5" dirty="0">
              <a:latin typeface="Arial" panose="020B0604020202020204" pitchFamily="34" charset="0"/>
              <a:cs typeface="Arial" panose="020B0604020202020204" pitchFamily="34" charset="0"/>
            </a:endParaRPr>
          </a:p>
        </p:txBody>
      </p:sp>
      <p:sp>
        <p:nvSpPr>
          <p:cNvPr id="6" name="object 6"/>
          <p:cNvSpPr txBox="1"/>
          <p:nvPr/>
        </p:nvSpPr>
        <p:spPr>
          <a:xfrm>
            <a:off x="123452" y="809386"/>
            <a:ext cx="8487148" cy="5088573"/>
          </a:xfrm>
          <a:prstGeom prst="rect">
            <a:avLst/>
          </a:prstGeom>
        </p:spPr>
        <p:txBody>
          <a:bodyPr vert="horz" wrap="square" lIns="0" tIns="0" rIns="0" bIns="0" rtlCol="0">
            <a:spAutoFit/>
          </a:bodyPr>
          <a:lstStyle/>
          <a:p>
            <a:pPr marL="960119" marR="935990" indent="0" algn="ctr">
              <a:lnSpc>
                <a:spcPct val="100000"/>
              </a:lnSpc>
            </a:pPr>
            <a:r>
              <a:rPr sz="2000" b="1" spc="-10">
                <a:solidFill>
                  <a:srgbClr val="000090"/>
                </a:solidFill>
                <a:latin typeface="Arial"/>
                <a:cs typeface="Arial"/>
              </a:rPr>
              <a:t>O</a:t>
            </a:r>
            <a:r>
              <a:rPr sz="2000" b="1" spc="5">
                <a:solidFill>
                  <a:srgbClr val="000090"/>
                </a:solidFill>
                <a:latin typeface="Arial"/>
                <a:cs typeface="Arial"/>
              </a:rPr>
              <a:t>B</a:t>
            </a:r>
            <a:r>
              <a:rPr sz="2000" b="1" spc="-20">
                <a:solidFill>
                  <a:srgbClr val="000090"/>
                </a:solidFill>
                <a:latin typeface="Arial"/>
                <a:cs typeface="Arial"/>
              </a:rPr>
              <a:t>I</a:t>
            </a:r>
            <a:r>
              <a:rPr sz="2000" b="1" spc="-15">
                <a:solidFill>
                  <a:srgbClr val="000090"/>
                </a:solidFill>
                <a:latin typeface="Arial"/>
                <a:cs typeface="Arial"/>
              </a:rPr>
              <a:t>ETT</a:t>
            </a:r>
            <a:r>
              <a:rPr sz="2000" b="1" spc="-20">
                <a:solidFill>
                  <a:srgbClr val="000090"/>
                </a:solidFill>
                <a:latin typeface="Arial"/>
                <a:cs typeface="Arial"/>
              </a:rPr>
              <a:t>I</a:t>
            </a:r>
            <a:r>
              <a:rPr sz="2000" b="1" spc="-10">
                <a:solidFill>
                  <a:srgbClr val="000090"/>
                </a:solidFill>
                <a:latin typeface="Arial"/>
                <a:cs typeface="Arial"/>
              </a:rPr>
              <a:t>VI</a:t>
            </a:r>
            <a:r>
              <a:rPr sz="2000" b="1" spc="-15">
                <a:solidFill>
                  <a:srgbClr val="000090"/>
                </a:solidFill>
                <a:latin typeface="Arial"/>
                <a:cs typeface="Arial"/>
              </a:rPr>
              <a:t> </a:t>
            </a:r>
            <a:r>
              <a:rPr sz="2000" b="1" spc="5">
                <a:solidFill>
                  <a:srgbClr val="000090"/>
                </a:solidFill>
                <a:latin typeface="Arial"/>
                <a:cs typeface="Arial"/>
              </a:rPr>
              <a:t>D</a:t>
            </a:r>
            <a:r>
              <a:rPr sz="2000" b="1">
                <a:solidFill>
                  <a:srgbClr val="000090"/>
                </a:solidFill>
                <a:latin typeface="Arial"/>
                <a:cs typeface="Arial"/>
              </a:rPr>
              <a:t>A</a:t>
            </a:r>
            <a:r>
              <a:rPr sz="2000" b="1" spc="-75">
                <a:solidFill>
                  <a:srgbClr val="000090"/>
                </a:solidFill>
                <a:latin typeface="Arial"/>
                <a:cs typeface="Arial"/>
              </a:rPr>
              <a:t> </a:t>
            </a:r>
            <a:r>
              <a:rPr sz="2000" b="1" spc="5">
                <a:solidFill>
                  <a:srgbClr val="000090"/>
                </a:solidFill>
                <a:latin typeface="Arial"/>
                <a:cs typeface="Arial"/>
              </a:rPr>
              <a:t>RA</a:t>
            </a:r>
            <a:r>
              <a:rPr sz="2000" b="1" spc="-25">
                <a:solidFill>
                  <a:srgbClr val="000090"/>
                </a:solidFill>
                <a:latin typeface="Arial"/>
                <a:cs typeface="Arial"/>
              </a:rPr>
              <a:t>GGI</a:t>
            </a:r>
            <a:r>
              <a:rPr sz="2000" b="1" spc="-10">
                <a:solidFill>
                  <a:srgbClr val="000090"/>
                </a:solidFill>
                <a:latin typeface="Arial"/>
                <a:cs typeface="Arial"/>
              </a:rPr>
              <a:t>U</a:t>
            </a:r>
            <a:r>
              <a:rPr sz="2000" b="1" spc="5">
                <a:solidFill>
                  <a:srgbClr val="000090"/>
                </a:solidFill>
                <a:latin typeface="Arial"/>
                <a:cs typeface="Arial"/>
              </a:rPr>
              <a:t>N</a:t>
            </a:r>
            <a:r>
              <a:rPr sz="2000" b="1" spc="-30">
                <a:solidFill>
                  <a:srgbClr val="000090"/>
                </a:solidFill>
                <a:latin typeface="Arial"/>
                <a:cs typeface="Arial"/>
              </a:rPr>
              <a:t>G</a:t>
            </a:r>
            <a:r>
              <a:rPr sz="2000" b="1" spc="-15">
                <a:solidFill>
                  <a:srgbClr val="000090"/>
                </a:solidFill>
                <a:latin typeface="Arial"/>
                <a:cs typeface="Arial"/>
              </a:rPr>
              <a:t>E</a:t>
            </a:r>
            <a:r>
              <a:rPr sz="2000" b="1" spc="5">
                <a:solidFill>
                  <a:srgbClr val="000090"/>
                </a:solidFill>
                <a:latin typeface="Arial"/>
                <a:cs typeface="Arial"/>
              </a:rPr>
              <a:t>R</a:t>
            </a:r>
            <a:r>
              <a:rPr sz="2000" b="1" spc="-15">
                <a:solidFill>
                  <a:srgbClr val="000090"/>
                </a:solidFill>
                <a:latin typeface="Arial"/>
                <a:cs typeface="Arial"/>
              </a:rPr>
              <a:t>E</a:t>
            </a:r>
            <a:r>
              <a:rPr sz="2000" b="1" spc="-5">
                <a:solidFill>
                  <a:srgbClr val="000090"/>
                </a:solidFill>
                <a:latin typeface="Arial"/>
                <a:cs typeface="Arial"/>
              </a:rPr>
              <a:t> </a:t>
            </a:r>
            <a:r>
              <a:rPr sz="2000" b="1" spc="5">
                <a:solidFill>
                  <a:srgbClr val="000090"/>
                </a:solidFill>
                <a:latin typeface="Arial"/>
                <a:cs typeface="Arial"/>
              </a:rPr>
              <a:t>N</a:t>
            </a:r>
            <a:r>
              <a:rPr sz="2000" b="1" spc="-15">
                <a:solidFill>
                  <a:srgbClr val="000090"/>
                </a:solidFill>
                <a:latin typeface="Arial"/>
                <a:cs typeface="Arial"/>
              </a:rPr>
              <a:t>ELL</a:t>
            </a:r>
            <a:r>
              <a:rPr sz="2000" b="1">
                <a:solidFill>
                  <a:srgbClr val="000090"/>
                </a:solidFill>
                <a:latin typeface="Arial"/>
                <a:cs typeface="Arial"/>
              </a:rPr>
              <a:t>A</a:t>
            </a:r>
            <a:r>
              <a:rPr sz="2000" b="1" spc="-75">
                <a:solidFill>
                  <a:srgbClr val="000090"/>
                </a:solidFill>
                <a:latin typeface="Arial"/>
                <a:cs typeface="Arial"/>
              </a:rPr>
              <a:t> </a:t>
            </a:r>
            <a:r>
              <a:rPr sz="2000" b="1" spc="5">
                <a:solidFill>
                  <a:srgbClr val="000090"/>
                </a:solidFill>
                <a:latin typeface="Arial"/>
                <a:cs typeface="Arial"/>
              </a:rPr>
              <a:t>D</a:t>
            </a:r>
            <a:r>
              <a:rPr sz="2000" b="1" spc="-15">
                <a:solidFill>
                  <a:srgbClr val="000090"/>
                </a:solidFill>
                <a:latin typeface="Arial"/>
                <a:cs typeface="Arial"/>
              </a:rPr>
              <a:t>EF</a:t>
            </a:r>
            <a:r>
              <a:rPr sz="2000" b="1" spc="-10">
                <a:solidFill>
                  <a:srgbClr val="000090"/>
                </a:solidFill>
                <a:latin typeface="Arial"/>
                <a:cs typeface="Arial"/>
              </a:rPr>
              <a:t>I</a:t>
            </a:r>
            <a:r>
              <a:rPr sz="2000" b="1" spc="5">
                <a:solidFill>
                  <a:srgbClr val="000090"/>
                </a:solidFill>
                <a:latin typeface="Arial"/>
                <a:cs typeface="Arial"/>
              </a:rPr>
              <a:t>N</a:t>
            </a:r>
            <a:r>
              <a:rPr sz="2000" b="1" spc="-20">
                <a:solidFill>
                  <a:srgbClr val="000090"/>
                </a:solidFill>
                <a:latin typeface="Arial"/>
                <a:cs typeface="Arial"/>
              </a:rPr>
              <a:t>I</a:t>
            </a:r>
            <a:r>
              <a:rPr sz="2000" b="1" spc="-15">
                <a:solidFill>
                  <a:srgbClr val="000090"/>
                </a:solidFill>
                <a:latin typeface="Arial"/>
                <a:cs typeface="Arial"/>
              </a:rPr>
              <a:t>Z</a:t>
            </a:r>
            <a:r>
              <a:rPr sz="2000" b="1" spc="-25">
                <a:solidFill>
                  <a:srgbClr val="000090"/>
                </a:solidFill>
                <a:latin typeface="Arial"/>
                <a:cs typeface="Arial"/>
              </a:rPr>
              <a:t>IO</a:t>
            </a:r>
            <a:r>
              <a:rPr sz="2000" b="1" spc="-10">
                <a:solidFill>
                  <a:srgbClr val="000090"/>
                </a:solidFill>
                <a:latin typeface="Arial"/>
                <a:cs typeface="Arial"/>
              </a:rPr>
              <a:t>N</a:t>
            </a:r>
            <a:r>
              <a:rPr sz="2000" b="1" spc="-15">
                <a:solidFill>
                  <a:srgbClr val="000090"/>
                </a:solidFill>
                <a:latin typeface="Arial"/>
                <a:cs typeface="Arial"/>
              </a:rPr>
              <a:t>E</a:t>
            </a:r>
            <a:r>
              <a:rPr sz="2000" b="1" spc="-10">
                <a:solidFill>
                  <a:srgbClr val="000090"/>
                </a:solidFill>
                <a:latin typeface="Arial"/>
                <a:cs typeface="Arial"/>
              </a:rPr>
              <a:t> </a:t>
            </a:r>
            <a:r>
              <a:rPr sz="2000" b="1" spc="5">
                <a:solidFill>
                  <a:srgbClr val="000090"/>
                </a:solidFill>
                <a:latin typeface="Arial"/>
                <a:cs typeface="Arial"/>
              </a:rPr>
              <a:t>D</a:t>
            </a:r>
            <a:r>
              <a:rPr sz="2000" b="1">
                <a:solidFill>
                  <a:srgbClr val="000090"/>
                </a:solidFill>
                <a:latin typeface="Arial"/>
                <a:cs typeface="Arial"/>
              </a:rPr>
              <a:t>E</a:t>
            </a:r>
            <a:r>
              <a:rPr sz="2000" b="1" spc="-15">
                <a:solidFill>
                  <a:srgbClr val="000090"/>
                </a:solidFill>
                <a:latin typeface="Arial"/>
                <a:cs typeface="Arial"/>
              </a:rPr>
              <a:t>L</a:t>
            </a:r>
            <a:r>
              <a:rPr sz="2000" b="1" spc="-40">
                <a:solidFill>
                  <a:srgbClr val="000090"/>
                </a:solidFill>
                <a:latin typeface="Arial"/>
                <a:cs typeface="Arial"/>
              </a:rPr>
              <a:t> </a:t>
            </a:r>
            <a:r>
              <a:rPr sz="2000" b="1" spc="5">
                <a:solidFill>
                  <a:srgbClr val="000090"/>
                </a:solidFill>
                <a:latin typeface="Arial"/>
                <a:cs typeface="Arial"/>
              </a:rPr>
              <a:t>NU</a:t>
            </a:r>
            <a:r>
              <a:rPr sz="2000" b="1" spc="-10">
                <a:solidFill>
                  <a:srgbClr val="000090"/>
                </a:solidFill>
                <a:latin typeface="Arial"/>
                <a:cs typeface="Arial"/>
              </a:rPr>
              <a:t>O</a:t>
            </a:r>
            <a:r>
              <a:rPr sz="2000" b="1" spc="-15">
                <a:solidFill>
                  <a:srgbClr val="000090"/>
                </a:solidFill>
                <a:latin typeface="Arial"/>
                <a:cs typeface="Arial"/>
              </a:rPr>
              <a:t>VO </a:t>
            </a:r>
            <a:r>
              <a:rPr sz="2000" b="1" spc="-30">
                <a:solidFill>
                  <a:srgbClr val="000090"/>
                </a:solidFill>
                <a:latin typeface="Arial"/>
                <a:cs typeface="Arial"/>
              </a:rPr>
              <a:t>Q</a:t>
            </a:r>
            <a:r>
              <a:rPr sz="2000" b="1" spc="5">
                <a:solidFill>
                  <a:srgbClr val="000090"/>
                </a:solidFill>
                <a:latin typeface="Arial"/>
                <a:cs typeface="Arial"/>
              </a:rPr>
              <a:t>UADR</a:t>
            </a:r>
            <a:r>
              <a:rPr sz="2000" b="1">
                <a:solidFill>
                  <a:srgbClr val="000090"/>
                </a:solidFill>
                <a:latin typeface="Arial"/>
                <a:cs typeface="Arial"/>
              </a:rPr>
              <a:t>O</a:t>
            </a:r>
            <a:r>
              <a:rPr sz="2000" b="1" spc="-15">
                <a:solidFill>
                  <a:srgbClr val="000090"/>
                </a:solidFill>
                <a:latin typeface="Arial"/>
                <a:cs typeface="Arial"/>
              </a:rPr>
              <a:t> </a:t>
            </a:r>
            <a:r>
              <a:rPr sz="2000" b="1" spc="5">
                <a:solidFill>
                  <a:srgbClr val="000090"/>
                </a:solidFill>
                <a:latin typeface="Arial"/>
                <a:cs typeface="Arial"/>
              </a:rPr>
              <a:t>N</a:t>
            </a:r>
            <a:r>
              <a:rPr sz="2000" b="1" spc="-10">
                <a:solidFill>
                  <a:srgbClr val="000090"/>
                </a:solidFill>
                <a:latin typeface="Arial"/>
                <a:cs typeface="Arial"/>
              </a:rPr>
              <a:t>O</a:t>
            </a:r>
            <a:r>
              <a:rPr sz="2000" b="1" spc="5">
                <a:solidFill>
                  <a:srgbClr val="000090"/>
                </a:solidFill>
                <a:latin typeface="Arial"/>
                <a:cs typeface="Arial"/>
              </a:rPr>
              <a:t>R</a:t>
            </a:r>
            <a:r>
              <a:rPr sz="2000" b="1" spc="-5">
                <a:solidFill>
                  <a:srgbClr val="000090"/>
                </a:solidFill>
                <a:latin typeface="Arial"/>
                <a:cs typeface="Arial"/>
              </a:rPr>
              <a:t>M</a:t>
            </a:r>
            <a:r>
              <a:rPr sz="2000" b="1" spc="-145">
                <a:solidFill>
                  <a:srgbClr val="000090"/>
                </a:solidFill>
                <a:latin typeface="Arial"/>
                <a:cs typeface="Arial"/>
              </a:rPr>
              <a:t>A</a:t>
            </a:r>
            <a:r>
              <a:rPr sz="2000" b="1" spc="-15">
                <a:solidFill>
                  <a:srgbClr val="000090"/>
                </a:solidFill>
                <a:latin typeface="Arial"/>
                <a:cs typeface="Arial"/>
              </a:rPr>
              <a:t>T</a:t>
            </a:r>
            <a:r>
              <a:rPr sz="2000" b="1" spc="-20">
                <a:solidFill>
                  <a:srgbClr val="000090"/>
                </a:solidFill>
                <a:latin typeface="Arial"/>
                <a:cs typeface="Arial"/>
              </a:rPr>
              <a:t>I</a:t>
            </a:r>
            <a:r>
              <a:rPr sz="2000" b="1" spc="-15">
                <a:solidFill>
                  <a:srgbClr val="000090"/>
                </a:solidFill>
                <a:latin typeface="Arial"/>
                <a:cs typeface="Arial"/>
              </a:rPr>
              <a:t>VO</a:t>
            </a:r>
            <a:endParaRPr sz="2000">
              <a:latin typeface="Arial"/>
              <a:cs typeface="Arial"/>
            </a:endParaRPr>
          </a:p>
          <a:p>
            <a:pPr>
              <a:lnSpc>
                <a:spcPts val="1000"/>
              </a:lnSpc>
            </a:pPr>
            <a:endParaRPr sz="1000"/>
          </a:p>
          <a:p>
            <a:pPr>
              <a:lnSpc>
                <a:spcPts val="1000"/>
              </a:lnSpc>
              <a:spcBef>
                <a:spcPts val="14"/>
              </a:spcBef>
            </a:pPr>
            <a:endParaRPr sz="1000"/>
          </a:p>
          <a:p>
            <a:pPr marL="355600" indent="-342900">
              <a:lnSpc>
                <a:spcPct val="100000"/>
              </a:lnSpc>
              <a:buFont typeface="Arial"/>
              <a:buChar char="✓"/>
              <a:tabLst>
                <a:tab pos="354965" algn="l"/>
              </a:tabLst>
            </a:pPr>
            <a:r>
              <a:rPr b="1" spc="-15">
                <a:latin typeface="Arial"/>
                <a:cs typeface="Arial"/>
              </a:rPr>
              <a:t>Se</a:t>
            </a:r>
            <a:r>
              <a:rPr b="1" spc="-5">
                <a:latin typeface="Arial"/>
                <a:cs typeface="Arial"/>
              </a:rPr>
              <a:t>m</a:t>
            </a:r>
            <a:r>
              <a:rPr b="1" spc="-15">
                <a:latin typeface="Arial"/>
                <a:cs typeface="Arial"/>
              </a:rPr>
              <a:t>p</a:t>
            </a:r>
            <a:r>
              <a:rPr b="1" spc="-20">
                <a:latin typeface="Arial"/>
                <a:cs typeface="Arial"/>
              </a:rPr>
              <a:t>li</a:t>
            </a:r>
            <a:r>
              <a:rPr b="1" spc="-5">
                <a:latin typeface="Arial"/>
                <a:cs typeface="Arial"/>
              </a:rPr>
              <a:t>f</a:t>
            </a:r>
            <a:r>
              <a:rPr b="1" spc="-20">
                <a:latin typeface="Arial"/>
                <a:cs typeface="Arial"/>
              </a:rPr>
              <a:t>i</a:t>
            </a:r>
            <a:r>
              <a:rPr b="1">
                <a:latin typeface="Arial"/>
                <a:cs typeface="Arial"/>
              </a:rPr>
              <a:t>ca</a:t>
            </a:r>
            <a:r>
              <a:rPr b="1" spc="-10">
                <a:latin typeface="Arial"/>
                <a:cs typeface="Arial"/>
              </a:rPr>
              <a:t>z</a:t>
            </a:r>
            <a:r>
              <a:rPr b="1" spc="-20">
                <a:latin typeface="Arial"/>
                <a:cs typeface="Arial"/>
              </a:rPr>
              <a:t>i</a:t>
            </a:r>
            <a:r>
              <a:rPr b="1" spc="-15">
                <a:latin typeface="Arial"/>
                <a:cs typeface="Arial"/>
              </a:rPr>
              <a:t>on</a:t>
            </a:r>
            <a:r>
              <a:rPr b="1">
                <a:latin typeface="Arial"/>
                <a:cs typeface="Arial"/>
              </a:rPr>
              <a:t>e</a:t>
            </a:r>
            <a:r>
              <a:rPr b="1" spc="-10">
                <a:latin typeface="Arial"/>
                <a:cs typeface="Arial"/>
              </a:rPr>
              <a:t> </a:t>
            </a:r>
            <a:r>
              <a:rPr b="1" spc="5">
                <a:latin typeface="Arial"/>
                <a:cs typeface="Arial"/>
              </a:rPr>
              <a:t>N</a:t>
            </a:r>
            <a:r>
              <a:rPr b="1">
                <a:latin typeface="Arial"/>
                <a:cs typeface="Arial"/>
              </a:rPr>
              <a:t>o</a:t>
            </a:r>
            <a:r>
              <a:rPr b="1" spc="-5">
                <a:latin typeface="Arial"/>
                <a:cs typeface="Arial"/>
              </a:rPr>
              <a:t>rmat</a:t>
            </a:r>
            <a:r>
              <a:rPr b="1" spc="-20">
                <a:latin typeface="Arial"/>
                <a:cs typeface="Arial"/>
              </a:rPr>
              <a:t>i</a:t>
            </a:r>
            <a:r>
              <a:rPr b="1" spc="-5">
                <a:latin typeface="Arial"/>
                <a:cs typeface="Arial"/>
              </a:rPr>
              <a:t>v</a:t>
            </a:r>
            <a:r>
              <a:rPr b="1">
                <a:latin typeface="Arial"/>
                <a:cs typeface="Arial"/>
              </a:rPr>
              <a:t>a</a:t>
            </a:r>
            <a:endParaRPr lang="it-IT" b="1">
              <a:latin typeface="Arial"/>
              <a:cs typeface="Arial"/>
            </a:endParaRPr>
          </a:p>
          <a:p>
            <a:pPr marL="12700">
              <a:lnSpc>
                <a:spcPct val="100000"/>
              </a:lnSpc>
              <a:tabLst>
                <a:tab pos="354965" algn="l"/>
              </a:tabLst>
            </a:pPr>
            <a:endParaRPr lang="it-IT" sz="800" b="1">
              <a:latin typeface="Arial"/>
              <a:cs typeface="Arial"/>
            </a:endParaRPr>
          </a:p>
          <a:p>
            <a:pPr marL="355600" indent="-342900">
              <a:buFont typeface="Wingdings" charset="2"/>
              <a:buChar char="ü"/>
              <a:tabLst>
                <a:tab pos="354965" algn="l"/>
              </a:tabLst>
            </a:pPr>
            <a:r>
              <a:rPr lang="it-IT" b="1" spc="5">
                <a:latin typeface="Arial"/>
                <a:cs typeface="Arial"/>
              </a:rPr>
              <a:t>C</a:t>
            </a:r>
            <a:r>
              <a:rPr lang="it-IT" b="1" spc="-5">
                <a:latin typeface="Arial"/>
                <a:cs typeface="Arial"/>
              </a:rPr>
              <a:t>e</a:t>
            </a:r>
            <a:r>
              <a:rPr lang="it-IT" b="1" spc="-15">
                <a:latin typeface="Arial"/>
                <a:cs typeface="Arial"/>
              </a:rPr>
              <a:t>n</a:t>
            </a:r>
            <a:r>
              <a:rPr lang="it-IT" b="1" spc="-5">
                <a:latin typeface="Arial"/>
                <a:cs typeface="Arial"/>
              </a:rPr>
              <a:t>tra</a:t>
            </a:r>
            <a:r>
              <a:rPr lang="it-IT" b="1" spc="-20">
                <a:latin typeface="Arial"/>
                <a:cs typeface="Arial"/>
              </a:rPr>
              <a:t>li</a:t>
            </a:r>
            <a:r>
              <a:rPr lang="it-IT" b="1" spc="-5">
                <a:latin typeface="Arial"/>
                <a:cs typeface="Arial"/>
              </a:rPr>
              <a:t>t</a:t>
            </a:r>
            <a:r>
              <a:rPr lang="it-IT" b="1">
                <a:latin typeface="Arial"/>
                <a:cs typeface="Arial"/>
              </a:rPr>
              <a:t>à</a:t>
            </a:r>
            <a:r>
              <a:rPr lang="it-IT" b="1" spc="-5">
                <a:latin typeface="Arial"/>
                <a:cs typeface="Arial"/>
              </a:rPr>
              <a:t> </a:t>
            </a:r>
            <a:r>
              <a:rPr lang="it-IT" b="1" spc="-15">
                <a:latin typeface="Arial"/>
                <a:cs typeface="Arial"/>
              </a:rPr>
              <a:t>de</a:t>
            </a:r>
            <a:r>
              <a:rPr lang="it-IT" b="1" spc="-20">
                <a:latin typeface="Arial"/>
                <a:cs typeface="Arial"/>
              </a:rPr>
              <a:t>ll</a:t>
            </a:r>
            <a:r>
              <a:rPr lang="it-IT" b="1">
                <a:latin typeface="Arial"/>
                <a:cs typeface="Arial"/>
              </a:rPr>
              <a:t>a</a:t>
            </a:r>
            <a:r>
              <a:rPr lang="it-IT" b="1" spc="-5">
                <a:latin typeface="Arial"/>
                <a:cs typeface="Arial"/>
              </a:rPr>
              <a:t> </a:t>
            </a:r>
            <a:r>
              <a:rPr lang="it-IT" b="1" spc="-15">
                <a:latin typeface="Arial"/>
                <a:cs typeface="Arial"/>
              </a:rPr>
              <a:t>P</a:t>
            </a:r>
            <a:r>
              <a:rPr lang="it-IT" b="1" spc="-5">
                <a:latin typeface="Arial"/>
                <a:cs typeface="Arial"/>
              </a:rPr>
              <a:t>r</a:t>
            </a:r>
            <a:r>
              <a:rPr lang="it-IT" b="1" spc="-15">
                <a:latin typeface="Arial"/>
                <a:cs typeface="Arial"/>
              </a:rPr>
              <a:t>og</a:t>
            </a:r>
            <a:r>
              <a:rPr lang="it-IT" b="1">
                <a:latin typeface="Arial"/>
                <a:cs typeface="Arial"/>
              </a:rPr>
              <a:t>e</a:t>
            </a:r>
            <a:r>
              <a:rPr lang="it-IT" b="1" spc="-5">
                <a:latin typeface="Arial"/>
                <a:cs typeface="Arial"/>
              </a:rPr>
              <a:t>tt</a:t>
            </a:r>
            <a:r>
              <a:rPr lang="it-IT" b="1">
                <a:latin typeface="Arial"/>
                <a:cs typeface="Arial"/>
              </a:rPr>
              <a:t>a</a:t>
            </a:r>
            <a:r>
              <a:rPr lang="it-IT" b="1" spc="-10">
                <a:latin typeface="Arial"/>
                <a:cs typeface="Arial"/>
              </a:rPr>
              <a:t>z</a:t>
            </a:r>
            <a:r>
              <a:rPr lang="it-IT" b="1" spc="-20">
                <a:latin typeface="Arial"/>
                <a:cs typeface="Arial"/>
              </a:rPr>
              <a:t>i</a:t>
            </a:r>
            <a:r>
              <a:rPr lang="it-IT" b="1" spc="-15">
                <a:latin typeface="Arial"/>
                <a:cs typeface="Arial"/>
              </a:rPr>
              <a:t>on</a:t>
            </a:r>
            <a:r>
              <a:rPr lang="it-IT" b="1">
                <a:latin typeface="Arial"/>
                <a:cs typeface="Arial"/>
              </a:rPr>
              <a:t>e</a:t>
            </a:r>
            <a:r>
              <a:rPr lang="it-IT" b="1" spc="-10">
                <a:latin typeface="Arial"/>
                <a:cs typeface="Arial"/>
              </a:rPr>
              <a:t> </a:t>
            </a:r>
            <a:r>
              <a:rPr lang="it-IT" b="1">
                <a:latin typeface="Arial"/>
                <a:cs typeface="Arial"/>
              </a:rPr>
              <a:t>e</a:t>
            </a:r>
            <a:r>
              <a:rPr lang="it-IT" b="1" spc="-10">
                <a:latin typeface="Arial"/>
                <a:cs typeface="Arial"/>
              </a:rPr>
              <a:t> </a:t>
            </a:r>
            <a:r>
              <a:rPr lang="it-IT" b="1" spc="5">
                <a:latin typeface="Arial"/>
                <a:cs typeface="Arial"/>
              </a:rPr>
              <a:t>R</a:t>
            </a:r>
            <a:r>
              <a:rPr lang="it-IT" b="1" spc="-20">
                <a:latin typeface="Arial"/>
                <a:cs typeface="Arial"/>
              </a:rPr>
              <a:t>i</a:t>
            </a:r>
            <a:r>
              <a:rPr lang="it-IT" b="1" spc="-15">
                <a:latin typeface="Arial"/>
                <a:cs typeface="Arial"/>
              </a:rPr>
              <a:t>duz</a:t>
            </a:r>
            <a:r>
              <a:rPr lang="it-IT" b="1" spc="-20">
                <a:latin typeface="Arial"/>
                <a:cs typeface="Arial"/>
              </a:rPr>
              <a:t>i</a:t>
            </a:r>
            <a:r>
              <a:rPr lang="it-IT" b="1" spc="-15">
                <a:latin typeface="Arial"/>
                <a:cs typeface="Arial"/>
              </a:rPr>
              <a:t>on</a:t>
            </a:r>
            <a:r>
              <a:rPr lang="it-IT" b="1">
                <a:latin typeface="Arial"/>
                <a:cs typeface="Arial"/>
              </a:rPr>
              <a:t>e</a:t>
            </a:r>
            <a:r>
              <a:rPr lang="it-IT" b="1" spc="-10">
                <a:latin typeface="Arial"/>
                <a:cs typeface="Arial"/>
              </a:rPr>
              <a:t> </a:t>
            </a:r>
            <a:r>
              <a:rPr lang="it-IT" b="1" spc="-15">
                <a:latin typeface="Arial"/>
                <a:cs typeface="Arial"/>
              </a:rPr>
              <a:t>deg</a:t>
            </a:r>
            <a:r>
              <a:rPr lang="it-IT" b="1" spc="-20">
                <a:latin typeface="Arial"/>
                <a:cs typeface="Arial"/>
              </a:rPr>
              <a:t>l</a:t>
            </a:r>
            <a:r>
              <a:rPr lang="it-IT" b="1" spc="-10">
                <a:latin typeface="Arial"/>
                <a:cs typeface="Arial"/>
              </a:rPr>
              <a:t>i</a:t>
            </a:r>
            <a:r>
              <a:rPr lang="it-IT" b="1" spc="-90">
                <a:latin typeface="Arial"/>
                <a:cs typeface="Arial"/>
              </a:rPr>
              <a:t> </a:t>
            </a:r>
            <a:r>
              <a:rPr lang="it-IT" b="1" spc="5">
                <a:latin typeface="Arial"/>
                <a:cs typeface="Arial"/>
              </a:rPr>
              <a:t>A</a:t>
            </a:r>
            <a:r>
              <a:rPr lang="it-IT" b="1" spc="-15">
                <a:latin typeface="Arial"/>
                <a:cs typeface="Arial"/>
              </a:rPr>
              <a:t>ppa</a:t>
            </a:r>
            <a:r>
              <a:rPr lang="it-IT" b="1" spc="-20">
                <a:latin typeface="Arial"/>
                <a:cs typeface="Arial"/>
              </a:rPr>
              <a:t>l</a:t>
            </a:r>
            <a:r>
              <a:rPr lang="it-IT" b="1" spc="-5">
                <a:latin typeface="Arial"/>
                <a:cs typeface="Arial"/>
              </a:rPr>
              <a:t>t</a:t>
            </a:r>
            <a:r>
              <a:rPr lang="it-IT" b="1" spc="-10">
                <a:latin typeface="Arial"/>
                <a:cs typeface="Arial"/>
              </a:rPr>
              <a:t>i</a:t>
            </a:r>
            <a:r>
              <a:rPr lang="it-IT" b="1" spc="-15">
                <a:latin typeface="Arial"/>
                <a:cs typeface="Arial"/>
              </a:rPr>
              <a:t> </a:t>
            </a:r>
            <a:r>
              <a:rPr lang="it-IT" b="1" spc="-20">
                <a:latin typeface="Arial"/>
                <a:cs typeface="Arial"/>
              </a:rPr>
              <a:t>I</a:t>
            </a:r>
            <a:r>
              <a:rPr lang="it-IT" b="1" spc="-15">
                <a:latin typeface="Arial"/>
                <a:cs typeface="Arial"/>
              </a:rPr>
              <a:t>n</a:t>
            </a:r>
            <a:r>
              <a:rPr lang="it-IT" b="1" spc="-5">
                <a:latin typeface="Arial"/>
                <a:cs typeface="Arial"/>
              </a:rPr>
              <a:t>te</a:t>
            </a:r>
            <a:r>
              <a:rPr lang="it-IT" b="1" spc="-15">
                <a:latin typeface="Arial"/>
                <a:cs typeface="Arial"/>
              </a:rPr>
              <a:t>g</a:t>
            </a:r>
            <a:r>
              <a:rPr lang="it-IT" b="1" spc="-5">
                <a:latin typeface="Arial"/>
                <a:cs typeface="Arial"/>
              </a:rPr>
              <a:t>rat</a:t>
            </a:r>
            <a:r>
              <a:rPr lang="it-IT" b="1" spc="-20">
                <a:latin typeface="Arial"/>
                <a:cs typeface="Arial"/>
              </a:rPr>
              <a:t>i</a:t>
            </a:r>
            <a:endParaRPr lang="it-IT">
              <a:latin typeface="Arial"/>
              <a:cs typeface="Arial"/>
            </a:endParaRPr>
          </a:p>
          <a:p>
            <a:pPr marL="12700">
              <a:lnSpc>
                <a:spcPct val="100000"/>
              </a:lnSpc>
              <a:tabLst>
                <a:tab pos="354965" algn="l"/>
              </a:tabLst>
            </a:pPr>
            <a:endParaRPr lang="it-IT" sz="800">
              <a:latin typeface="Arial"/>
              <a:cs typeface="Arial"/>
            </a:endParaRPr>
          </a:p>
          <a:p>
            <a:pPr marL="355600" indent="-342900">
              <a:buFont typeface="Wingdings" charset="2"/>
              <a:buChar char="ü"/>
              <a:tabLst>
                <a:tab pos="354965" algn="l"/>
              </a:tabLst>
            </a:pPr>
            <a:r>
              <a:rPr lang="it-IT" b="1" spc="5">
                <a:latin typeface="Arial"/>
                <a:cs typeface="Arial"/>
              </a:rPr>
              <a:t>A</a:t>
            </a:r>
            <a:r>
              <a:rPr lang="it-IT" b="1">
                <a:latin typeface="Arial"/>
                <a:cs typeface="Arial"/>
              </a:rPr>
              <a:t>g</a:t>
            </a:r>
            <a:r>
              <a:rPr lang="it-IT" b="1" spc="-5">
                <a:latin typeface="Arial"/>
                <a:cs typeface="Arial"/>
              </a:rPr>
              <a:t>ev</a:t>
            </a:r>
            <a:r>
              <a:rPr lang="it-IT" b="1" spc="-15">
                <a:latin typeface="Arial"/>
                <a:cs typeface="Arial"/>
              </a:rPr>
              <a:t>o</a:t>
            </a:r>
            <a:r>
              <a:rPr lang="it-IT" b="1" spc="-20">
                <a:latin typeface="Arial"/>
                <a:cs typeface="Arial"/>
              </a:rPr>
              <a:t>l</a:t>
            </a:r>
            <a:r>
              <a:rPr lang="it-IT" b="1" spc="-5">
                <a:latin typeface="Arial"/>
                <a:cs typeface="Arial"/>
              </a:rPr>
              <a:t>ar</a:t>
            </a:r>
            <a:r>
              <a:rPr lang="it-IT" b="1">
                <a:latin typeface="Arial"/>
                <a:cs typeface="Arial"/>
              </a:rPr>
              <a:t>e</a:t>
            </a:r>
            <a:r>
              <a:rPr lang="it-IT" b="1" spc="-5">
                <a:latin typeface="Arial"/>
                <a:cs typeface="Arial"/>
              </a:rPr>
              <a:t> </a:t>
            </a:r>
            <a:r>
              <a:rPr lang="it-IT" b="1" spc="-20">
                <a:latin typeface="Arial"/>
                <a:cs typeface="Arial"/>
              </a:rPr>
              <a:t>l’</a:t>
            </a:r>
            <a:r>
              <a:rPr lang="it-IT" b="1">
                <a:latin typeface="Arial"/>
                <a:cs typeface="Arial"/>
              </a:rPr>
              <a:t>es</a:t>
            </a:r>
            <a:r>
              <a:rPr lang="it-IT" b="1" spc="-5">
                <a:latin typeface="Arial"/>
                <a:cs typeface="Arial"/>
              </a:rPr>
              <a:t>t</a:t>
            </a:r>
            <a:r>
              <a:rPr lang="it-IT" b="1">
                <a:latin typeface="Arial"/>
                <a:cs typeface="Arial"/>
              </a:rPr>
              <a:t>e</a:t>
            </a:r>
            <a:r>
              <a:rPr lang="it-IT" b="1" spc="-5">
                <a:latin typeface="Arial"/>
                <a:cs typeface="Arial"/>
              </a:rPr>
              <a:t>r</a:t>
            </a:r>
            <a:r>
              <a:rPr lang="it-IT" b="1" spc="-15">
                <a:latin typeface="Arial"/>
                <a:cs typeface="Arial"/>
              </a:rPr>
              <a:t>n</a:t>
            </a:r>
            <a:r>
              <a:rPr lang="it-IT" b="1">
                <a:latin typeface="Arial"/>
                <a:cs typeface="Arial"/>
              </a:rPr>
              <a:t>a</a:t>
            </a:r>
            <a:r>
              <a:rPr lang="it-IT" b="1" spc="-20">
                <a:latin typeface="Arial"/>
                <a:cs typeface="Arial"/>
              </a:rPr>
              <a:t>li</a:t>
            </a:r>
            <a:r>
              <a:rPr lang="it-IT" b="1">
                <a:latin typeface="Arial"/>
                <a:cs typeface="Arial"/>
              </a:rPr>
              <a:t>zza</a:t>
            </a:r>
            <a:r>
              <a:rPr lang="it-IT" b="1" spc="-10">
                <a:latin typeface="Arial"/>
                <a:cs typeface="Arial"/>
              </a:rPr>
              <a:t>z</a:t>
            </a:r>
            <a:r>
              <a:rPr lang="it-IT" b="1" spc="-20">
                <a:latin typeface="Arial"/>
                <a:cs typeface="Arial"/>
              </a:rPr>
              <a:t>i</a:t>
            </a:r>
            <a:r>
              <a:rPr lang="it-IT" b="1" spc="-15">
                <a:latin typeface="Arial"/>
                <a:cs typeface="Arial"/>
              </a:rPr>
              <a:t>on</a:t>
            </a:r>
            <a:r>
              <a:rPr lang="it-IT" b="1">
                <a:latin typeface="Arial"/>
                <a:cs typeface="Arial"/>
              </a:rPr>
              <a:t>e</a:t>
            </a:r>
            <a:r>
              <a:rPr lang="it-IT" b="1" spc="-10">
                <a:latin typeface="Arial"/>
                <a:cs typeface="Arial"/>
              </a:rPr>
              <a:t> dei</a:t>
            </a:r>
            <a:r>
              <a:rPr lang="it-IT" b="1" spc="-15">
                <a:latin typeface="Arial"/>
                <a:cs typeface="Arial"/>
              </a:rPr>
              <a:t> S</a:t>
            </a:r>
            <a:r>
              <a:rPr lang="it-IT" b="1" spc="-20">
                <a:latin typeface="Arial"/>
                <a:cs typeface="Arial"/>
              </a:rPr>
              <a:t>I</a:t>
            </a:r>
            <a:r>
              <a:rPr lang="it-IT" b="1">
                <a:latin typeface="Arial"/>
                <a:cs typeface="Arial"/>
              </a:rPr>
              <a:t>A</a:t>
            </a:r>
          </a:p>
          <a:p>
            <a:pPr marL="12700">
              <a:tabLst>
                <a:tab pos="354965" algn="l"/>
              </a:tabLst>
            </a:pPr>
            <a:endParaRPr lang="it-IT" sz="800">
              <a:latin typeface="Arial"/>
              <a:cs typeface="Arial"/>
            </a:endParaRPr>
          </a:p>
          <a:p>
            <a:pPr marL="355600" indent="-342900">
              <a:lnSpc>
                <a:spcPct val="100000"/>
              </a:lnSpc>
              <a:buFont typeface="Wingdings" charset="2"/>
              <a:buChar char="ü"/>
              <a:tabLst>
                <a:tab pos="354965" algn="l"/>
              </a:tabLst>
            </a:pPr>
            <a:r>
              <a:rPr lang="it-IT" b="1">
                <a:latin typeface="Arial"/>
                <a:cs typeface="Arial"/>
              </a:rPr>
              <a:t>Istituire e Finanziare Apposito Fondo di Rotazione per la Progettazione</a:t>
            </a:r>
            <a:endParaRPr/>
          </a:p>
          <a:p>
            <a:pPr>
              <a:lnSpc>
                <a:spcPts val="1200"/>
              </a:lnSpc>
              <a:buFont typeface="Arial"/>
              <a:buChar char="✓"/>
            </a:pPr>
            <a:endParaRPr/>
          </a:p>
          <a:p>
            <a:pPr marL="355600" indent="-342900">
              <a:lnSpc>
                <a:spcPct val="100000"/>
              </a:lnSpc>
              <a:buFont typeface="Arial"/>
              <a:buChar char="✓"/>
              <a:tabLst>
                <a:tab pos="354965" algn="l"/>
              </a:tabLst>
            </a:pPr>
            <a:r>
              <a:rPr b="1" spc="5">
                <a:latin typeface="Arial"/>
                <a:cs typeface="Arial"/>
              </a:rPr>
              <a:t>A</a:t>
            </a:r>
            <a:r>
              <a:rPr b="1">
                <a:latin typeface="Arial"/>
                <a:cs typeface="Arial"/>
              </a:rPr>
              <a:t>p</a:t>
            </a:r>
            <a:r>
              <a:rPr b="1" spc="-5">
                <a:latin typeface="Arial"/>
                <a:cs typeface="Arial"/>
              </a:rPr>
              <a:t>r</a:t>
            </a:r>
            <a:r>
              <a:rPr b="1" spc="-20">
                <a:latin typeface="Arial"/>
                <a:cs typeface="Arial"/>
              </a:rPr>
              <a:t>i</a:t>
            </a:r>
            <a:r>
              <a:rPr b="1" spc="-5">
                <a:latin typeface="Arial"/>
                <a:cs typeface="Arial"/>
              </a:rPr>
              <a:t>r</a:t>
            </a:r>
            <a:r>
              <a:rPr b="1">
                <a:latin typeface="Arial"/>
                <a:cs typeface="Arial"/>
              </a:rPr>
              <a:t>e</a:t>
            </a:r>
            <a:r>
              <a:rPr b="1" spc="-5">
                <a:latin typeface="Arial"/>
                <a:cs typeface="Arial"/>
              </a:rPr>
              <a:t> </a:t>
            </a:r>
            <a:r>
              <a:rPr b="1" spc="-20">
                <a:latin typeface="Arial"/>
                <a:cs typeface="Arial"/>
              </a:rPr>
              <a:t>i</a:t>
            </a:r>
            <a:r>
              <a:rPr b="1" spc="-10">
                <a:latin typeface="Arial"/>
                <a:cs typeface="Arial"/>
              </a:rPr>
              <a:t>l</a:t>
            </a:r>
            <a:r>
              <a:rPr b="1" spc="-15">
                <a:latin typeface="Arial"/>
                <a:cs typeface="Arial"/>
              </a:rPr>
              <a:t> </a:t>
            </a:r>
            <a:r>
              <a:rPr b="1" spc="-5">
                <a:latin typeface="Arial"/>
                <a:cs typeface="Arial"/>
              </a:rPr>
              <a:t>m</a:t>
            </a:r>
            <a:r>
              <a:rPr b="1">
                <a:latin typeface="Arial"/>
                <a:cs typeface="Arial"/>
              </a:rPr>
              <a:t>e</a:t>
            </a:r>
            <a:r>
              <a:rPr b="1" spc="-5">
                <a:latin typeface="Arial"/>
                <a:cs typeface="Arial"/>
              </a:rPr>
              <a:t>r</a:t>
            </a:r>
            <a:r>
              <a:rPr b="1">
                <a:latin typeface="Arial"/>
                <a:cs typeface="Arial"/>
              </a:rPr>
              <a:t>ca</a:t>
            </a:r>
            <a:r>
              <a:rPr b="1" spc="-15">
                <a:latin typeface="Arial"/>
                <a:cs typeface="Arial"/>
              </a:rPr>
              <a:t>to</a:t>
            </a:r>
            <a:r>
              <a:rPr b="1" spc="-5">
                <a:latin typeface="Arial"/>
                <a:cs typeface="Arial"/>
              </a:rPr>
              <a:t> </a:t>
            </a:r>
            <a:r>
              <a:rPr b="1" spc="-10">
                <a:latin typeface="Arial"/>
                <a:cs typeface="Arial"/>
              </a:rPr>
              <a:t>dei</a:t>
            </a:r>
            <a:r>
              <a:rPr b="1" spc="-15">
                <a:latin typeface="Arial"/>
                <a:cs typeface="Arial"/>
              </a:rPr>
              <a:t> S</a:t>
            </a:r>
            <a:r>
              <a:rPr b="1" spc="-20">
                <a:latin typeface="Arial"/>
                <a:cs typeface="Arial"/>
              </a:rPr>
              <a:t>I</a:t>
            </a:r>
            <a:r>
              <a:rPr b="1">
                <a:latin typeface="Arial"/>
                <a:cs typeface="Arial"/>
              </a:rPr>
              <a:t>A</a:t>
            </a:r>
            <a:endParaRPr>
              <a:latin typeface="Arial"/>
              <a:cs typeface="Arial"/>
            </a:endParaRPr>
          </a:p>
          <a:p>
            <a:pPr>
              <a:lnSpc>
                <a:spcPts val="1200"/>
              </a:lnSpc>
              <a:buFont typeface="Arial"/>
              <a:buChar char="✓"/>
            </a:pPr>
            <a:endParaRPr/>
          </a:p>
          <a:p>
            <a:pPr marL="355600" indent="-342900">
              <a:lnSpc>
                <a:spcPct val="100000"/>
              </a:lnSpc>
              <a:buFont typeface="Arial"/>
              <a:buChar char="✓"/>
              <a:tabLst>
                <a:tab pos="354965" algn="l"/>
              </a:tabLst>
            </a:pPr>
            <a:r>
              <a:rPr b="1" spc="5">
                <a:latin typeface="Arial"/>
                <a:cs typeface="Arial"/>
              </a:rPr>
              <a:t>R</a:t>
            </a:r>
            <a:r>
              <a:rPr b="1" spc="-10">
                <a:latin typeface="Arial"/>
                <a:cs typeface="Arial"/>
              </a:rPr>
              <a:t>i</a:t>
            </a:r>
            <a:r>
              <a:rPr b="1" spc="-15">
                <a:latin typeface="Arial"/>
                <a:cs typeface="Arial"/>
              </a:rPr>
              <a:t>du</a:t>
            </a:r>
            <a:r>
              <a:rPr b="1" spc="-5">
                <a:latin typeface="Arial"/>
                <a:cs typeface="Arial"/>
              </a:rPr>
              <a:t>rr</a:t>
            </a:r>
            <a:r>
              <a:rPr b="1">
                <a:latin typeface="Arial"/>
                <a:cs typeface="Arial"/>
              </a:rPr>
              <a:t>e</a:t>
            </a:r>
            <a:r>
              <a:rPr b="1" spc="-5">
                <a:latin typeface="Arial"/>
                <a:cs typeface="Arial"/>
              </a:rPr>
              <a:t> </a:t>
            </a:r>
            <a:r>
              <a:rPr b="1" spc="-10">
                <a:latin typeface="Arial"/>
                <a:cs typeface="Arial"/>
              </a:rPr>
              <a:t>i</a:t>
            </a:r>
            <a:r>
              <a:rPr b="1" spc="-15">
                <a:latin typeface="Arial"/>
                <a:cs typeface="Arial"/>
              </a:rPr>
              <a:t> r</a:t>
            </a:r>
            <a:r>
              <a:rPr b="1" spc="-20">
                <a:latin typeface="Arial"/>
                <a:cs typeface="Arial"/>
              </a:rPr>
              <a:t>i</a:t>
            </a:r>
            <a:r>
              <a:rPr b="1" spc="-15">
                <a:latin typeface="Arial"/>
                <a:cs typeface="Arial"/>
              </a:rPr>
              <a:t>b</a:t>
            </a:r>
            <a:r>
              <a:rPr b="1">
                <a:latin typeface="Arial"/>
                <a:cs typeface="Arial"/>
              </a:rPr>
              <a:t>ass</a:t>
            </a:r>
            <a:r>
              <a:rPr b="1" spc="-10">
                <a:latin typeface="Arial"/>
                <a:cs typeface="Arial"/>
              </a:rPr>
              <a:t>i</a:t>
            </a:r>
            <a:r>
              <a:rPr b="1" spc="-15">
                <a:latin typeface="Arial"/>
                <a:cs typeface="Arial"/>
              </a:rPr>
              <a:t> ne</a:t>
            </a:r>
            <a:r>
              <a:rPr b="1" spc="-20">
                <a:latin typeface="Arial"/>
                <a:cs typeface="Arial"/>
              </a:rPr>
              <a:t>ll’</a:t>
            </a:r>
            <a:r>
              <a:rPr b="1">
                <a:latin typeface="Arial"/>
                <a:cs typeface="Arial"/>
              </a:rPr>
              <a:t>a</a:t>
            </a:r>
            <a:r>
              <a:rPr b="1" spc="-5">
                <a:latin typeface="Arial"/>
                <a:cs typeface="Arial"/>
              </a:rPr>
              <a:t>ff</a:t>
            </a:r>
            <a:r>
              <a:rPr b="1" spc="-20">
                <a:latin typeface="Arial"/>
                <a:cs typeface="Arial"/>
              </a:rPr>
              <a:t>i</a:t>
            </a:r>
            <a:r>
              <a:rPr b="1" spc="-15">
                <a:latin typeface="Arial"/>
                <a:cs typeface="Arial"/>
              </a:rPr>
              <a:t>da</a:t>
            </a:r>
            <a:r>
              <a:rPr b="1" spc="-5">
                <a:latin typeface="Arial"/>
                <a:cs typeface="Arial"/>
              </a:rPr>
              <a:t>m</a:t>
            </a:r>
            <a:r>
              <a:rPr b="1">
                <a:latin typeface="Arial"/>
                <a:cs typeface="Arial"/>
              </a:rPr>
              <a:t>e</a:t>
            </a:r>
            <a:r>
              <a:rPr b="1" spc="-15">
                <a:latin typeface="Arial"/>
                <a:cs typeface="Arial"/>
              </a:rPr>
              <a:t>nto</a:t>
            </a:r>
            <a:r>
              <a:rPr b="1" spc="-5">
                <a:latin typeface="Arial"/>
                <a:cs typeface="Arial"/>
              </a:rPr>
              <a:t> </a:t>
            </a:r>
            <a:r>
              <a:rPr b="1" spc="-10">
                <a:latin typeface="Arial"/>
                <a:cs typeface="Arial"/>
              </a:rPr>
              <a:t>dei</a:t>
            </a:r>
            <a:r>
              <a:rPr b="1" spc="-15">
                <a:latin typeface="Arial"/>
                <a:cs typeface="Arial"/>
              </a:rPr>
              <a:t> S</a:t>
            </a:r>
            <a:r>
              <a:rPr b="1" spc="-20">
                <a:latin typeface="Arial"/>
                <a:cs typeface="Arial"/>
              </a:rPr>
              <a:t>I</a:t>
            </a:r>
            <a:r>
              <a:rPr b="1">
                <a:latin typeface="Arial"/>
                <a:cs typeface="Arial"/>
              </a:rPr>
              <a:t>A</a:t>
            </a:r>
            <a:endParaRPr>
              <a:latin typeface="Arial"/>
              <a:cs typeface="Arial"/>
            </a:endParaRPr>
          </a:p>
          <a:p>
            <a:pPr>
              <a:lnSpc>
                <a:spcPts val="1200"/>
              </a:lnSpc>
              <a:buFont typeface="Arial"/>
              <a:buChar char="✓"/>
            </a:pPr>
            <a:endParaRPr/>
          </a:p>
          <a:p>
            <a:pPr marL="355600" indent="-342900">
              <a:lnSpc>
                <a:spcPct val="100000"/>
              </a:lnSpc>
              <a:buFont typeface="Arial"/>
              <a:buChar char="✓"/>
              <a:tabLst>
                <a:tab pos="354965" algn="l"/>
              </a:tabLst>
            </a:pPr>
            <a:r>
              <a:rPr b="1" spc="-30">
                <a:latin typeface="Arial"/>
                <a:cs typeface="Arial"/>
              </a:rPr>
              <a:t>G</a:t>
            </a:r>
            <a:r>
              <a:rPr b="1" spc="-15">
                <a:latin typeface="Arial"/>
                <a:cs typeface="Arial"/>
              </a:rPr>
              <a:t>a</a:t>
            </a:r>
            <a:r>
              <a:rPr b="1" spc="-5">
                <a:latin typeface="Arial"/>
                <a:cs typeface="Arial"/>
              </a:rPr>
              <a:t>ra</a:t>
            </a:r>
            <a:r>
              <a:rPr b="1" spc="-15">
                <a:latin typeface="Arial"/>
                <a:cs typeface="Arial"/>
              </a:rPr>
              <a:t>n</a:t>
            </a:r>
            <a:r>
              <a:rPr b="1" spc="-5">
                <a:latin typeface="Arial"/>
                <a:cs typeface="Arial"/>
              </a:rPr>
              <a:t>t</a:t>
            </a:r>
            <a:r>
              <a:rPr b="1" spc="-20">
                <a:latin typeface="Arial"/>
                <a:cs typeface="Arial"/>
              </a:rPr>
              <a:t>i</a:t>
            </a:r>
            <a:r>
              <a:rPr b="1" spc="-15">
                <a:latin typeface="Arial"/>
                <a:cs typeface="Arial"/>
              </a:rPr>
              <a:t>r</a:t>
            </a:r>
            <a:r>
              <a:rPr b="1">
                <a:latin typeface="Arial"/>
                <a:cs typeface="Arial"/>
              </a:rPr>
              <a:t>e</a:t>
            </a:r>
            <a:r>
              <a:rPr b="1" spc="-10">
                <a:latin typeface="Arial"/>
                <a:cs typeface="Arial"/>
              </a:rPr>
              <a:t> </a:t>
            </a:r>
            <a:r>
              <a:rPr b="1" spc="-5">
                <a:latin typeface="Arial"/>
                <a:cs typeface="Arial"/>
              </a:rPr>
              <a:t>m</a:t>
            </a:r>
            <a:r>
              <a:rPr b="1">
                <a:latin typeface="Arial"/>
                <a:cs typeface="Arial"/>
              </a:rPr>
              <a:t>a</a:t>
            </a:r>
            <a:r>
              <a:rPr b="1" spc="-15">
                <a:latin typeface="Arial"/>
                <a:cs typeface="Arial"/>
              </a:rPr>
              <a:t>gg</a:t>
            </a:r>
            <a:r>
              <a:rPr b="1" spc="-20">
                <a:latin typeface="Arial"/>
                <a:cs typeface="Arial"/>
              </a:rPr>
              <a:t>i</a:t>
            </a:r>
            <a:r>
              <a:rPr b="1" spc="-15">
                <a:latin typeface="Arial"/>
                <a:cs typeface="Arial"/>
              </a:rPr>
              <a:t>o</a:t>
            </a:r>
            <a:r>
              <a:rPr b="1" spc="-5">
                <a:latin typeface="Arial"/>
                <a:cs typeface="Arial"/>
              </a:rPr>
              <a:t>r</a:t>
            </a:r>
            <a:r>
              <a:rPr b="1">
                <a:latin typeface="Arial"/>
                <a:cs typeface="Arial"/>
              </a:rPr>
              <a:t>e</a:t>
            </a:r>
            <a:r>
              <a:rPr b="1" spc="-10">
                <a:latin typeface="Arial"/>
                <a:cs typeface="Arial"/>
              </a:rPr>
              <a:t> </a:t>
            </a:r>
            <a:r>
              <a:rPr b="1" spc="-5">
                <a:latin typeface="Arial"/>
                <a:cs typeface="Arial"/>
              </a:rPr>
              <a:t>tr</a:t>
            </a:r>
            <a:r>
              <a:rPr b="1">
                <a:latin typeface="Arial"/>
                <a:cs typeface="Arial"/>
              </a:rPr>
              <a:t>as</a:t>
            </a:r>
            <a:r>
              <a:rPr b="1" spc="-15">
                <a:latin typeface="Arial"/>
                <a:cs typeface="Arial"/>
              </a:rPr>
              <a:t>p</a:t>
            </a:r>
            <a:r>
              <a:rPr b="1">
                <a:latin typeface="Arial"/>
                <a:cs typeface="Arial"/>
              </a:rPr>
              <a:t>a</a:t>
            </a:r>
            <a:r>
              <a:rPr b="1" spc="-5">
                <a:latin typeface="Arial"/>
                <a:cs typeface="Arial"/>
              </a:rPr>
              <a:t>r</a:t>
            </a:r>
            <a:r>
              <a:rPr b="1">
                <a:latin typeface="Arial"/>
                <a:cs typeface="Arial"/>
              </a:rPr>
              <a:t>e</a:t>
            </a:r>
            <a:r>
              <a:rPr b="1" spc="-15">
                <a:latin typeface="Arial"/>
                <a:cs typeface="Arial"/>
              </a:rPr>
              <a:t>n</a:t>
            </a:r>
            <a:r>
              <a:rPr b="1">
                <a:latin typeface="Arial"/>
                <a:cs typeface="Arial"/>
              </a:rPr>
              <a:t>za</a:t>
            </a:r>
            <a:r>
              <a:rPr b="1" spc="-10">
                <a:latin typeface="Arial"/>
                <a:cs typeface="Arial"/>
              </a:rPr>
              <a:t> </a:t>
            </a:r>
            <a:r>
              <a:rPr b="1" spc="-15">
                <a:latin typeface="Arial"/>
                <a:cs typeface="Arial"/>
              </a:rPr>
              <a:t>neg</a:t>
            </a:r>
            <a:r>
              <a:rPr b="1" spc="-20">
                <a:latin typeface="Arial"/>
                <a:cs typeface="Arial"/>
              </a:rPr>
              <a:t>l</a:t>
            </a:r>
            <a:r>
              <a:rPr b="1" spc="-10">
                <a:latin typeface="Arial"/>
                <a:cs typeface="Arial"/>
              </a:rPr>
              <a:t>i</a:t>
            </a:r>
            <a:r>
              <a:rPr b="1" spc="-15">
                <a:latin typeface="Arial"/>
                <a:cs typeface="Arial"/>
              </a:rPr>
              <a:t> </a:t>
            </a:r>
            <a:r>
              <a:rPr b="1">
                <a:latin typeface="Arial"/>
                <a:cs typeface="Arial"/>
              </a:rPr>
              <a:t>a</a:t>
            </a:r>
            <a:r>
              <a:rPr b="1" spc="-5">
                <a:latin typeface="Arial"/>
                <a:cs typeface="Arial"/>
              </a:rPr>
              <a:t>ff</a:t>
            </a:r>
            <a:r>
              <a:rPr b="1" spc="-15">
                <a:latin typeface="Arial"/>
                <a:cs typeface="Arial"/>
              </a:rPr>
              <a:t>id</a:t>
            </a:r>
            <a:r>
              <a:rPr b="1">
                <a:latin typeface="Arial"/>
                <a:cs typeface="Arial"/>
              </a:rPr>
              <a:t>a</a:t>
            </a:r>
            <a:r>
              <a:rPr b="1" spc="-5">
                <a:latin typeface="Arial"/>
                <a:cs typeface="Arial"/>
              </a:rPr>
              <a:t>m</a:t>
            </a:r>
            <a:r>
              <a:rPr b="1" spc="-15">
                <a:latin typeface="Arial"/>
                <a:cs typeface="Arial"/>
              </a:rPr>
              <a:t>en</a:t>
            </a:r>
            <a:r>
              <a:rPr b="1" spc="-5">
                <a:latin typeface="Arial"/>
                <a:cs typeface="Arial"/>
              </a:rPr>
              <a:t>t</a:t>
            </a:r>
            <a:r>
              <a:rPr b="1" spc="-10">
                <a:latin typeface="Arial"/>
                <a:cs typeface="Arial"/>
              </a:rPr>
              <a:t>i</a:t>
            </a:r>
            <a:endParaRPr>
              <a:latin typeface="Arial"/>
              <a:cs typeface="Arial"/>
            </a:endParaRPr>
          </a:p>
          <a:p>
            <a:pPr>
              <a:lnSpc>
                <a:spcPts val="1200"/>
              </a:lnSpc>
              <a:buFont typeface="Arial"/>
              <a:buChar char="✓"/>
            </a:pPr>
            <a:endParaRPr/>
          </a:p>
          <a:p>
            <a:pPr marL="355600" indent="-342900">
              <a:lnSpc>
                <a:spcPct val="100000"/>
              </a:lnSpc>
              <a:buFont typeface="Arial"/>
              <a:buChar char="✓"/>
              <a:tabLst>
                <a:tab pos="354965" algn="l"/>
              </a:tabLst>
            </a:pPr>
            <a:r>
              <a:rPr b="1" spc="5">
                <a:latin typeface="Arial"/>
                <a:cs typeface="Arial"/>
              </a:rPr>
              <a:t>R</a:t>
            </a:r>
            <a:r>
              <a:rPr b="1" spc="-10">
                <a:latin typeface="Arial"/>
                <a:cs typeface="Arial"/>
              </a:rPr>
              <a:t>i</a:t>
            </a:r>
            <a:r>
              <a:rPr b="1" spc="-20">
                <a:latin typeface="Arial"/>
                <a:cs typeface="Arial"/>
              </a:rPr>
              <a:t>l</a:t>
            </a:r>
            <a:r>
              <a:rPr b="1" spc="-5">
                <a:latin typeface="Arial"/>
                <a:cs typeface="Arial"/>
              </a:rPr>
              <a:t>a</a:t>
            </a:r>
            <a:r>
              <a:rPr b="1" spc="-15">
                <a:latin typeface="Arial"/>
                <a:cs typeface="Arial"/>
              </a:rPr>
              <a:t>n</a:t>
            </a:r>
            <a:r>
              <a:rPr b="1" spc="-5">
                <a:latin typeface="Arial"/>
                <a:cs typeface="Arial"/>
              </a:rPr>
              <a:t>c</a:t>
            </a:r>
            <a:r>
              <a:rPr b="1" spc="-20">
                <a:latin typeface="Arial"/>
                <a:cs typeface="Arial"/>
              </a:rPr>
              <a:t>i</a:t>
            </a:r>
            <a:r>
              <a:rPr b="1" spc="-5">
                <a:latin typeface="Arial"/>
                <a:cs typeface="Arial"/>
              </a:rPr>
              <a:t>ar</a:t>
            </a:r>
            <a:r>
              <a:rPr b="1">
                <a:latin typeface="Arial"/>
                <a:cs typeface="Arial"/>
              </a:rPr>
              <a:t>e</a:t>
            </a:r>
            <a:r>
              <a:rPr b="1" spc="-5">
                <a:latin typeface="Arial"/>
                <a:cs typeface="Arial"/>
              </a:rPr>
              <a:t> </a:t>
            </a:r>
            <a:r>
              <a:rPr b="1" spc="-20">
                <a:latin typeface="Arial"/>
                <a:cs typeface="Arial"/>
              </a:rPr>
              <a:t>l</a:t>
            </a:r>
            <a:r>
              <a:rPr b="1" spc="-15">
                <a:latin typeface="Arial"/>
                <a:cs typeface="Arial"/>
              </a:rPr>
              <a:t>a</a:t>
            </a:r>
            <a:r>
              <a:rPr b="1" spc="-10">
                <a:latin typeface="Arial"/>
                <a:cs typeface="Arial"/>
              </a:rPr>
              <a:t> </a:t>
            </a:r>
            <a:r>
              <a:rPr b="1">
                <a:latin typeface="Arial"/>
                <a:cs typeface="Arial"/>
              </a:rPr>
              <a:t>p</a:t>
            </a:r>
            <a:r>
              <a:rPr b="1" spc="-5">
                <a:latin typeface="Arial"/>
                <a:cs typeface="Arial"/>
              </a:rPr>
              <a:t>r</a:t>
            </a:r>
            <a:r>
              <a:rPr b="1" spc="-15">
                <a:latin typeface="Arial"/>
                <a:cs typeface="Arial"/>
              </a:rPr>
              <a:t>oc</a:t>
            </a:r>
            <a:r>
              <a:rPr b="1">
                <a:latin typeface="Arial"/>
                <a:cs typeface="Arial"/>
              </a:rPr>
              <a:t>e</a:t>
            </a:r>
            <a:r>
              <a:rPr b="1" spc="-15">
                <a:latin typeface="Arial"/>
                <a:cs typeface="Arial"/>
              </a:rPr>
              <a:t>dur</a:t>
            </a:r>
            <a:r>
              <a:rPr b="1">
                <a:latin typeface="Arial"/>
                <a:cs typeface="Arial"/>
              </a:rPr>
              <a:t>a</a:t>
            </a:r>
            <a:r>
              <a:rPr b="1" spc="-10">
                <a:latin typeface="Arial"/>
                <a:cs typeface="Arial"/>
              </a:rPr>
              <a:t> del</a:t>
            </a:r>
            <a:r>
              <a:rPr b="1" spc="-15">
                <a:latin typeface="Arial"/>
                <a:cs typeface="Arial"/>
              </a:rPr>
              <a:t> conco</a:t>
            </a:r>
            <a:r>
              <a:rPr b="1" spc="-5">
                <a:latin typeface="Arial"/>
                <a:cs typeface="Arial"/>
              </a:rPr>
              <a:t>r</a:t>
            </a:r>
            <a:r>
              <a:rPr b="1" spc="-15">
                <a:latin typeface="Arial"/>
                <a:cs typeface="Arial"/>
              </a:rPr>
              <a:t>so</a:t>
            </a:r>
            <a:r>
              <a:rPr b="1" spc="-5">
                <a:latin typeface="Arial"/>
                <a:cs typeface="Arial"/>
              </a:rPr>
              <a:t> </a:t>
            </a:r>
            <a:r>
              <a:rPr b="1" spc="-10">
                <a:latin typeface="Arial"/>
                <a:cs typeface="Arial"/>
              </a:rPr>
              <a:t>di</a:t>
            </a:r>
            <a:r>
              <a:rPr b="1" spc="-15">
                <a:latin typeface="Arial"/>
                <a:cs typeface="Arial"/>
              </a:rPr>
              <a:t> p</a:t>
            </a:r>
            <a:r>
              <a:rPr b="1" spc="-5">
                <a:latin typeface="Arial"/>
                <a:cs typeface="Arial"/>
              </a:rPr>
              <a:t>r</a:t>
            </a:r>
            <a:r>
              <a:rPr b="1" spc="-15">
                <a:latin typeface="Arial"/>
                <a:cs typeface="Arial"/>
              </a:rPr>
              <a:t>og</a:t>
            </a:r>
            <a:r>
              <a:rPr b="1">
                <a:latin typeface="Arial"/>
                <a:cs typeface="Arial"/>
              </a:rPr>
              <a:t>e</a:t>
            </a:r>
            <a:r>
              <a:rPr b="1" spc="-5">
                <a:latin typeface="Arial"/>
                <a:cs typeface="Arial"/>
              </a:rPr>
              <a:t>tt</a:t>
            </a:r>
            <a:r>
              <a:rPr b="1">
                <a:latin typeface="Arial"/>
                <a:cs typeface="Arial"/>
              </a:rPr>
              <a:t>a</a:t>
            </a:r>
            <a:r>
              <a:rPr b="1" spc="-10">
                <a:latin typeface="Arial"/>
                <a:cs typeface="Arial"/>
              </a:rPr>
              <a:t>z</a:t>
            </a:r>
            <a:r>
              <a:rPr b="1" spc="-20">
                <a:latin typeface="Arial"/>
                <a:cs typeface="Arial"/>
              </a:rPr>
              <a:t>i</a:t>
            </a:r>
            <a:r>
              <a:rPr b="1" spc="-15">
                <a:latin typeface="Arial"/>
                <a:cs typeface="Arial"/>
              </a:rPr>
              <a:t>on</a:t>
            </a:r>
            <a:r>
              <a:rPr b="1">
                <a:latin typeface="Arial"/>
                <a:cs typeface="Arial"/>
              </a:rPr>
              <a:t>e</a:t>
            </a:r>
            <a:r>
              <a:rPr b="1" spc="-10">
                <a:latin typeface="Arial"/>
                <a:cs typeface="Arial"/>
              </a:rPr>
              <a:t> </a:t>
            </a:r>
            <a:r>
              <a:rPr b="1">
                <a:latin typeface="Arial"/>
                <a:cs typeface="Arial"/>
              </a:rPr>
              <a:t>e</a:t>
            </a:r>
            <a:r>
              <a:rPr b="1" spc="-10">
                <a:latin typeface="Arial"/>
                <a:cs typeface="Arial"/>
              </a:rPr>
              <a:t> di</a:t>
            </a:r>
            <a:r>
              <a:rPr b="1" spc="-15">
                <a:latin typeface="Arial"/>
                <a:cs typeface="Arial"/>
              </a:rPr>
              <a:t> </a:t>
            </a:r>
            <a:r>
              <a:rPr b="1" spc="-20">
                <a:latin typeface="Arial"/>
                <a:cs typeface="Arial"/>
              </a:rPr>
              <a:t>i</a:t>
            </a:r>
            <a:r>
              <a:rPr b="1" spc="-15">
                <a:latin typeface="Arial"/>
                <a:cs typeface="Arial"/>
              </a:rPr>
              <a:t>d</a:t>
            </a:r>
            <a:r>
              <a:rPr b="1" spc="-5">
                <a:latin typeface="Arial"/>
                <a:cs typeface="Arial"/>
              </a:rPr>
              <a:t>e</a:t>
            </a:r>
            <a:r>
              <a:rPr b="1">
                <a:latin typeface="Arial"/>
                <a:cs typeface="Arial"/>
              </a:rPr>
              <a:t>a</a:t>
            </a:r>
            <a:endParaRPr>
              <a:latin typeface="Arial"/>
              <a:cs typeface="Arial"/>
            </a:endParaRPr>
          </a:p>
          <a:p>
            <a:pPr>
              <a:lnSpc>
                <a:spcPts val="1200"/>
              </a:lnSpc>
              <a:buFont typeface="Arial"/>
              <a:buChar char="✓"/>
            </a:pPr>
            <a:endParaRPr/>
          </a:p>
          <a:p>
            <a:pPr marL="355600" indent="-342900">
              <a:lnSpc>
                <a:spcPct val="100000"/>
              </a:lnSpc>
              <a:buFont typeface="Arial"/>
              <a:buChar char="✓"/>
              <a:tabLst>
                <a:tab pos="354965" algn="l"/>
              </a:tabLst>
            </a:pPr>
            <a:r>
              <a:rPr b="1" spc="5">
                <a:latin typeface="Arial"/>
                <a:cs typeface="Arial"/>
              </a:rPr>
              <a:t>R</a:t>
            </a:r>
            <a:r>
              <a:rPr b="1" spc="-10">
                <a:latin typeface="Arial"/>
                <a:cs typeface="Arial"/>
              </a:rPr>
              <a:t>i</a:t>
            </a:r>
            <a:r>
              <a:rPr b="1" spc="-15">
                <a:latin typeface="Arial"/>
                <a:cs typeface="Arial"/>
              </a:rPr>
              <a:t>du</a:t>
            </a:r>
            <a:r>
              <a:rPr b="1" spc="-5">
                <a:latin typeface="Arial"/>
                <a:cs typeface="Arial"/>
              </a:rPr>
              <a:t>rr</a:t>
            </a:r>
            <a:r>
              <a:rPr b="1">
                <a:latin typeface="Arial"/>
                <a:cs typeface="Arial"/>
              </a:rPr>
              <a:t>e</a:t>
            </a:r>
            <a:r>
              <a:rPr b="1" spc="-5">
                <a:latin typeface="Arial"/>
                <a:cs typeface="Arial"/>
              </a:rPr>
              <a:t> </a:t>
            </a:r>
            <a:r>
              <a:rPr b="1" spc="-15">
                <a:latin typeface="Arial"/>
                <a:cs typeface="Arial"/>
              </a:rPr>
              <a:t>g</a:t>
            </a:r>
            <a:r>
              <a:rPr b="1" spc="-20">
                <a:latin typeface="Arial"/>
                <a:cs typeface="Arial"/>
              </a:rPr>
              <a:t>l</a:t>
            </a:r>
            <a:r>
              <a:rPr b="1" spc="-10">
                <a:latin typeface="Arial"/>
                <a:cs typeface="Arial"/>
              </a:rPr>
              <a:t>i</a:t>
            </a:r>
            <a:r>
              <a:rPr b="1" spc="-15">
                <a:latin typeface="Arial"/>
                <a:cs typeface="Arial"/>
              </a:rPr>
              <a:t> </a:t>
            </a:r>
            <a:r>
              <a:rPr b="1">
                <a:latin typeface="Arial"/>
                <a:cs typeface="Arial"/>
              </a:rPr>
              <a:t>a</a:t>
            </a:r>
            <a:r>
              <a:rPr b="1" spc="-5">
                <a:latin typeface="Arial"/>
                <a:cs typeface="Arial"/>
              </a:rPr>
              <a:t>ff</a:t>
            </a:r>
            <a:r>
              <a:rPr b="1" spc="-15">
                <a:latin typeface="Arial"/>
                <a:cs typeface="Arial"/>
              </a:rPr>
              <a:t>id</a:t>
            </a:r>
            <a:r>
              <a:rPr b="1">
                <a:latin typeface="Arial"/>
                <a:cs typeface="Arial"/>
              </a:rPr>
              <a:t>a</a:t>
            </a:r>
            <a:r>
              <a:rPr b="1" spc="-5">
                <a:latin typeface="Arial"/>
                <a:cs typeface="Arial"/>
              </a:rPr>
              <a:t>m</a:t>
            </a:r>
            <a:r>
              <a:rPr b="1" spc="-15">
                <a:latin typeface="Arial"/>
                <a:cs typeface="Arial"/>
              </a:rPr>
              <a:t>en</a:t>
            </a:r>
            <a:r>
              <a:rPr b="1" spc="-5">
                <a:latin typeface="Arial"/>
                <a:cs typeface="Arial"/>
              </a:rPr>
              <a:t>t</a:t>
            </a:r>
            <a:r>
              <a:rPr b="1" spc="-10">
                <a:latin typeface="Arial"/>
                <a:cs typeface="Arial"/>
              </a:rPr>
              <a:t>i</a:t>
            </a:r>
            <a:r>
              <a:rPr b="1" spc="-15">
                <a:latin typeface="Arial"/>
                <a:cs typeface="Arial"/>
              </a:rPr>
              <a:t> </a:t>
            </a:r>
            <a:r>
              <a:rPr b="1" spc="-20">
                <a:latin typeface="Arial"/>
                <a:cs typeface="Arial"/>
              </a:rPr>
              <a:t>i</a:t>
            </a:r>
            <a:r>
              <a:rPr b="1" spc="-15">
                <a:latin typeface="Arial"/>
                <a:cs typeface="Arial"/>
              </a:rPr>
              <a:t>n</a:t>
            </a:r>
            <a:r>
              <a:rPr b="1" spc="-5">
                <a:latin typeface="Arial"/>
                <a:cs typeface="Arial"/>
              </a:rPr>
              <a:t> </a:t>
            </a:r>
            <a:r>
              <a:rPr b="1" spc="-15">
                <a:latin typeface="Arial"/>
                <a:cs typeface="Arial"/>
              </a:rPr>
              <a:t>hous</a:t>
            </a:r>
            <a:r>
              <a:rPr b="1">
                <a:latin typeface="Arial"/>
                <a:cs typeface="Arial"/>
              </a:rPr>
              <a:t>e</a:t>
            </a:r>
            <a:endParaRPr>
              <a:latin typeface="Arial"/>
              <a:cs typeface="Arial"/>
            </a:endParaRPr>
          </a:p>
          <a:p>
            <a:pPr>
              <a:lnSpc>
                <a:spcPts val="1200"/>
              </a:lnSpc>
              <a:spcBef>
                <a:spcPts val="0"/>
              </a:spcBef>
              <a:buFont typeface="Arial"/>
              <a:buChar char="✓"/>
            </a:pPr>
            <a:endParaRPr/>
          </a:p>
          <a:p>
            <a:pPr marL="355600" indent="-342900">
              <a:lnSpc>
                <a:spcPct val="100000"/>
              </a:lnSpc>
              <a:buFont typeface="Arial"/>
              <a:buChar char="✓"/>
              <a:tabLst>
                <a:tab pos="354965" algn="l"/>
              </a:tabLst>
            </a:pPr>
            <a:r>
              <a:rPr b="1" spc="5">
                <a:latin typeface="Arial"/>
                <a:cs typeface="Arial"/>
              </a:rPr>
              <a:t>R</a:t>
            </a:r>
            <a:r>
              <a:rPr b="1" spc="-10">
                <a:latin typeface="Arial"/>
                <a:cs typeface="Arial"/>
              </a:rPr>
              <a:t>i</a:t>
            </a:r>
            <a:r>
              <a:rPr b="1" spc="-15">
                <a:latin typeface="Arial"/>
                <a:cs typeface="Arial"/>
              </a:rPr>
              <a:t>du</a:t>
            </a:r>
            <a:r>
              <a:rPr b="1" spc="-5">
                <a:latin typeface="Arial"/>
                <a:cs typeface="Arial"/>
              </a:rPr>
              <a:t>rr</a:t>
            </a:r>
            <a:r>
              <a:rPr b="1">
                <a:latin typeface="Arial"/>
                <a:cs typeface="Arial"/>
              </a:rPr>
              <a:t>e</a:t>
            </a:r>
            <a:r>
              <a:rPr b="1" spc="-5">
                <a:latin typeface="Arial"/>
                <a:cs typeface="Arial"/>
              </a:rPr>
              <a:t> </a:t>
            </a:r>
            <a:r>
              <a:rPr b="1" spc="-20">
                <a:latin typeface="Arial"/>
                <a:cs typeface="Arial"/>
              </a:rPr>
              <a:t>i</a:t>
            </a:r>
            <a:r>
              <a:rPr b="1" spc="-10">
                <a:latin typeface="Arial"/>
                <a:cs typeface="Arial"/>
              </a:rPr>
              <a:t>l</a:t>
            </a:r>
            <a:r>
              <a:rPr b="1" spc="-15">
                <a:latin typeface="Arial"/>
                <a:cs typeface="Arial"/>
              </a:rPr>
              <a:t> </a:t>
            </a:r>
            <a:r>
              <a:rPr b="1" spc="5">
                <a:latin typeface="Arial"/>
                <a:cs typeface="Arial"/>
              </a:rPr>
              <a:t>C</a:t>
            </a:r>
            <a:r>
              <a:rPr b="1" spc="-15">
                <a:latin typeface="Arial"/>
                <a:cs typeface="Arial"/>
              </a:rPr>
              <a:t>on</a:t>
            </a:r>
            <a:r>
              <a:rPr b="1" spc="-5">
                <a:latin typeface="Arial"/>
                <a:cs typeface="Arial"/>
              </a:rPr>
              <a:t>t</a:t>
            </a:r>
            <a:r>
              <a:rPr b="1">
                <a:latin typeface="Arial"/>
                <a:cs typeface="Arial"/>
              </a:rPr>
              <a:t>e</a:t>
            </a:r>
            <a:r>
              <a:rPr b="1" spc="-15">
                <a:latin typeface="Arial"/>
                <a:cs typeface="Arial"/>
              </a:rPr>
              <a:t>nz</a:t>
            </a:r>
            <a:r>
              <a:rPr b="1" spc="-20">
                <a:latin typeface="Arial"/>
                <a:cs typeface="Arial"/>
              </a:rPr>
              <a:t>i</a:t>
            </a:r>
            <a:r>
              <a:rPr b="1" spc="-15">
                <a:latin typeface="Arial"/>
                <a:cs typeface="Arial"/>
              </a:rPr>
              <a:t>o</a:t>
            </a:r>
            <a:r>
              <a:rPr b="1">
                <a:latin typeface="Arial"/>
                <a:cs typeface="Arial"/>
              </a:rPr>
              <a:t>s</a:t>
            </a:r>
            <a:r>
              <a:rPr b="1" spc="-15">
                <a:latin typeface="Arial"/>
                <a:cs typeface="Arial"/>
              </a:rPr>
              <a:t>o</a:t>
            </a:r>
            <a:r>
              <a:rPr b="1" spc="-80">
                <a:latin typeface="Arial"/>
                <a:cs typeface="Arial"/>
              </a:rPr>
              <a:t> </a:t>
            </a:r>
            <a:r>
              <a:rPr b="1" spc="5">
                <a:latin typeface="Arial"/>
                <a:cs typeface="Arial"/>
              </a:rPr>
              <a:t>A</a:t>
            </a:r>
            <a:r>
              <a:rPr b="1" spc="-5">
                <a:latin typeface="Arial"/>
                <a:cs typeface="Arial"/>
              </a:rPr>
              <a:t>mm</a:t>
            </a:r>
            <a:r>
              <a:rPr b="1" spc="-20">
                <a:latin typeface="Arial"/>
                <a:cs typeface="Arial"/>
              </a:rPr>
              <a:t>i</a:t>
            </a:r>
            <a:r>
              <a:rPr b="1" spc="-15">
                <a:latin typeface="Arial"/>
                <a:cs typeface="Arial"/>
              </a:rPr>
              <a:t>n</a:t>
            </a:r>
            <a:r>
              <a:rPr b="1" spc="-20">
                <a:latin typeface="Arial"/>
                <a:cs typeface="Arial"/>
              </a:rPr>
              <a:t>i</a:t>
            </a:r>
            <a:r>
              <a:rPr b="1" spc="-5">
                <a:latin typeface="Arial"/>
                <a:cs typeface="Arial"/>
              </a:rPr>
              <a:t>strat</a:t>
            </a:r>
            <a:r>
              <a:rPr b="1" spc="-20">
                <a:latin typeface="Arial"/>
                <a:cs typeface="Arial"/>
              </a:rPr>
              <a:t>i</a:t>
            </a:r>
            <a:r>
              <a:rPr b="1" spc="-5">
                <a:latin typeface="Arial"/>
                <a:cs typeface="Arial"/>
              </a:rPr>
              <a:t>v</a:t>
            </a:r>
            <a:r>
              <a:rPr b="1" spc="-15">
                <a:latin typeface="Arial"/>
                <a:cs typeface="Arial"/>
              </a:rPr>
              <a:t>o</a:t>
            </a:r>
            <a:endParaRPr>
              <a:latin typeface="Arial"/>
              <a:cs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3514898"/>
          </a:xfrm>
          <a:custGeom>
            <a:avLst/>
            <a:gdLst/>
            <a:ahLst/>
            <a:cxnLst/>
            <a:rect l="l" t="t" r="r" b="b"/>
            <a:pathLst>
              <a:path w="9144000" h="3514898">
                <a:moveTo>
                  <a:pt x="0" y="3514898"/>
                </a:moveTo>
                <a:lnTo>
                  <a:pt x="9144000" y="3514898"/>
                </a:lnTo>
                <a:lnTo>
                  <a:pt x="9144000" y="0"/>
                </a:lnTo>
                <a:lnTo>
                  <a:pt x="0" y="0"/>
                </a:lnTo>
                <a:lnTo>
                  <a:pt x="0" y="3514898"/>
                </a:lnTo>
                <a:close/>
              </a:path>
            </a:pathLst>
          </a:custGeom>
          <a:solidFill>
            <a:srgbClr val="F9B639"/>
          </a:solidFill>
        </p:spPr>
        <p:txBody>
          <a:bodyPr wrap="square" lIns="0" tIns="0" rIns="0" bIns="0" rtlCol="0">
            <a:spAutoFit/>
          </a:bodyPr>
          <a:lstStyle/>
          <a:p>
            <a:endParaRPr/>
          </a:p>
        </p:txBody>
      </p:sp>
      <p:sp>
        <p:nvSpPr>
          <p:cNvPr id="3" name="object 3"/>
          <p:cNvSpPr/>
          <p:nvPr/>
        </p:nvSpPr>
        <p:spPr>
          <a:xfrm>
            <a:off x="4739839" y="136104"/>
            <a:ext cx="4366935" cy="1728191"/>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p:nvPr/>
        </p:nvSpPr>
        <p:spPr>
          <a:xfrm>
            <a:off x="257813" y="290047"/>
            <a:ext cx="4105655" cy="1485900"/>
          </a:xfrm>
          <a:custGeom>
            <a:avLst/>
            <a:gdLst/>
            <a:ahLst/>
            <a:cxnLst/>
            <a:rect l="l" t="t" r="r" b="b"/>
            <a:pathLst>
              <a:path w="4105655" h="1485900">
                <a:moveTo>
                  <a:pt x="0" y="1485900"/>
                </a:moveTo>
                <a:lnTo>
                  <a:pt x="4105655" y="1485900"/>
                </a:lnTo>
                <a:lnTo>
                  <a:pt x="4105655" y="0"/>
                </a:lnTo>
                <a:lnTo>
                  <a:pt x="0" y="0"/>
                </a:lnTo>
                <a:lnTo>
                  <a:pt x="0" y="1485900"/>
                </a:lnTo>
                <a:close/>
              </a:path>
            </a:pathLst>
          </a:custGeom>
          <a:solidFill>
            <a:srgbClr val="FCE1AF"/>
          </a:solidFill>
        </p:spPr>
        <p:txBody>
          <a:bodyPr wrap="square" lIns="0" tIns="0" rIns="0" bIns="0" rtlCol="0">
            <a:spAutoFit/>
          </a:bodyPr>
          <a:lstStyle/>
          <a:p>
            <a:endParaRPr/>
          </a:p>
        </p:txBody>
      </p:sp>
      <p:sp>
        <p:nvSpPr>
          <p:cNvPr id="5" name="object 5"/>
          <p:cNvSpPr/>
          <p:nvPr/>
        </p:nvSpPr>
        <p:spPr>
          <a:xfrm>
            <a:off x="257813" y="290047"/>
            <a:ext cx="4105655" cy="1485900"/>
          </a:xfrm>
          <a:prstGeom prst="rect">
            <a:avLst/>
          </a:prstGeom>
          <a:blipFill>
            <a:blip r:embed="rId3" cstate="print"/>
            <a:stretch>
              <a:fillRect/>
            </a:stretch>
          </a:blipFill>
        </p:spPr>
        <p:txBody>
          <a:bodyPr wrap="square" lIns="0" tIns="0" rIns="0" bIns="0" rtlCol="0">
            <a:spAutoFit/>
          </a:bodyPr>
          <a:lstStyle/>
          <a:p>
            <a:endParaRPr/>
          </a:p>
        </p:txBody>
      </p:sp>
      <p:sp>
        <p:nvSpPr>
          <p:cNvPr id="6" name="object 6"/>
          <p:cNvSpPr/>
          <p:nvPr/>
        </p:nvSpPr>
        <p:spPr>
          <a:xfrm>
            <a:off x="0" y="3514899"/>
            <a:ext cx="9144000" cy="1384994"/>
          </a:xfrm>
          <a:custGeom>
            <a:avLst/>
            <a:gdLst/>
            <a:ahLst/>
            <a:cxnLst/>
            <a:rect l="l" t="t" r="r" b="b"/>
            <a:pathLst>
              <a:path w="9144000" h="1384994">
                <a:moveTo>
                  <a:pt x="0" y="1384994"/>
                </a:moveTo>
                <a:lnTo>
                  <a:pt x="9144000" y="1384994"/>
                </a:lnTo>
                <a:lnTo>
                  <a:pt x="9144000" y="0"/>
                </a:lnTo>
                <a:lnTo>
                  <a:pt x="0" y="0"/>
                </a:lnTo>
                <a:lnTo>
                  <a:pt x="0" y="1384994"/>
                </a:lnTo>
                <a:close/>
              </a:path>
            </a:pathLst>
          </a:custGeom>
          <a:solidFill>
            <a:srgbClr val="C00000"/>
          </a:solidFill>
        </p:spPr>
        <p:txBody>
          <a:bodyPr wrap="square" lIns="0" tIns="0" rIns="0" bIns="0" rtlCol="0">
            <a:spAutoFit/>
          </a:bodyPr>
          <a:lstStyle/>
          <a:p>
            <a:endParaRPr/>
          </a:p>
        </p:txBody>
      </p:sp>
      <p:sp>
        <p:nvSpPr>
          <p:cNvPr id="7" name="object 7"/>
          <p:cNvSpPr txBox="1"/>
          <p:nvPr/>
        </p:nvSpPr>
        <p:spPr>
          <a:xfrm>
            <a:off x="-13855" y="3549151"/>
            <a:ext cx="9143999" cy="1116331"/>
          </a:xfrm>
          <a:prstGeom prst="rect">
            <a:avLst/>
          </a:prstGeom>
          <a:solidFill>
            <a:srgbClr val="C00000"/>
          </a:solidFill>
        </p:spPr>
        <p:txBody>
          <a:bodyPr vert="horz" wrap="square" lIns="0" tIns="0" rIns="0" bIns="0" rtlCol="0">
            <a:spAutoFit/>
          </a:bodyPr>
          <a:lstStyle/>
          <a:p>
            <a:pPr marL="55244" algn="ctr">
              <a:lnSpc>
                <a:spcPct val="100000"/>
              </a:lnSpc>
            </a:pPr>
            <a:r>
              <a:rPr i="1" spc="150" dirty="0">
                <a:solidFill>
                  <a:srgbClr val="FFFFFF"/>
                </a:solidFill>
                <a:latin typeface="Franklin Gothic Medium"/>
                <a:cs typeface="Franklin Gothic Medium"/>
              </a:rPr>
              <a:t>I</a:t>
            </a:r>
            <a:r>
              <a:rPr i="1" spc="5" dirty="0">
                <a:solidFill>
                  <a:srgbClr val="FFFFFF"/>
                </a:solidFill>
                <a:latin typeface="Franklin Gothic Medium"/>
                <a:cs typeface="Franklin Gothic Medium"/>
              </a:rPr>
              <a:t>l</a:t>
            </a:r>
            <a:r>
              <a:rPr i="1" dirty="0">
                <a:solidFill>
                  <a:srgbClr val="FFFFFF"/>
                </a:solidFill>
                <a:latin typeface="Franklin Gothic Medium"/>
                <a:cs typeface="Franklin Gothic Medium"/>
              </a:rPr>
              <a:t> </a:t>
            </a:r>
            <a:r>
              <a:rPr i="1" spc="-175" dirty="0">
                <a:solidFill>
                  <a:srgbClr val="FFFFFF"/>
                </a:solidFill>
                <a:latin typeface="Franklin Gothic Medium"/>
                <a:cs typeface="Franklin Gothic Medium"/>
              </a:rPr>
              <a:t> </a:t>
            </a:r>
            <a:r>
              <a:rPr i="1" spc="175" dirty="0">
                <a:solidFill>
                  <a:srgbClr val="FFFFFF"/>
                </a:solidFill>
                <a:latin typeface="Franklin Gothic Medium"/>
                <a:cs typeface="Franklin Gothic Medium"/>
              </a:rPr>
              <a:t>Nu</a:t>
            </a:r>
            <a:r>
              <a:rPr i="1" spc="145" dirty="0">
                <a:solidFill>
                  <a:srgbClr val="FFFFFF"/>
                </a:solidFill>
                <a:latin typeface="Franklin Gothic Medium"/>
                <a:cs typeface="Franklin Gothic Medium"/>
              </a:rPr>
              <a:t>o</a:t>
            </a:r>
            <a:r>
              <a:rPr i="1" spc="140" dirty="0">
                <a:solidFill>
                  <a:srgbClr val="FFFFFF"/>
                </a:solidFill>
                <a:latin typeface="Franklin Gothic Medium"/>
                <a:cs typeface="Franklin Gothic Medium"/>
              </a:rPr>
              <a:t>v</a:t>
            </a:r>
            <a:r>
              <a:rPr i="1" spc="20" dirty="0">
                <a:solidFill>
                  <a:srgbClr val="FFFFFF"/>
                </a:solidFill>
                <a:latin typeface="Franklin Gothic Medium"/>
                <a:cs typeface="Franklin Gothic Medium"/>
              </a:rPr>
              <a:t>o</a:t>
            </a:r>
            <a:r>
              <a:rPr i="1" dirty="0">
                <a:solidFill>
                  <a:srgbClr val="FFFFFF"/>
                </a:solidFill>
                <a:latin typeface="Franklin Gothic Medium"/>
                <a:cs typeface="Franklin Gothic Medium"/>
              </a:rPr>
              <a:t> </a:t>
            </a:r>
            <a:r>
              <a:rPr i="1" spc="-180" dirty="0">
                <a:solidFill>
                  <a:srgbClr val="FFFFFF"/>
                </a:solidFill>
                <a:latin typeface="Franklin Gothic Medium"/>
                <a:cs typeface="Franklin Gothic Medium"/>
              </a:rPr>
              <a:t> </a:t>
            </a:r>
            <a:r>
              <a:rPr i="1" spc="180" dirty="0">
                <a:solidFill>
                  <a:srgbClr val="FFFFFF"/>
                </a:solidFill>
                <a:latin typeface="Franklin Gothic Medium"/>
                <a:cs typeface="Franklin Gothic Medium"/>
              </a:rPr>
              <a:t>Q</a:t>
            </a:r>
            <a:r>
              <a:rPr i="1" spc="175" dirty="0">
                <a:solidFill>
                  <a:srgbClr val="FFFFFF"/>
                </a:solidFill>
                <a:latin typeface="Franklin Gothic Medium"/>
                <a:cs typeface="Franklin Gothic Medium"/>
              </a:rPr>
              <a:t>u</a:t>
            </a:r>
            <a:r>
              <a:rPr i="1" spc="170" dirty="0">
                <a:solidFill>
                  <a:srgbClr val="FFFFFF"/>
                </a:solidFill>
                <a:latin typeface="Franklin Gothic Medium"/>
                <a:cs typeface="Franklin Gothic Medium"/>
              </a:rPr>
              <a:t>a</a:t>
            </a:r>
            <a:r>
              <a:rPr i="1" spc="175" dirty="0">
                <a:solidFill>
                  <a:srgbClr val="FFFFFF"/>
                </a:solidFill>
                <a:latin typeface="Franklin Gothic Medium"/>
                <a:cs typeface="Franklin Gothic Medium"/>
              </a:rPr>
              <a:t>d</a:t>
            </a:r>
            <a:r>
              <a:rPr i="1" spc="165" dirty="0">
                <a:solidFill>
                  <a:srgbClr val="FFFFFF"/>
                </a:solidFill>
                <a:latin typeface="Franklin Gothic Medium"/>
                <a:cs typeface="Franklin Gothic Medium"/>
              </a:rPr>
              <a:t>r</a:t>
            </a:r>
            <a:r>
              <a:rPr i="1" spc="20" dirty="0">
                <a:solidFill>
                  <a:srgbClr val="FFFFFF"/>
                </a:solidFill>
                <a:latin typeface="Franklin Gothic Medium"/>
                <a:cs typeface="Franklin Gothic Medium"/>
              </a:rPr>
              <a:t>o</a:t>
            </a:r>
            <a:r>
              <a:rPr i="1" dirty="0">
                <a:solidFill>
                  <a:srgbClr val="FFFFFF"/>
                </a:solidFill>
                <a:latin typeface="Franklin Gothic Medium"/>
                <a:cs typeface="Franklin Gothic Medium"/>
              </a:rPr>
              <a:t> </a:t>
            </a:r>
            <a:r>
              <a:rPr i="1" spc="-180" dirty="0">
                <a:solidFill>
                  <a:srgbClr val="FFFFFF"/>
                </a:solidFill>
                <a:latin typeface="Franklin Gothic Medium"/>
                <a:cs typeface="Franklin Gothic Medium"/>
              </a:rPr>
              <a:t> </a:t>
            </a:r>
            <a:r>
              <a:rPr i="1" spc="175" dirty="0">
                <a:solidFill>
                  <a:srgbClr val="FFFFFF"/>
                </a:solidFill>
                <a:latin typeface="Franklin Gothic Medium"/>
                <a:cs typeface="Franklin Gothic Medium"/>
              </a:rPr>
              <a:t>N</a:t>
            </a:r>
            <a:r>
              <a:rPr i="1" spc="160" dirty="0">
                <a:solidFill>
                  <a:srgbClr val="FFFFFF"/>
                </a:solidFill>
                <a:latin typeface="Franklin Gothic Medium"/>
                <a:cs typeface="Franklin Gothic Medium"/>
              </a:rPr>
              <a:t>o</a:t>
            </a:r>
            <a:r>
              <a:rPr i="1" spc="165" dirty="0">
                <a:solidFill>
                  <a:srgbClr val="FFFFFF"/>
                </a:solidFill>
                <a:latin typeface="Franklin Gothic Medium"/>
                <a:cs typeface="Franklin Gothic Medium"/>
              </a:rPr>
              <a:t>r</a:t>
            </a:r>
            <a:r>
              <a:rPr i="1" spc="170" dirty="0">
                <a:solidFill>
                  <a:srgbClr val="FFFFFF"/>
                </a:solidFill>
                <a:latin typeface="Franklin Gothic Medium"/>
                <a:cs typeface="Franklin Gothic Medium"/>
              </a:rPr>
              <a:t>ma</a:t>
            </a:r>
            <a:r>
              <a:rPr i="1" spc="150" dirty="0">
                <a:solidFill>
                  <a:srgbClr val="FFFFFF"/>
                </a:solidFill>
                <a:latin typeface="Franklin Gothic Medium"/>
                <a:cs typeface="Franklin Gothic Medium"/>
              </a:rPr>
              <a:t>t</a:t>
            </a:r>
            <a:r>
              <a:rPr i="1" spc="155" dirty="0">
                <a:solidFill>
                  <a:srgbClr val="FFFFFF"/>
                </a:solidFill>
                <a:latin typeface="Franklin Gothic Medium"/>
                <a:cs typeface="Franklin Gothic Medium"/>
              </a:rPr>
              <a:t>i</a:t>
            </a:r>
            <a:r>
              <a:rPr i="1" spc="140" dirty="0">
                <a:solidFill>
                  <a:srgbClr val="FFFFFF"/>
                </a:solidFill>
                <a:latin typeface="Franklin Gothic Medium"/>
                <a:cs typeface="Franklin Gothic Medium"/>
              </a:rPr>
              <a:t>v</a:t>
            </a:r>
            <a:r>
              <a:rPr i="1" spc="20" dirty="0">
                <a:solidFill>
                  <a:srgbClr val="FFFFFF"/>
                </a:solidFill>
                <a:latin typeface="Franklin Gothic Medium"/>
                <a:cs typeface="Franklin Gothic Medium"/>
              </a:rPr>
              <a:t>o</a:t>
            </a:r>
            <a:r>
              <a:rPr i="1" dirty="0">
                <a:solidFill>
                  <a:srgbClr val="FFFFFF"/>
                </a:solidFill>
                <a:latin typeface="Franklin Gothic Medium"/>
                <a:cs typeface="Franklin Gothic Medium"/>
              </a:rPr>
              <a:t> </a:t>
            </a:r>
            <a:r>
              <a:rPr i="1" spc="-180" dirty="0">
                <a:solidFill>
                  <a:srgbClr val="FFFFFF"/>
                </a:solidFill>
                <a:latin typeface="Franklin Gothic Medium"/>
                <a:cs typeface="Franklin Gothic Medium"/>
              </a:rPr>
              <a:t> </a:t>
            </a:r>
            <a:r>
              <a:rPr i="1" spc="170" dirty="0">
                <a:solidFill>
                  <a:srgbClr val="FFFFFF"/>
                </a:solidFill>
                <a:latin typeface="Franklin Gothic Medium"/>
                <a:cs typeface="Franklin Gothic Medium"/>
              </a:rPr>
              <a:t>D</a:t>
            </a:r>
            <a:r>
              <a:rPr i="1" spc="5" dirty="0">
                <a:solidFill>
                  <a:srgbClr val="FFFFFF"/>
                </a:solidFill>
                <a:latin typeface="Franklin Gothic Medium"/>
                <a:cs typeface="Franklin Gothic Medium"/>
              </a:rPr>
              <a:t>i</a:t>
            </a:r>
            <a:r>
              <a:rPr i="1" dirty="0">
                <a:solidFill>
                  <a:srgbClr val="FFFFFF"/>
                </a:solidFill>
                <a:latin typeface="Franklin Gothic Medium"/>
                <a:cs typeface="Franklin Gothic Medium"/>
              </a:rPr>
              <a:t> </a:t>
            </a:r>
            <a:r>
              <a:rPr i="1" spc="-175" dirty="0">
                <a:solidFill>
                  <a:srgbClr val="FFFFFF"/>
                </a:solidFill>
                <a:latin typeface="Franklin Gothic Medium"/>
                <a:cs typeface="Franklin Gothic Medium"/>
              </a:rPr>
              <a:t> </a:t>
            </a:r>
            <a:r>
              <a:rPr i="1" spc="145" dirty="0">
                <a:solidFill>
                  <a:srgbClr val="FFFFFF"/>
                </a:solidFill>
                <a:latin typeface="Franklin Gothic Medium"/>
                <a:cs typeface="Franklin Gothic Medium"/>
              </a:rPr>
              <a:t>R</a:t>
            </a:r>
            <a:r>
              <a:rPr i="1" spc="155" dirty="0">
                <a:solidFill>
                  <a:srgbClr val="FFFFFF"/>
                </a:solidFill>
                <a:latin typeface="Franklin Gothic Medium"/>
                <a:cs typeface="Franklin Gothic Medium"/>
              </a:rPr>
              <a:t>e</a:t>
            </a:r>
            <a:r>
              <a:rPr i="1" spc="150" dirty="0">
                <a:solidFill>
                  <a:srgbClr val="FFFFFF"/>
                </a:solidFill>
                <a:latin typeface="Franklin Gothic Medium"/>
                <a:cs typeface="Franklin Gothic Medium"/>
              </a:rPr>
              <a:t>c</a:t>
            </a:r>
            <a:r>
              <a:rPr i="1" spc="155" dirty="0">
                <a:solidFill>
                  <a:srgbClr val="FFFFFF"/>
                </a:solidFill>
                <a:latin typeface="Franklin Gothic Medium"/>
                <a:cs typeface="Franklin Gothic Medium"/>
              </a:rPr>
              <a:t>e</a:t>
            </a:r>
            <a:r>
              <a:rPr i="1" spc="175" dirty="0">
                <a:solidFill>
                  <a:srgbClr val="FFFFFF"/>
                </a:solidFill>
                <a:latin typeface="Franklin Gothic Medium"/>
                <a:cs typeface="Franklin Gothic Medium"/>
              </a:rPr>
              <a:t>p</a:t>
            </a:r>
            <a:r>
              <a:rPr i="1" spc="155" dirty="0">
                <a:solidFill>
                  <a:srgbClr val="FFFFFF"/>
                </a:solidFill>
                <a:latin typeface="Franklin Gothic Medium"/>
                <a:cs typeface="Franklin Gothic Medium"/>
              </a:rPr>
              <a:t>i</a:t>
            </a:r>
            <a:r>
              <a:rPr i="1" spc="170" dirty="0">
                <a:solidFill>
                  <a:srgbClr val="FFFFFF"/>
                </a:solidFill>
                <a:latin typeface="Franklin Gothic Medium"/>
                <a:cs typeface="Franklin Gothic Medium"/>
              </a:rPr>
              <a:t>m</a:t>
            </a:r>
            <a:r>
              <a:rPr i="1" spc="155" dirty="0">
                <a:solidFill>
                  <a:srgbClr val="FFFFFF"/>
                </a:solidFill>
                <a:latin typeface="Franklin Gothic Medium"/>
                <a:cs typeface="Franklin Gothic Medium"/>
              </a:rPr>
              <a:t>e</a:t>
            </a:r>
            <a:r>
              <a:rPr i="1" spc="170" dirty="0">
                <a:solidFill>
                  <a:srgbClr val="FFFFFF"/>
                </a:solidFill>
                <a:latin typeface="Franklin Gothic Medium"/>
                <a:cs typeface="Franklin Gothic Medium"/>
              </a:rPr>
              <a:t>n</a:t>
            </a:r>
            <a:r>
              <a:rPr i="1" spc="125" dirty="0">
                <a:solidFill>
                  <a:srgbClr val="FFFFFF"/>
                </a:solidFill>
                <a:latin typeface="Franklin Gothic Medium"/>
                <a:cs typeface="Franklin Gothic Medium"/>
              </a:rPr>
              <a:t>t</a:t>
            </a:r>
            <a:r>
              <a:rPr i="1" spc="20" dirty="0">
                <a:solidFill>
                  <a:srgbClr val="FFFFFF"/>
                </a:solidFill>
                <a:latin typeface="Franklin Gothic Medium"/>
                <a:cs typeface="Franklin Gothic Medium"/>
              </a:rPr>
              <a:t>o</a:t>
            </a:r>
            <a:r>
              <a:rPr lang="it-IT" dirty="0">
                <a:latin typeface="Franklin Gothic Medium"/>
                <a:cs typeface="Franklin Gothic Medium"/>
              </a:rPr>
              <a:t> </a:t>
            </a:r>
          </a:p>
          <a:p>
            <a:pPr marL="55244" algn="ctr">
              <a:lnSpc>
                <a:spcPct val="100000"/>
              </a:lnSpc>
            </a:pPr>
            <a:r>
              <a:rPr i="1" spc="160" dirty="0">
                <a:solidFill>
                  <a:srgbClr val="FFFFFF"/>
                </a:solidFill>
                <a:latin typeface="Franklin Gothic Medium"/>
                <a:cs typeface="Franklin Gothic Medium"/>
              </a:rPr>
              <a:t>De</a:t>
            </a:r>
            <a:r>
              <a:rPr i="1" spc="155" dirty="0">
                <a:solidFill>
                  <a:srgbClr val="FFFFFF"/>
                </a:solidFill>
                <a:latin typeface="Franklin Gothic Medium"/>
                <a:cs typeface="Franklin Gothic Medium"/>
              </a:rPr>
              <a:t>l</a:t>
            </a:r>
            <a:r>
              <a:rPr i="1" spc="160" dirty="0">
                <a:solidFill>
                  <a:srgbClr val="FFFFFF"/>
                </a:solidFill>
                <a:latin typeface="Franklin Gothic Medium"/>
                <a:cs typeface="Franklin Gothic Medium"/>
              </a:rPr>
              <a:t>l</a:t>
            </a:r>
            <a:r>
              <a:rPr i="1" spc="20" dirty="0">
                <a:solidFill>
                  <a:srgbClr val="FFFFFF"/>
                </a:solidFill>
                <a:latin typeface="Franklin Gothic Medium"/>
                <a:cs typeface="Franklin Gothic Medium"/>
              </a:rPr>
              <a:t>e</a:t>
            </a:r>
            <a:r>
              <a:rPr i="1" dirty="0">
                <a:solidFill>
                  <a:srgbClr val="FFFFFF"/>
                </a:solidFill>
                <a:latin typeface="Franklin Gothic Medium"/>
                <a:cs typeface="Franklin Gothic Medium"/>
              </a:rPr>
              <a:t> </a:t>
            </a:r>
            <a:r>
              <a:rPr i="1" spc="-180" dirty="0">
                <a:solidFill>
                  <a:srgbClr val="FFFFFF"/>
                </a:solidFill>
                <a:latin typeface="Franklin Gothic Medium"/>
                <a:cs typeface="Franklin Gothic Medium"/>
              </a:rPr>
              <a:t> </a:t>
            </a:r>
            <a:r>
              <a:rPr i="1" spc="170" dirty="0">
                <a:solidFill>
                  <a:srgbClr val="FFFFFF"/>
                </a:solidFill>
                <a:latin typeface="Franklin Gothic Medium"/>
                <a:cs typeface="Franklin Gothic Medium"/>
              </a:rPr>
              <a:t>D</a:t>
            </a:r>
            <a:r>
              <a:rPr i="1" spc="160" dirty="0">
                <a:solidFill>
                  <a:srgbClr val="FFFFFF"/>
                </a:solidFill>
                <a:latin typeface="Franklin Gothic Medium"/>
                <a:cs typeface="Franklin Gothic Medium"/>
              </a:rPr>
              <a:t>i</a:t>
            </a:r>
            <a:r>
              <a:rPr i="1" spc="165" dirty="0">
                <a:solidFill>
                  <a:srgbClr val="FFFFFF"/>
                </a:solidFill>
                <a:latin typeface="Franklin Gothic Medium"/>
                <a:cs typeface="Franklin Gothic Medium"/>
              </a:rPr>
              <a:t>r</a:t>
            </a:r>
            <a:r>
              <a:rPr i="1" spc="150" dirty="0">
                <a:solidFill>
                  <a:srgbClr val="FFFFFF"/>
                </a:solidFill>
                <a:latin typeface="Franklin Gothic Medium"/>
                <a:cs typeface="Franklin Gothic Medium"/>
              </a:rPr>
              <a:t>ett</a:t>
            </a:r>
            <a:r>
              <a:rPr i="1" spc="160" dirty="0">
                <a:solidFill>
                  <a:srgbClr val="FFFFFF"/>
                </a:solidFill>
                <a:latin typeface="Franklin Gothic Medium"/>
                <a:cs typeface="Franklin Gothic Medium"/>
              </a:rPr>
              <a:t>i</a:t>
            </a:r>
            <a:r>
              <a:rPr i="1" spc="140" dirty="0">
                <a:solidFill>
                  <a:srgbClr val="FFFFFF"/>
                </a:solidFill>
                <a:latin typeface="Franklin Gothic Medium"/>
                <a:cs typeface="Franklin Gothic Medium"/>
              </a:rPr>
              <a:t>v</a:t>
            </a:r>
            <a:r>
              <a:rPr i="1" spc="20" dirty="0">
                <a:solidFill>
                  <a:srgbClr val="FFFFFF"/>
                </a:solidFill>
                <a:latin typeface="Franklin Gothic Medium"/>
                <a:cs typeface="Franklin Gothic Medium"/>
              </a:rPr>
              <a:t>e</a:t>
            </a:r>
            <a:r>
              <a:rPr lang="it-IT" i="1" spc="-180" dirty="0">
                <a:solidFill>
                  <a:srgbClr val="FFFFFF"/>
                </a:solidFill>
                <a:latin typeface="Franklin Gothic Medium"/>
                <a:cs typeface="Franklin Gothic Medium"/>
              </a:rPr>
              <a:t>  </a:t>
            </a:r>
            <a:r>
              <a:rPr i="1" spc="170" dirty="0">
                <a:solidFill>
                  <a:srgbClr val="FFFFFF"/>
                </a:solidFill>
                <a:latin typeface="Franklin Gothic Medium"/>
                <a:cs typeface="Franklin Gothic Medium"/>
              </a:rPr>
              <a:t>2</a:t>
            </a:r>
            <a:r>
              <a:rPr i="1" spc="100" dirty="0">
                <a:solidFill>
                  <a:srgbClr val="FFFFFF"/>
                </a:solidFill>
                <a:latin typeface="Franklin Gothic Medium"/>
                <a:cs typeface="Franklin Gothic Medium"/>
              </a:rPr>
              <a:t>0</a:t>
            </a:r>
            <a:r>
              <a:rPr i="1" spc="150" dirty="0">
                <a:solidFill>
                  <a:srgbClr val="FFFFFF"/>
                </a:solidFill>
                <a:latin typeface="Franklin Gothic Medium"/>
                <a:cs typeface="Franklin Gothic Medium"/>
              </a:rPr>
              <a:t>1</a:t>
            </a:r>
            <a:r>
              <a:rPr i="1" spc="170" dirty="0">
                <a:solidFill>
                  <a:srgbClr val="FFFFFF"/>
                </a:solidFill>
                <a:latin typeface="Franklin Gothic Medium"/>
                <a:cs typeface="Franklin Gothic Medium"/>
              </a:rPr>
              <a:t>4/23/U</a:t>
            </a:r>
            <a:r>
              <a:rPr i="1" spc="160" dirty="0">
                <a:solidFill>
                  <a:srgbClr val="FFFFFF"/>
                </a:solidFill>
                <a:latin typeface="Franklin Gothic Medium"/>
                <a:cs typeface="Franklin Gothic Medium"/>
              </a:rPr>
              <a:t>e</a:t>
            </a:r>
            <a:r>
              <a:rPr i="1" spc="5" dirty="0">
                <a:solidFill>
                  <a:srgbClr val="FFFFFF"/>
                </a:solidFill>
                <a:latin typeface="Franklin Gothic Medium"/>
                <a:cs typeface="Franklin Gothic Medium"/>
              </a:rPr>
              <a:t>,</a:t>
            </a:r>
            <a:r>
              <a:rPr i="1" dirty="0">
                <a:solidFill>
                  <a:srgbClr val="FFFFFF"/>
                </a:solidFill>
                <a:latin typeface="Franklin Gothic Medium"/>
                <a:cs typeface="Franklin Gothic Medium"/>
              </a:rPr>
              <a:t> </a:t>
            </a:r>
            <a:r>
              <a:rPr i="1" spc="-170" dirty="0">
                <a:solidFill>
                  <a:srgbClr val="FFFFFF"/>
                </a:solidFill>
                <a:latin typeface="Franklin Gothic Medium"/>
                <a:cs typeface="Franklin Gothic Medium"/>
              </a:rPr>
              <a:t> </a:t>
            </a:r>
            <a:r>
              <a:rPr i="1" spc="170" dirty="0">
                <a:solidFill>
                  <a:srgbClr val="FFFFFF"/>
                </a:solidFill>
                <a:latin typeface="Franklin Gothic Medium"/>
                <a:cs typeface="Franklin Gothic Medium"/>
              </a:rPr>
              <a:t>2</a:t>
            </a:r>
            <a:r>
              <a:rPr i="1" spc="100" dirty="0">
                <a:solidFill>
                  <a:srgbClr val="FFFFFF"/>
                </a:solidFill>
                <a:latin typeface="Franklin Gothic Medium"/>
                <a:cs typeface="Franklin Gothic Medium"/>
              </a:rPr>
              <a:t>0</a:t>
            </a:r>
            <a:r>
              <a:rPr i="1" spc="150" dirty="0">
                <a:solidFill>
                  <a:srgbClr val="FFFFFF"/>
                </a:solidFill>
                <a:latin typeface="Franklin Gothic Medium"/>
                <a:cs typeface="Franklin Gothic Medium"/>
              </a:rPr>
              <a:t>1</a:t>
            </a:r>
            <a:r>
              <a:rPr i="1" spc="170" dirty="0">
                <a:solidFill>
                  <a:srgbClr val="FFFFFF"/>
                </a:solidFill>
                <a:latin typeface="Franklin Gothic Medium"/>
                <a:cs typeface="Franklin Gothic Medium"/>
              </a:rPr>
              <a:t>4/</a:t>
            </a:r>
            <a:r>
              <a:rPr i="1" spc="120" dirty="0">
                <a:solidFill>
                  <a:srgbClr val="FFFFFF"/>
                </a:solidFill>
                <a:latin typeface="Franklin Gothic Medium"/>
                <a:cs typeface="Franklin Gothic Medium"/>
              </a:rPr>
              <a:t>2</a:t>
            </a:r>
            <a:r>
              <a:rPr i="1" spc="170" dirty="0">
                <a:solidFill>
                  <a:srgbClr val="FFFFFF"/>
                </a:solidFill>
                <a:latin typeface="Franklin Gothic Medium"/>
                <a:cs typeface="Franklin Gothic Medium"/>
              </a:rPr>
              <a:t>4/U</a:t>
            </a:r>
            <a:r>
              <a:rPr i="1" spc="20" dirty="0">
                <a:solidFill>
                  <a:srgbClr val="FFFFFF"/>
                </a:solidFill>
                <a:latin typeface="Franklin Gothic Medium"/>
                <a:cs typeface="Franklin Gothic Medium"/>
              </a:rPr>
              <a:t>e</a:t>
            </a:r>
            <a:r>
              <a:rPr i="1" dirty="0">
                <a:solidFill>
                  <a:srgbClr val="FFFFFF"/>
                </a:solidFill>
                <a:latin typeface="Franklin Gothic Medium"/>
                <a:cs typeface="Franklin Gothic Medium"/>
              </a:rPr>
              <a:t> </a:t>
            </a:r>
            <a:r>
              <a:rPr i="1" spc="-180" dirty="0">
                <a:solidFill>
                  <a:srgbClr val="FFFFFF"/>
                </a:solidFill>
                <a:latin typeface="Franklin Gothic Medium"/>
                <a:cs typeface="Franklin Gothic Medium"/>
              </a:rPr>
              <a:t> </a:t>
            </a:r>
            <a:r>
              <a:rPr i="1" spc="170" dirty="0">
                <a:solidFill>
                  <a:srgbClr val="FFFFFF"/>
                </a:solidFill>
                <a:latin typeface="Franklin Gothic Medium"/>
                <a:cs typeface="Franklin Gothic Medium"/>
              </a:rPr>
              <a:t>E2</a:t>
            </a:r>
            <a:r>
              <a:rPr i="1" spc="100" dirty="0">
                <a:solidFill>
                  <a:srgbClr val="FFFFFF"/>
                </a:solidFill>
                <a:latin typeface="Franklin Gothic Medium"/>
                <a:cs typeface="Franklin Gothic Medium"/>
              </a:rPr>
              <a:t>0</a:t>
            </a:r>
            <a:r>
              <a:rPr i="1" spc="150" dirty="0">
                <a:solidFill>
                  <a:srgbClr val="FFFFFF"/>
                </a:solidFill>
                <a:latin typeface="Franklin Gothic Medium"/>
                <a:cs typeface="Franklin Gothic Medium"/>
              </a:rPr>
              <a:t>1</a:t>
            </a:r>
            <a:r>
              <a:rPr i="1" spc="170" dirty="0">
                <a:solidFill>
                  <a:srgbClr val="FFFFFF"/>
                </a:solidFill>
                <a:latin typeface="Franklin Gothic Medium"/>
                <a:cs typeface="Franklin Gothic Medium"/>
              </a:rPr>
              <a:t>4/25/U</a:t>
            </a:r>
            <a:r>
              <a:rPr i="1" spc="20" dirty="0">
                <a:solidFill>
                  <a:srgbClr val="FFFFFF"/>
                </a:solidFill>
                <a:latin typeface="Franklin Gothic Medium"/>
                <a:cs typeface="Franklin Gothic Medium"/>
              </a:rPr>
              <a:t>e</a:t>
            </a:r>
            <a:r>
              <a:rPr i="1" spc="5" dirty="0">
                <a:solidFill>
                  <a:srgbClr val="FFFFFF"/>
                </a:solidFill>
                <a:latin typeface="Franklin Gothic Medium"/>
                <a:cs typeface="Franklin Gothic Medium"/>
              </a:rPr>
              <a:t> </a:t>
            </a:r>
            <a:endParaRPr lang="it-IT" i="1" spc="5" dirty="0">
              <a:solidFill>
                <a:srgbClr val="FFFFFF"/>
              </a:solidFill>
              <a:latin typeface="Franklin Gothic Medium"/>
              <a:cs typeface="Franklin Gothic Medium"/>
            </a:endParaRPr>
          </a:p>
          <a:p>
            <a:pPr marL="55244" algn="ctr">
              <a:lnSpc>
                <a:spcPct val="100000"/>
              </a:lnSpc>
            </a:pPr>
            <a:r>
              <a:rPr i="1" spc="5" dirty="0">
                <a:solidFill>
                  <a:srgbClr val="FFFFFF"/>
                </a:solidFill>
                <a:latin typeface="Franklin Gothic Medium"/>
                <a:cs typeface="Franklin Gothic Medium"/>
              </a:rPr>
              <a:t>Il</a:t>
            </a:r>
            <a:r>
              <a:rPr i="1" spc="15" dirty="0">
                <a:solidFill>
                  <a:srgbClr val="FFFFFF"/>
                </a:solidFill>
                <a:latin typeface="Franklin Gothic Medium"/>
                <a:cs typeface="Franklin Gothic Medium"/>
              </a:rPr>
              <a:t> </a:t>
            </a:r>
            <a:r>
              <a:rPr i="1" spc="25" dirty="0">
                <a:solidFill>
                  <a:srgbClr val="FFFFFF"/>
                </a:solidFill>
                <a:latin typeface="Franklin Gothic Medium"/>
                <a:cs typeface="Franklin Gothic Medium"/>
              </a:rPr>
              <a:t>Nu</a:t>
            </a:r>
            <a:r>
              <a:rPr i="1" spc="-5" dirty="0">
                <a:solidFill>
                  <a:srgbClr val="FFFFFF"/>
                </a:solidFill>
                <a:latin typeface="Franklin Gothic Medium"/>
                <a:cs typeface="Franklin Gothic Medium"/>
              </a:rPr>
              <a:t>o</a:t>
            </a:r>
            <a:r>
              <a:rPr i="1" spc="-10" dirty="0">
                <a:solidFill>
                  <a:srgbClr val="FFFFFF"/>
                </a:solidFill>
                <a:latin typeface="Franklin Gothic Medium"/>
                <a:cs typeface="Franklin Gothic Medium"/>
              </a:rPr>
              <a:t>v</a:t>
            </a:r>
            <a:r>
              <a:rPr i="1" spc="20" dirty="0">
                <a:solidFill>
                  <a:srgbClr val="FFFFFF"/>
                </a:solidFill>
                <a:latin typeface="Franklin Gothic Medium"/>
                <a:cs typeface="Franklin Gothic Medium"/>
              </a:rPr>
              <a:t>o</a:t>
            </a:r>
            <a:r>
              <a:rPr i="1" spc="10" dirty="0">
                <a:solidFill>
                  <a:srgbClr val="FFFFFF"/>
                </a:solidFill>
                <a:latin typeface="Franklin Gothic Medium"/>
                <a:cs typeface="Franklin Gothic Medium"/>
              </a:rPr>
              <a:t> </a:t>
            </a:r>
            <a:r>
              <a:rPr i="1" spc="25" dirty="0">
                <a:solidFill>
                  <a:srgbClr val="FFFFFF"/>
                </a:solidFill>
                <a:latin typeface="Franklin Gothic Medium"/>
                <a:cs typeface="Franklin Gothic Medium"/>
              </a:rPr>
              <a:t>C</a:t>
            </a:r>
            <a:r>
              <a:rPr i="1" spc="15" dirty="0">
                <a:solidFill>
                  <a:srgbClr val="FFFFFF"/>
                </a:solidFill>
                <a:latin typeface="Franklin Gothic Medium"/>
                <a:cs typeface="Franklin Gothic Medium"/>
              </a:rPr>
              <a:t>odi</a:t>
            </a:r>
            <a:r>
              <a:rPr i="1" spc="5" dirty="0">
                <a:solidFill>
                  <a:srgbClr val="FFFFFF"/>
                </a:solidFill>
                <a:latin typeface="Franklin Gothic Medium"/>
                <a:cs typeface="Franklin Gothic Medium"/>
              </a:rPr>
              <a:t>c</a:t>
            </a:r>
            <a:r>
              <a:rPr i="1" spc="20" dirty="0">
                <a:solidFill>
                  <a:srgbClr val="FFFFFF"/>
                </a:solidFill>
                <a:latin typeface="Franklin Gothic Medium"/>
                <a:cs typeface="Franklin Gothic Medium"/>
              </a:rPr>
              <a:t>e</a:t>
            </a:r>
            <a:r>
              <a:rPr i="1" spc="5" dirty="0">
                <a:solidFill>
                  <a:srgbClr val="FFFFFF"/>
                </a:solidFill>
                <a:latin typeface="Franklin Gothic Medium"/>
                <a:cs typeface="Franklin Gothic Medium"/>
              </a:rPr>
              <a:t> </a:t>
            </a:r>
            <a:r>
              <a:rPr i="1" spc="20" dirty="0">
                <a:solidFill>
                  <a:srgbClr val="FFFFFF"/>
                </a:solidFill>
                <a:latin typeface="Franklin Gothic Medium"/>
                <a:cs typeface="Franklin Gothic Medium"/>
              </a:rPr>
              <a:t>D</a:t>
            </a:r>
            <a:r>
              <a:rPr i="1" spc="10" dirty="0">
                <a:solidFill>
                  <a:srgbClr val="FFFFFF"/>
                </a:solidFill>
                <a:latin typeface="Franklin Gothic Medium"/>
                <a:cs typeface="Franklin Gothic Medium"/>
              </a:rPr>
              <a:t>e</a:t>
            </a:r>
            <a:r>
              <a:rPr i="1" spc="5" dirty="0">
                <a:solidFill>
                  <a:srgbClr val="FFFFFF"/>
                </a:solidFill>
                <a:latin typeface="Franklin Gothic Medium"/>
                <a:cs typeface="Franklin Gothic Medium"/>
              </a:rPr>
              <a:t>i</a:t>
            </a:r>
            <a:r>
              <a:rPr i="1" spc="15" dirty="0">
                <a:solidFill>
                  <a:srgbClr val="FFFFFF"/>
                </a:solidFill>
                <a:latin typeface="Franklin Gothic Medium"/>
                <a:cs typeface="Franklin Gothic Medium"/>
              </a:rPr>
              <a:t> </a:t>
            </a:r>
            <a:r>
              <a:rPr i="1" spc="25" dirty="0">
                <a:solidFill>
                  <a:srgbClr val="FFFFFF"/>
                </a:solidFill>
                <a:latin typeface="Franklin Gothic Medium"/>
                <a:cs typeface="Franklin Gothic Medium"/>
              </a:rPr>
              <a:t>C</a:t>
            </a:r>
            <a:r>
              <a:rPr i="1" spc="20" dirty="0">
                <a:solidFill>
                  <a:srgbClr val="FFFFFF"/>
                </a:solidFill>
                <a:latin typeface="Franklin Gothic Medium"/>
                <a:cs typeface="Franklin Gothic Medium"/>
              </a:rPr>
              <a:t>on</a:t>
            </a:r>
            <a:r>
              <a:rPr i="1" spc="5" dirty="0">
                <a:solidFill>
                  <a:srgbClr val="FFFFFF"/>
                </a:solidFill>
                <a:latin typeface="Franklin Gothic Medium"/>
                <a:cs typeface="Franklin Gothic Medium"/>
              </a:rPr>
              <a:t>t</a:t>
            </a:r>
            <a:r>
              <a:rPr i="1" spc="25" dirty="0">
                <a:solidFill>
                  <a:srgbClr val="FFFFFF"/>
                </a:solidFill>
                <a:latin typeface="Franklin Gothic Medium"/>
                <a:cs typeface="Franklin Gothic Medium"/>
              </a:rPr>
              <a:t>r</a:t>
            </a:r>
            <a:r>
              <a:rPr i="1" spc="20" dirty="0">
                <a:solidFill>
                  <a:srgbClr val="FFFFFF"/>
                </a:solidFill>
                <a:latin typeface="Franklin Gothic Medium"/>
                <a:cs typeface="Franklin Gothic Medium"/>
              </a:rPr>
              <a:t>a</a:t>
            </a:r>
            <a:r>
              <a:rPr i="1" spc="5" dirty="0">
                <a:solidFill>
                  <a:srgbClr val="FFFFFF"/>
                </a:solidFill>
                <a:latin typeface="Franklin Gothic Medium"/>
                <a:cs typeface="Franklin Gothic Medium"/>
              </a:rPr>
              <a:t>tti</a:t>
            </a:r>
            <a:r>
              <a:rPr i="1" spc="15" dirty="0">
                <a:solidFill>
                  <a:srgbClr val="FFFFFF"/>
                </a:solidFill>
                <a:latin typeface="Franklin Gothic Medium"/>
                <a:cs typeface="Franklin Gothic Medium"/>
              </a:rPr>
              <a:t> </a:t>
            </a:r>
            <a:r>
              <a:rPr i="1" spc="5" dirty="0">
                <a:solidFill>
                  <a:srgbClr val="FFFFFF"/>
                </a:solidFill>
                <a:latin typeface="Franklin Gothic Medium"/>
                <a:cs typeface="Franklin Gothic Medium"/>
              </a:rPr>
              <a:t>-</a:t>
            </a:r>
            <a:r>
              <a:rPr i="1" spc="15" dirty="0">
                <a:solidFill>
                  <a:srgbClr val="FFFFFF"/>
                </a:solidFill>
                <a:latin typeface="Franklin Gothic Medium"/>
                <a:cs typeface="Franklin Gothic Medium"/>
              </a:rPr>
              <a:t> </a:t>
            </a:r>
            <a:r>
              <a:rPr i="1" spc="20" dirty="0">
                <a:solidFill>
                  <a:srgbClr val="FFFFFF"/>
                </a:solidFill>
                <a:latin typeface="Franklin Gothic Medium"/>
                <a:cs typeface="Franklin Gothic Medium"/>
              </a:rPr>
              <a:t>D</a:t>
            </a:r>
            <a:r>
              <a:rPr i="1" spc="10" dirty="0">
                <a:solidFill>
                  <a:srgbClr val="FFFFFF"/>
                </a:solidFill>
                <a:latin typeface="Franklin Gothic Medium"/>
                <a:cs typeface="Franklin Gothic Medium"/>
              </a:rPr>
              <a:t>.Lgs</a:t>
            </a:r>
            <a:r>
              <a:rPr i="1" spc="5" dirty="0">
                <a:solidFill>
                  <a:srgbClr val="FFFFFF"/>
                </a:solidFill>
                <a:latin typeface="Franklin Gothic Medium"/>
                <a:cs typeface="Franklin Gothic Medium"/>
              </a:rPr>
              <a:t>.</a:t>
            </a:r>
            <a:r>
              <a:rPr i="1" spc="15" dirty="0">
                <a:solidFill>
                  <a:srgbClr val="FFFFFF"/>
                </a:solidFill>
                <a:latin typeface="Franklin Gothic Medium"/>
                <a:cs typeface="Franklin Gothic Medium"/>
              </a:rPr>
              <a:t> </a:t>
            </a:r>
            <a:r>
              <a:rPr i="1" spc="20" dirty="0">
                <a:solidFill>
                  <a:srgbClr val="FFFFFF"/>
                </a:solidFill>
                <a:latin typeface="Franklin Gothic Medium"/>
                <a:cs typeface="Franklin Gothic Medium"/>
              </a:rPr>
              <a:t>50/2</a:t>
            </a:r>
            <a:r>
              <a:rPr i="1" spc="-45" dirty="0">
                <a:solidFill>
                  <a:srgbClr val="FFFFFF"/>
                </a:solidFill>
                <a:latin typeface="Franklin Gothic Medium"/>
                <a:cs typeface="Franklin Gothic Medium"/>
              </a:rPr>
              <a:t>0</a:t>
            </a:r>
            <a:r>
              <a:rPr i="1" spc="-30" dirty="0">
                <a:solidFill>
                  <a:srgbClr val="FFFFFF"/>
                </a:solidFill>
                <a:latin typeface="Franklin Gothic Medium"/>
                <a:cs typeface="Franklin Gothic Medium"/>
              </a:rPr>
              <a:t>1</a:t>
            </a:r>
            <a:r>
              <a:rPr i="1" spc="20" dirty="0">
                <a:solidFill>
                  <a:srgbClr val="FFFFFF"/>
                </a:solidFill>
                <a:latin typeface="Franklin Gothic Medium"/>
                <a:cs typeface="Franklin Gothic Medium"/>
              </a:rPr>
              <a:t>6</a:t>
            </a:r>
            <a:r>
              <a:rPr i="1" spc="10" dirty="0">
                <a:solidFill>
                  <a:srgbClr val="FFFFFF"/>
                </a:solidFill>
                <a:latin typeface="Franklin Gothic Medium"/>
                <a:cs typeface="Franklin Gothic Medium"/>
              </a:rPr>
              <a:t> </a:t>
            </a:r>
            <a:r>
              <a:rPr i="1" spc="20" dirty="0">
                <a:solidFill>
                  <a:srgbClr val="FFFFFF"/>
                </a:solidFill>
                <a:latin typeface="Franklin Gothic Medium"/>
                <a:cs typeface="Franklin Gothic Medium"/>
              </a:rPr>
              <a:t>–</a:t>
            </a:r>
            <a:r>
              <a:rPr i="1" spc="10" dirty="0">
                <a:solidFill>
                  <a:srgbClr val="FFFFFF"/>
                </a:solidFill>
                <a:latin typeface="Franklin Gothic Medium"/>
                <a:cs typeface="Franklin Gothic Medium"/>
              </a:rPr>
              <a:t> </a:t>
            </a:r>
            <a:r>
              <a:rPr i="1" spc="20" dirty="0">
                <a:solidFill>
                  <a:srgbClr val="FFFFFF"/>
                </a:solidFill>
                <a:latin typeface="Franklin Gothic Medium"/>
                <a:cs typeface="Franklin Gothic Medium"/>
              </a:rPr>
              <a:t>D</a:t>
            </a:r>
            <a:r>
              <a:rPr i="1" spc="10" dirty="0">
                <a:solidFill>
                  <a:srgbClr val="FFFFFF"/>
                </a:solidFill>
                <a:latin typeface="Franklin Gothic Medium"/>
                <a:cs typeface="Franklin Gothic Medium"/>
              </a:rPr>
              <a:t>.Lgs</a:t>
            </a:r>
            <a:r>
              <a:rPr i="1" spc="5" dirty="0">
                <a:solidFill>
                  <a:srgbClr val="FFFFFF"/>
                </a:solidFill>
                <a:latin typeface="Franklin Gothic Medium"/>
                <a:cs typeface="Franklin Gothic Medium"/>
              </a:rPr>
              <a:t>.</a:t>
            </a:r>
            <a:r>
              <a:rPr i="1" spc="15" dirty="0">
                <a:solidFill>
                  <a:srgbClr val="FFFFFF"/>
                </a:solidFill>
                <a:latin typeface="Franklin Gothic Medium"/>
                <a:cs typeface="Franklin Gothic Medium"/>
              </a:rPr>
              <a:t> </a:t>
            </a:r>
            <a:r>
              <a:rPr i="1" spc="20" dirty="0">
                <a:solidFill>
                  <a:srgbClr val="FFFFFF"/>
                </a:solidFill>
                <a:latin typeface="Franklin Gothic Medium"/>
                <a:cs typeface="Franklin Gothic Medium"/>
              </a:rPr>
              <a:t>56/2</a:t>
            </a:r>
            <a:r>
              <a:rPr i="1" spc="-45" dirty="0">
                <a:solidFill>
                  <a:srgbClr val="FFFFFF"/>
                </a:solidFill>
                <a:latin typeface="Franklin Gothic Medium"/>
                <a:cs typeface="Franklin Gothic Medium"/>
              </a:rPr>
              <a:t>0</a:t>
            </a:r>
            <a:r>
              <a:rPr i="1" spc="-30" dirty="0">
                <a:solidFill>
                  <a:srgbClr val="FFFFFF"/>
                </a:solidFill>
                <a:latin typeface="Franklin Gothic Medium"/>
                <a:cs typeface="Franklin Gothic Medium"/>
              </a:rPr>
              <a:t>1</a:t>
            </a:r>
            <a:r>
              <a:rPr i="1" spc="20" dirty="0">
                <a:solidFill>
                  <a:srgbClr val="FFFFFF"/>
                </a:solidFill>
                <a:latin typeface="Franklin Gothic Medium"/>
                <a:cs typeface="Franklin Gothic Medium"/>
              </a:rPr>
              <a:t>6</a:t>
            </a:r>
            <a:endParaRPr lang="it-IT" i="1" spc="20" dirty="0">
              <a:solidFill>
                <a:srgbClr val="FFFFFF"/>
              </a:solidFill>
              <a:latin typeface="Franklin Gothic Medium"/>
              <a:cs typeface="Franklin Gothic Medium"/>
            </a:endParaRPr>
          </a:p>
          <a:p>
            <a:pPr marL="12700" marR="6350" indent="0" algn="ctr">
              <a:lnSpc>
                <a:spcPct val="102600"/>
              </a:lnSpc>
            </a:pPr>
            <a:r>
              <a:rPr lang="it-IT" i="1" spc="20" dirty="0">
                <a:solidFill>
                  <a:srgbClr val="FFFFFF"/>
                </a:solidFill>
                <a:latin typeface="Franklin Gothic Medium"/>
                <a:cs typeface="Franklin Gothic Medium"/>
              </a:rPr>
              <a:t>D.L. “ Sblocca Cantieri” 18 Aprile 2019, n. 32 </a:t>
            </a:r>
            <a:r>
              <a:rPr lang="mr-IN" i="1" spc="20" dirty="0">
                <a:solidFill>
                  <a:srgbClr val="FFFFFF"/>
                </a:solidFill>
                <a:latin typeface="Franklin Gothic Medium"/>
                <a:cs typeface="Franklin Gothic Medium"/>
              </a:rPr>
              <a:t>–</a:t>
            </a:r>
            <a:r>
              <a:rPr lang="it-IT" i="1" spc="20" dirty="0">
                <a:solidFill>
                  <a:srgbClr val="FFFFFF"/>
                </a:solidFill>
                <a:latin typeface="Franklin Gothic Medium"/>
                <a:cs typeface="Franklin Gothic Medium"/>
              </a:rPr>
              <a:t> D.D.L. Delega Appalti del 28 febbraio 2019</a:t>
            </a:r>
            <a:endParaRPr dirty="0">
              <a:latin typeface="Franklin Gothic Medium"/>
              <a:cs typeface="Franklin Gothic Medium"/>
            </a:endParaRPr>
          </a:p>
        </p:txBody>
      </p:sp>
      <p:sp>
        <p:nvSpPr>
          <p:cNvPr id="8" name="object 8"/>
          <p:cNvSpPr txBox="1"/>
          <p:nvPr/>
        </p:nvSpPr>
        <p:spPr>
          <a:xfrm>
            <a:off x="78739" y="6306152"/>
            <a:ext cx="8957757"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42168" y="369149"/>
            <a:ext cx="276999" cy="6176502"/>
          </a:xfrm>
          <a:prstGeom prst="rect">
            <a:avLst/>
          </a:prstGeom>
        </p:spPr>
        <p:txBody>
          <a:bodyPr vert="vert" wrap="square" lIns="0" tIns="0" rIns="0" bIns="0" rtlCol="0">
            <a:spAutoFit/>
          </a:bodyPr>
          <a:lstStyle/>
          <a:p>
            <a:pPr marL="12700">
              <a:lnSpc>
                <a:spcPct val="100000"/>
              </a:lnSpc>
            </a:pPr>
            <a:r>
              <a:rPr sz="1800" b="1" spc="145" dirty="0">
                <a:latin typeface="Arial"/>
                <a:cs typeface="Arial"/>
              </a:rPr>
              <a:t>I</a:t>
            </a:r>
            <a:r>
              <a:rPr sz="1800" b="1" dirty="0">
                <a:latin typeface="Arial"/>
                <a:cs typeface="Arial"/>
              </a:rPr>
              <a:t>L </a:t>
            </a:r>
            <a:r>
              <a:rPr sz="1800" b="1" spc="-204" dirty="0">
                <a:latin typeface="Arial"/>
                <a:cs typeface="Arial"/>
              </a:rPr>
              <a:t> </a:t>
            </a:r>
            <a:r>
              <a:rPr sz="1800" b="1" spc="150" dirty="0">
                <a:latin typeface="Arial"/>
                <a:cs typeface="Arial"/>
              </a:rPr>
              <a:t>NU</a:t>
            </a:r>
            <a:r>
              <a:rPr sz="1800" b="1" spc="145" dirty="0">
                <a:latin typeface="Arial"/>
                <a:cs typeface="Arial"/>
              </a:rPr>
              <a:t>OV</a:t>
            </a:r>
            <a:r>
              <a:rPr sz="1800" b="1" dirty="0">
                <a:latin typeface="Arial"/>
                <a:cs typeface="Arial"/>
              </a:rPr>
              <a:t>O </a:t>
            </a:r>
            <a:r>
              <a:rPr sz="1800" b="1" spc="-204" dirty="0">
                <a:latin typeface="Arial"/>
                <a:cs typeface="Arial"/>
              </a:rPr>
              <a:t> </a:t>
            </a:r>
            <a:r>
              <a:rPr sz="1800" b="1" spc="145" dirty="0">
                <a:latin typeface="Arial"/>
                <a:cs typeface="Arial"/>
              </a:rPr>
              <a:t>Q</a:t>
            </a:r>
            <a:r>
              <a:rPr sz="1800" b="1" spc="150" dirty="0">
                <a:latin typeface="Arial"/>
                <a:cs typeface="Arial"/>
              </a:rPr>
              <a:t>UADR</a:t>
            </a:r>
            <a:r>
              <a:rPr sz="1800" b="1" dirty="0">
                <a:latin typeface="Arial"/>
                <a:cs typeface="Arial"/>
              </a:rPr>
              <a:t>O </a:t>
            </a:r>
            <a:r>
              <a:rPr sz="1800" b="1" spc="-204" dirty="0">
                <a:latin typeface="Arial"/>
                <a:cs typeface="Arial"/>
              </a:rPr>
              <a:t> </a:t>
            </a:r>
            <a:r>
              <a:rPr sz="1800" b="1" spc="150" dirty="0">
                <a:latin typeface="Arial"/>
                <a:cs typeface="Arial"/>
              </a:rPr>
              <a:t>N</a:t>
            </a:r>
            <a:r>
              <a:rPr sz="1800" b="1" spc="145" dirty="0">
                <a:latin typeface="Arial"/>
                <a:cs typeface="Arial"/>
              </a:rPr>
              <a:t>O</a:t>
            </a:r>
            <a:r>
              <a:rPr sz="1800" b="1" spc="150" dirty="0">
                <a:latin typeface="Arial"/>
                <a:cs typeface="Arial"/>
              </a:rPr>
              <a:t>RMA</a:t>
            </a:r>
            <a:r>
              <a:rPr sz="1800" b="1" spc="145" dirty="0">
                <a:latin typeface="Arial"/>
                <a:cs typeface="Arial"/>
              </a:rPr>
              <a:t>TIVO</a:t>
            </a:r>
            <a:endParaRPr sz="1800" dirty="0">
              <a:latin typeface="Arial"/>
              <a:cs typeface="Arial"/>
            </a:endParaRPr>
          </a:p>
        </p:txBody>
      </p:sp>
      <p:sp>
        <p:nvSpPr>
          <p:cNvPr id="3" name="object 3"/>
          <p:cNvSpPr/>
          <p:nvPr/>
        </p:nvSpPr>
        <p:spPr>
          <a:xfrm>
            <a:off x="152400" y="6337068"/>
            <a:ext cx="1441359" cy="520932"/>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p:nvPr/>
        </p:nvSpPr>
        <p:spPr>
          <a:xfrm>
            <a:off x="179511" y="140107"/>
            <a:ext cx="8431088" cy="392044"/>
          </a:xfrm>
          <a:custGeom>
            <a:avLst/>
            <a:gdLst/>
            <a:ahLst/>
            <a:cxnLst/>
            <a:rect l="l" t="t" r="r" b="b"/>
            <a:pathLst>
              <a:path w="8431088" h="392044">
                <a:moveTo>
                  <a:pt x="0" y="392044"/>
                </a:moveTo>
                <a:lnTo>
                  <a:pt x="8431088" y="392044"/>
                </a:lnTo>
                <a:lnTo>
                  <a:pt x="8431088" y="0"/>
                </a:lnTo>
                <a:lnTo>
                  <a:pt x="0" y="0"/>
                </a:lnTo>
                <a:lnTo>
                  <a:pt x="0" y="392044"/>
                </a:lnTo>
                <a:close/>
              </a:path>
            </a:pathLst>
          </a:custGeom>
          <a:solidFill>
            <a:srgbClr val="A90000"/>
          </a:solidFill>
        </p:spPr>
        <p:txBody>
          <a:bodyPr wrap="square" lIns="0" tIns="0" rIns="0" bIns="0" rtlCol="0">
            <a:spAutoFit/>
          </a:bodyPr>
          <a:lstStyle/>
          <a:p>
            <a:endParaRPr/>
          </a:p>
        </p:txBody>
      </p:sp>
      <p:sp>
        <p:nvSpPr>
          <p:cNvPr id="5" name="object 5"/>
          <p:cNvSpPr txBox="1">
            <a:spLocks noGrp="1"/>
          </p:cNvSpPr>
          <p:nvPr>
            <p:ph type="title"/>
          </p:nvPr>
        </p:nvSpPr>
        <p:spPr>
          <a:xfrm>
            <a:off x="258251" y="173127"/>
            <a:ext cx="8627496" cy="307777"/>
          </a:xfrm>
          <a:prstGeom prst="rect">
            <a:avLst/>
          </a:prstGeom>
        </p:spPr>
        <p:txBody>
          <a:bodyPr vert="horz" wrap="square" lIns="0" tIns="0" rIns="0" bIns="0" rtlCol="0">
            <a:spAutoFit/>
          </a:bodyPr>
          <a:lstStyle/>
          <a:p>
            <a:pPr marL="12700">
              <a:lnSpc>
                <a:spcPct val="100000"/>
              </a:lnSpc>
            </a:pPr>
            <a:r>
              <a:rPr lang="it-IT" sz="2000" dirty="0">
                <a:latin typeface="Calibri"/>
                <a:cs typeface="Calibri"/>
              </a:rPr>
              <a:t>S</a:t>
            </a:r>
            <a:r>
              <a:rPr lang="it-IT" sz="2000" spc="5" dirty="0">
                <a:latin typeface="Calibri"/>
                <a:cs typeface="Calibri"/>
              </a:rPr>
              <a:t>e</a:t>
            </a:r>
            <a:r>
              <a:rPr lang="it-IT" sz="2000" spc="-5" dirty="0">
                <a:latin typeface="Calibri"/>
                <a:cs typeface="Calibri"/>
              </a:rPr>
              <a:t>m</a:t>
            </a:r>
            <a:r>
              <a:rPr lang="it-IT" sz="2000" spc="-15" dirty="0">
                <a:latin typeface="Calibri"/>
                <a:cs typeface="Calibri"/>
              </a:rPr>
              <a:t>p</a:t>
            </a:r>
            <a:r>
              <a:rPr lang="it-IT" sz="2000" spc="-10" dirty="0">
                <a:latin typeface="Calibri"/>
                <a:cs typeface="Calibri"/>
              </a:rPr>
              <a:t>li</a:t>
            </a:r>
            <a:r>
              <a:rPr lang="it-IT" sz="2000" spc="5" dirty="0">
                <a:latin typeface="Calibri"/>
                <a:cs typeface="Calibri"/>
              </a:rPr>
              <a:t>f</a:t>
            </a:r>
            <a:r>
              <a:rPr lang="it-IT" sz="2000" spc="-10" dirty="0">
                <a:latin typeface="Calibri"/>
                <a:cs typeface="Calibri"/>
              </a:rPr>
              <a:t>ica</a:t>
            </a:r>
            <a:r>
              <a:rPr lang="it-IT" sz="2000" spc="5" dirty="0">
                <a:latin typeface="Calibri"/>
                <a:cs typeface="Calibri"/>
              </a:rPr>
              <a:t>z</a:t>
            </a:r>
            <a:r>
              <a:rPr lang="it-IT" sz="2000" spc="-10" dirty="0">
                <a:latin typeface="Calibri"/>
                <a:cs typeface="Calibri"/>
              </a:rPr>
              <a:t>i</a:t>
            </a:r>
            <a:r>
              <a:rPr lang="it-IT" sz="2000" spc="-20" dirty="0">
                <a:latin typeface="Calibri"/>
                <a:cs typeface="Calibri"/>
              </a:rPr>
              <a:t>o</a:t>
            </a:r>
            <a:r>
              <a:rPr lang="it-IT" sz="2000" spc="-15" dirty="0">
                <a:latin typeface="Calibri"/>
                <a:cs typeface="Calibri"/>
              </a:rPr>
              <a:t>n</a:t>
            </a:r>
            <a:r>
              <a:rPr lang="it-IT" sz="2000" dirty="0">
                <a:latin typeface="Calibri"/>
                <a:cs typeface="Calibri"/>
              </a:rPr>
              <a:t>e </a:t>
            </a:r>
            <a:r>
              <a:rPr lang="it-IT" sz="2000" spc="-25" dirty="0">
                <a:latin typeface="Calibri"/>
                <a:cs typeface="Calibri"/>
              </a:rPr>
              <a:t>N</a:t>
            </a:r>
            <a:r>
              <a:rPr lang="it-IT" sz="2000" spc="-20" dirty="0">
                <a:latin typeface="Calibri"/>
                <a:cs typeface="Calibri"/>
              </a:rPr>
              <a:t>o</a:t>
            </a:r>
            <a:r>
              <a:rPr lang="it-IT" sz="2000" dirty="0">
                <a:latin typeface="Calibri"/>
                <a:cs typeface="Calibri"/>
              </a:rPr>
              <a:t>r</a:t>
            </a:r>
            <a:r>
              <a:rPr lang="it-IT" sz="2000" spc="-5" dirty="0">
                <a:latin typeface="Calibri"/>
                <a:cs typeface="Calibri"/>
              </a:rPr>
              <a:t>m</a:t>
            </a:r>
            <a:r>
              <a:rPr lang="it-IT" sz="2000" spc="-30" dirty="0">
                <a:latin typeface="Calibri"/>
                <a:cs typeface="Calibri"/>
              </a:rPr>
              <a:t>a</a:t>
            </a:r>
            <a:r>
              <a:rPr lang="it-IT" sz="2000" spc="-20" dirty="0">
                <a:latin typeface="Calibri"/>
                <a:cs typeface="Calibri"/>
              </a:rPr>
              <a:t>t</a:t>
            </a:r>
            <a:r>
              <a:rPr lang="it-IT" sz="2000" spc="-10" dirty="0">
                <a:latin typeface="Calibri"/>
                <a:cs typeface="Calibri"/>
              </a:rPr>
              <a:t>i</a:t>
            </a:r>
            <a:r>
              <a:rPr lang="it-IT" sz="2000" spc="-25" dirty="0">
                <a:latin typeface="Calibri"/>
                <a:cs typeface="Calibri"/>
              </a:rPr>
              <a:t>v</a:t>
            </a:r>
            <a:r>
              <a:rPr lang="it-IT" sz="2000" spc="-10" dirty="0">
                <a:latin typeface="Calibri"/>
                <a:cs typeface="Calibri"/>
              </a:rPr>
              <a:t>a</a:t>
            </a:r>
            <a:endParaRPr sz="2000" spc="-20" dirty="0"/>
          </a:p>
        </p:txBody>
      </p:sp>
      <p:sp>
        <p:nvSpPr>
          <p:cNvPr id="7" name="object 7"/>
          <p:cNvSpPr txBox="1"/>
          <p:nvPr/>
        </p:nvSpPr>
        <p:spPr>
          <a:xfrm>
            <a:off x="1627338" y="6545651"/>
            <a:ext cx="5065521" cy="307777"/>
          </a:xfrm>
          <a:prstGeom prst="rect">
            <a:avLst/>
          </a:prstGeom>
        </p:spPr>
        <p:txBody>
          <a:bodyPr vert="horz" wrap="square" lIns="0" tIns="0" rIns="0" bIns="0" rtlCol="0">
            <a:spAutoFit/>
          </a:bodyPr>
          <a:lstStyle/>
          <a:p>
            <a:pPr marL="12700" algn="ctr">
              <a:lnSpc>
                <a:spcPct val="100000"/>
              </a:lnSpc>
            </a:pPr>
            <a:r>
              <a:rPr lang="it-IT" sz="10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000" b="1" spc="-10" dirty="0">
                <a:latin typeface="Arial" panose="020B0604020202020204" pitchFamily="34" charset="0"/>
                <a:cs typeface="Arial" panose="020B0604020202020204" pitchFamily="34" charset="0"/>
              </a:rPr>
              <a:t>Componente Consiglio Superiore dei Lavori Pubblici</a:t>
            </a:r>
            <a:endParaRPr lang="it-IT" sz="1000" b="1" spc="-5" dirty="0">
              <a:latin typeface="Arial" panose="020B0604020202020204" pitchFamily="34" charset="0"/>
              <a:cs typeface="Arial" panose="020B0604020202020204" pitchFamily="34" charset="0"/>
            </a:endParaRPr>
          </a:p>
        </p:txBody>
      </p:sp>
      <p:sp>
        <p:nvSpPr>
          <p:cNvPr id="6" name="object 6"/>
          <p:cNvSpPr txBox="1"/>
          <p:nvPr/>
        </p:nvSpPr>
        <p:spPr>
          <a:xfrm>
            <a:off x="81147" y="710654"/>
            <a:ext cx="8453120" cy="5555367"/>
          </a:xfrm>
          <a:prstGeom prst="rect">
            <a:avLst/>
          </a:prstGeom>
        </p:spPr>
        <p:txBody>
          <a:bodyPr vert="horz" wrap="square" lIns="0" tIns="0" rIns="0" bIns="0" rtlCol="0">
            <a:spAutoFit/>
          </a:bodyPr>
          <a:lstStyle/>
          <a:p>
            <a:pPr marL="298450" indent="-285750">
              <a:lnSpc>
                <a:spcPct val="100000"/>
              </a:lnSpc>
              <a:buFont typeface="Arial"/>
              <a:buChar char="➢"/>
              <a:tabLst>
                <a:tab pos="298450" algn="l"/>
              </a:tabLst>
            </a:pPr>
            <a:r>
              <a:rPr b="1" dirty="0">
                <a:latin typeface="Calibri"/>
                <a:cs typeface="Calibri"/>
              </a:rPr>
              <a:t>S</a:t>
            </a:r>
            <a:r>
              <a:rPr b="1" spc="5" dirty="0">
                <a:latin typeface="Calibri"/>
                <a:cs typeface="Calibri"/>
              </a:rPr>
              <a:t>e</a:t>
            </a:r>
            <a:r>
              <a:rPr b="1" spc="-5" dirty="0">
                <a:latin typeface="Calibri"/>
                <a:cs typeface="Calibri"/>
              </a:rPr>
              <a:t>m</a:t>
            </a:r>
            <a:r>
              <a:rPr b="1" spc="-15" dirty="0">
                <a:latin typeface="Calibri"/>
                <a:cs typeface="Calibri"/>
              </a:rPr>
              <a:t>p</a:t>
            </a:r>
            <a:r>
              <a:rPr b="1" spc="-10" dirty="0">
                <a:latin typeface="Calibri"/>
                <a:cs typeface="Calibri"/>
              </a:rPr>
              <a:t>li</a:t>
            </a:r>
            <a:r>
              <a:rPr b="1" spc="5" dirty="0">
                <a:latin typeface="Calibri"/>
                <a:cs typeface="Calibri"/>
              </a:rPr>
              <a:t>f</a:t>
            </a:r>
            <a:r>
              <a:rPr b="1" spc="-10" dirty="0">
                <a:latin typeface="Calibri"/>
                <a:cs typeface="Calibri"/>
              </a:rPr>
              <a:t>ica</a:t>
            </a:r>
            <a:r>
              <a:rPr b="1" spc="5" dirty="0">
                <a:latin typeface="Calibri"/>
                <a:cs typeface="Calibri"/>
              </a:rPr>
              <a:t>z</a:t>
            </a:r>
            <a:r>
              <a:rPr b="1" spc="-10" dirty="0">
                <a:latin typeface="Calibri"/>
                <a:cs typeface="Calibri"/>
              </a:rPr>
              <a:t>i</a:t>
            </a:r>
            <a:r>
              <a:rPr b="1" spc="-20" dirty="0">
                <a:latin typeface="Calibri"/>
                <a:cs typeface="Calibri"/>
              </a:rPr>
              <a:t>o</a:t>
            </a:r>
            <a:r>
              <a:rPr b="1" spc="-15" dirty="0">
                <a:latin typeface="Calibri"/>
                <a:cs typeface="Calibri"/>
              </a:rPr>
              <a:t>n</a:t>
            </a:r>
            <a:r>
              <a:rPr b="1" dirty="0">
                <a:latin typeface="Calibri"/>
                <a:cs typeface="Calibri"/>
              </a:rPr>
              <a:t>e </a:t>
            </a:r>
            <a:r>
              <a:rPr b="1" spc="-25" dirty="0">
                <a:latin typeface="Calibri"/>
                <a:cs typeface="Calibri"/>
              </a:rPr>
              <a:t>N</a:t>
            </a:r>
            <a:r>
              <a:rPr b="1" spc="-20" dirty="0">
                <a:latin typeface="Calibri"/>
                <a:cs typeface="Calibri"/>
              </a:rPr>
              <a:t>o</a:t>
            </a:r>
            <a:r>
              <a:rPr b="1" dirty="0">
                <a:latin typeface="Calibri"/>
                <a:cs typeface="Calibri"/>
              </a:rPr>
              <a:t>r</a:t>
            </a:r>
            <a:r>
              <a:rPr b="1" spc="-5" dirty="0">
                <a:latin typeface="Calibri"/>
                <a:cs typeface="Calibri"/>
              </a:rPr>
              <a:t>m</a:t>
            </a:r>
            <a:r>
              <a:rPr b="1" spc="-30" dirty="0">
                <a:latin typeface="Calibri"/>
                <a:cs typeface="Calibri"/>
              </a:rPr>
              <a:t>a</a:t>
            </a:r>
            <a:r>
              <a:rPr b="1" spc="-20" dirty="0">
                <a:latin typeface="Calibri"/>
                <a:cs typeface="Calibri"/>
              </a:rPr>
              <a:t>t</a:t>
            </a:r>
            <a:r>
              <a:rPr b="1" spc="-10" dirty="0">
                <a:latin typeface="Calibri"/>
                <a:cs typeface="Calibri"/>
              </a:rPr>
              <a:t>i</a:t>
            </a:r>
            <a:r>
              <a:rPr b="1" spc="-25" dirty="0">
                <a:latin typeface="Calibri"/>
                <a:cs typeface="Calibri"/>
              </a:rPr>
              <a:t>v</a:t>
            </a:r>
            <a:r>
              <a:rPr b="1" spc="-10" dirty="0">
                <a:latin typeface="Calibri"/>
                <a:cs typeface="Calibri"/>
              </a:rPr>
              <a:t>a</a:t>
            </a:r>
            <a:r>
              <a:rPr b="1" dirty="0">
                <a:latin typeface="Calibri"/>
                <a:cs typeface="Calibri"/>
              </a:rPr>
              <a:t> -</a:t>
            </a:r>
            <a:r>
              <a:rPr b="1" spc="-5" dirty="0">
                <a:latin typeface="Calibri"/>
                <a:cs typeface="Calibri"/>
              </a:rPr>
              <a:t> “</a:t>
            </a:r>
            <a:r>
              <a:rPr b="1" spc="-10" dirty="0">
                <a:latin typeface="Calibri"/>
                <a:cs typeface="Calibri"/>
              </a:rPr>
              <a:t>S</a:t>
            </a:r>
            <a:r>
              <a:rPr b="1" spc="-20" dirty="0">
                <a:latin typeface="Calibri"/>
                <a:cs typeface="Calibri"/>
              </a:rPr>
              <a:t>o</a:t>
            </a:r>
            <a:r>
              <a:rPr b="1" spc="5" dirty="0">
                <a:latin typeface="Calibri"/>
                <a:cs typeface="Calibri"/>
              </a:rPr>
              <a:t>f</a:t>
            </a:r>
            <a:r>
              <a:rPr b="1" dirty="0">
                <a:latin typeface="Calibri"/>
                <a:cs typeface="Calibri"/>
              </a:rPr>
              <a:t>t</a:t>
            </a:r>
            <a:r>
              <a:rPr b="1" spc="-10" dirty="0">
                <a:latin typeface="Calibri"/>
                <a:cs typeface="Calibri"/>
              </a:rPr>
              <a:t> </a:t>
            </a:r>
            <a:r>
              <a:rPr b="1" i="1" spc="-10" dirty="0">
                <a:latin typeface="Calibri"/>
                <a:cs typeface="Calibri"/>
              </a:rPr>
              <a:t>L</a:t>
            </a:r>
            <a:r>
              <a:rPr b="1" i="1" spc="-25" dirty="0">
                <a:latin typeface="Calibri"/>
                <a:cs typeface="Calibri"/>
              </a:rPr>
              <a:t>a</a:t>
            </a:r>
            <a:r>
              <a:rPr b="1" i="1" spc="50" dirty="0">
                <a:latin typeface="Calibri"/>
                <a:cs typeface="Calibri"/>
              </a:rPr>
              <a:t>w</a:t>
            </a:r>
            <a:r>
              <a:rPr b="1" i="1" dirty="0">
                <a:latin typeface="Calibri"/>
                <a:cs typeface="Calibri"/>
              </a:rPr>
              <a:t>”</a:t>
            </a:r>
            <a:endParaRPr lang="it-IT" b="1" i="1" dirty="0">
              <a:latin typeface="Calibri"/>
              <a:cs typeface="Calibri"/>
            </a:endParaRPr>
          </a:p>
          <a:p>
            <a:pPr marL="12700">
              <a:lnSpc>
                <a:spcPct val="100000"/>
              </a:lnSpc>
              <a:tabLst>
                <a:tab pos="298450" algn="l"/>
              </a:tabLst>
            </a:pPr>
            <a:endParaRPr sz="800" dirty="0"/>
          </a:p>
          <a:p>
            <a:pPr marL="298450" indent="-285750">
              <a:lnSpc>
                <a:spcPct val="100000"/>
              </a:lnSpc>
              <a:buFont typeface="Arial"/>
              <a:buChar char="•"/>
              <a:tabLst>
                <a:tab pos="297815" algn="l"/>
              </a:tabLst>
            </a:pPr>
            <a:r>
              <a:rPr sz="1600" spc="-5" dirty="0">
                <a:latin typeface="Calibri"/>
                <a:cs typeface="Calibri"/>
              </a:rPr>
              <a:t>I</a:t>
            </a:r>
            <a:r>
              <a:rPr sz="1600" dirty="0">
                <a:latin typeface="Calibri"/>
                <a:cs typeface="Calibri"/>
              </a:rPr>
              <a:t>l</a:t>
            </a:r>
            <a:r>
              <a:rPr sz="1600" spc="90" dirty="0">
                <a:latin typeface="Calibri"/>
                <a:cs typeface="Calibri"/>
              </a:rPr>
              <a:t> </a:t>
            </a:r>
            <a:r>
              <a:rPr sz="1600" b="1" spc="-15" dirty="0">
                <a:latin typeface="Calibri"/>
                <a:cs typeface="Calibri"/>
              </a:rPr>
              <a:t>C</a:t>
            </a:r>
            <a:r>
              <a:rPr sz="1600" b="1" spc="-20" dirty="0">
                <a:latin typeface="Calibri"/>
                <a:cs typeface="Calibri"/>
              </a:rPr>
              <a:t>o</a:t>
            </a:r>
            <a:r>
              <a:rPr sz="1600" b="1" spc="-15" dirty="0">
                <a:latin typeface="Calibri"/>
                <a:cs typeface="Calibri"/>
              </a:rPr>
              <a:t>d</a:t>
            </a:r>
            <a:r>
              <a:rPr sz="1600" b="1" spc="-10" dirty="0">
                <a:latin typeface="Calibri"/>
                <a:cs typeface="Calibri"/>
              </a:rPr>
              <a:t>i</a:t>
            </a:r>
            <a:r>
              <a:rPr sz="1600" b="1" spc="-5" dirty="0">
                <a:latin typeface="Calibri"/>
                <a:cs typeface="Calibri"/>
              </a:rPr>
              <a:t>c</a:t>
            </a:r>
            <a:r>
              <a:rPr sz="1600" b="1" dirty="0">
                <a:latin typeface="Calibri"/>
                <a:cs typeface="Calibri"/>
              </a:rPr>
              <a:t>e</a:t>
            </a:r>
            <a:r>
              <a:rPr sz="1600" b="1" spc="85" dirty="0">
                <a:latin typeface="Calibri"/>
                <a:cs typeface="Calibri"/>
              </a:rPr>
              <a:t> </a:t>
            </a:r>
            <a:r>
              <a:rPr sz="1600" spc="5" dirty="0">
                <a:latin typeface="Calibri"/>
                <a:cs typeface="Calibri"/>
              </a:rPr>
              <a:t>p</a:t>
            </a:r>
            <a:r>
              <a:rPr sz="1600" spc="-30" dirty="0">
                <a:latin typeface="Calibri"/>
                <a:cs typeface="Calibri"/>
              </a:rPr>
              <a:t>r</a:t>
            </a:r>
            <a:r>
              <a:rPr sz="1600" spc="-10" dirty="0">
                <a:latin typeface="Calibri"/>
                <a:cs typeface="Calibri"/>
              </a:rPr>
              <a:t>e</a:t>
            </a:r>
            <a:r>
              <a:rPr sz="1600" spc="-5" dirty="0">
                <a:latin typeface="Calibri"/>
                <a:cs typeface="Calibri"/>
              </a:rPr>
              <a:t>s</a:t>
            </a:r>
            <a:r>
              <a:rPr sz="1600" spc="-10" dirty="0">
                <a:latin typeface="Calibri"/>
                <a:cs typeface="Calibri"/>
              </a:rPr>
              <a:t>e</a:t>
            </a:r>
            <a:r>
              <a:rPr sz="1600" spc="-15" dirty="0">
                <a:latin typeface="Calibri"/>
                <a:cs typeface="Calibri"/>
              </a:rPr>
              <a:t>n</a:t>
            </a:r>
            <a:r>
              <a:rPr sz="1600" spc="-35" dirty="0">
                <a:latin typeface="Calibri"/>
                <a:cs typeface="Calibri"/>
              </a:rPr>
              <a:t>t</a:t>
            </a:r>
            <a:r>
              <a:rPr sz="1600" dirty="0">
                <a:latin typeface="Calibri"/>
                <a:cs typeface="Calibri"/>
              </a:rPr>
              <a:t>a</a:t>
            </a:r>
            <a:r>
              <a:rPr sz="1600" spc="95" dirty="0">
                <a:latin typeface="Calibri"/>
                <a:cs typeface="Calibri"/>
              </a:rPr>
              <a:t> </a:t>
            </a:r>
            <a:r>
              <a:rPr sz="1600" b="1" spc="-15" dirty="0">
                <a:latin typeface="Calibri"/>
                <a:cs typeface="Calibri"/>
              </a:rPr>
              <a:t>22</a:t>
            </a:r>
            <a:r>
              <a:rPr sz="1600" b="1" spc="-10" dirty="0">
                <a:latin typeface="Calibri"/>
                <a:cs typeface="Calibri"/>
              </a:rPr>
              <a:t>0</a:t>
            </a:r>
            <a:r>
              <a:rPr sz="1600" b="1" spc="95" dirty="0">
                <a:latin typeface="Calibri"/>
                <a:cs typeface="Calibri"/>
              </a:rPr>
              <a:t> </a:t>
            </a:r>
            <a:r>
              <a:rPr sz="1600" b="1" spc="-15" dirty="0">
                <a:latin typeface="Calibri"/>
                <a:cs typeface="Calibri"/>
              </a:rPr>
              <a:t>ar</a:t>
            </a:r>
            <a:r>
              <a:rPr sz="1600" b="1" spc="-10" dirty="0">
                <a:latin typeface="Calibri"/>
                <a:cs typeface="Calibri"/>
              </a:rPr>
              <a:t>tic</a:t>
            </a:r>
            <a:r>
              <a:rPr sz="1600" b="1" spc="-15" dirty="0">
                <a:latin typeface="Calibri"/>
                <a:cs typeface="Calibri"/>
              </a:rPr>
              <a:t>o</a:t>
            </a:r>
            <a:r>
              <a:rPr sz="1600" b="1" spc="-10" dirty="0">
                <a:latin typeface="Calibri"/>
                <a:cs typeface="Calibri"/>
              </a:rPr>
              <a:t>l</a:t>
            </a:r>
            <a:r>
              <a:rPr sz="1600" b="1" spc="-5" dirty="0">
                <a:latin typeface="Calibri"/>
                <a:cs typeface="Calibri"/>
              </a:rPr>
              <a:t>i</a:t>
            </a:r>
            <a:r>
              <a:rPr sz="1600" b="1" spc="85" dirty="0">
                <a:latin typeface="Calibri"/>
                <a:cs typeface="Calibri"/>
              </a:rPr>
              <a:t> </a:t>
            </a:r>
            <a:r>
              <a:rPr sz="1600" spc="-10" dirty="0">
                <a:latin typeface="Calibri"/>
                <a:cs typeface="Calibri"/>
              </a:rPr>
              <a:t>e</a:t>
            </a:r>
            <a:r>
              <a:rPr sz="1600" spc="95" dirty="0">
                <a:latin typeface="Calibri"/>
                <a:cs typeface="Calibri"/>
              </a:rPr>
              <a:t> </a:t>
            </a:r>
            <a:r>
              <a:rPr sz="1600" b="1" spc="-15" dirty="0">
                <a:latin typeface="Calibri"/>
                <a:cs typeface="Calibri"/>
              </a:rPr>
              <a:t>2</a:t>
            </a:r>
            <a:r>
              <a:rPr sz="1600" b="1" spc="-10" dirty="0">
                <a:latin typeface="Calibri"/>
                <a:cs typeface="Calibri"/>
              </a:rPr>
              <a:t>5</a:t>
            </a:r>
            <a:r>
              <a:rPr sz="1600" b="1" spc="90" dirty="0">
                <a:latin typeface="Calibri"/>
                <a:cs typeface="Calibri"/>
              </a:rPr>
              <a:t> </a:t>
            </a:r>
            <a:r>
              <a:rPr sz="1600" b="1" spc="-15" dirty="0">
                <a:latin typeface="Calibri"/>
                <a:cs typeface="Calibri"/>
              </a:rPr>
              <a:t>al</a:t>
            </a:r>
            <a:r>
              <a:rPr sz="1600" b="1" spc="-10" dirty="0">
                <a:latin typeface="Calibri"/>
                <a:cs typeface="Calibri"/>
              </a:rPr>
              <a:t>le</a:t>
            </a:r>
            <a:r>
              <a:rPr sz="1600" b="1" spc="-35" dirty="0">
                <a:latin typeface="Calibri"/>
                <a:cs typeface="Calibri"/>
              </a:rPr>
              <a:t>g</a:t>
            </a:r>
            <a:r>
              <a:rPr sz="1600" b="1" spc="-30" dirty="0">
                <a:latin typeface="Calibri"/>
                <a:cs typeface="Calibri"/>
              </a:rPr>
              <a:t>a</a:t>
            </a:r>
            <a:r>
              <a:rPr sz="1600" b="1" spc="-10" dirty="0">
                <a:latin typeface="Calibri"/>
                <a:cs typeface="Calibri"/>
              </a:rPr>
              <a:t>ti</a:t>
            </a:r>
            <a:r>
              <a:rPr sz="1600" b="1" spc="85" dirty="0">
                <a:latin typeface="Calibri"/>
                <a:cs typeface="Calibri"/>
              </a:rPr>
              <a:t> </a:t>
            </a:r>
            <a:r>
              <a:rPr sz="1600" spc="-15" dirty="0">
                <a:latin typeface="Calibri"/>
                <a:cs typeface="Calibri"/>
              </a:rPr>
              <a:t>c</a:t>
            </a:r>
            <a:r>
              <a:rPr sz="1600" dirty="0">
                <a:latin typeface="Calibri"/>
                <a:cs typeface="Calibri"/>
              </a:rPr>
              <a:t>o</a:t>
            </a:r>
            <a:r>
              <a:rPr sz="1600" spc="-15" dirty="0">
                <a:latin typeface="Calibri"/>
                <a:cs typeface="Calibri"/>
              </a:rPr>
              <a:t>nt</a:t>
            </a:r>
            <a:r>
              <a:rPr sz="1600" spc="-45" dirty="0">
                <a:latin typeface="Calibri"/>
                <a:cs typeface="Calibri"/>
              </a:rPr>
              <a:t>r</a:t>
            </a:r>
            <a:r>
              <a:rPr sz="1600" dirty="0">
                <a:latin typeface="Calibri"/>
                <a:cs typeface="Calibri"/>
              </a:rPr>
              <a:t>o</a:t>
            </a:r>
            <a:r>
              <a:rPr sz="1600" spc="90" dirty="0">
                <a:latin typeface="Calibri"/>
                <a:cs typeface="Calibri"/>
              </a:rPr>
              <a:t> </a:t>
            </a:r>
            <a:r>
              <a:rPr sz="1600" dirty="0">
                <a:latin typeface="Calibri"/>
                <a:cs typeface="Calibri"/>
              </a:rPr>
              <a:t>i</a:t>
            </a:r>
            <a:r>
              <a:rPr sz="1600" spc="90" dirty="0">
                <a:latin typeface="Calibri"/>
                <a:cs typeface="Calibri"/>
              </a:rPr>
              <a:t> </a:t>
            </a:r>
            <a:r>
              <a:rPr sz="1600" b="1" spc="-15" dirty="0">
                <a:latin typeface="Calibri"/>
                <a:cs typeface="Calibri"/>
              </a:rPr>
              <a:t>61</a:t>
            </a:r>
            <a:r>
              <a:rPr sz="1600" b="1" spc="-10" dirty="0">
                <a:latin typeface="Calibri"/>
                <a:cs typeface="Calibri"/>
              </a:rPr>
              <a:t>6</a:t>
            </a:r>
            <a:r>
              <a:rPr sz="1600" b="1" spc="95" dirty="0">
                <a:latin typeface="Calibri"/>
                <a:cs typeface="Calibri"/>
              </a:rPr>
              <a:t> </a:t>
            </a:r>
            <a:r>
              <a:rPr sz="1600" b="1" spc="-15" dirty="0">
                <a:latin typeface="Calibri"/>
                <a:cs typeface="Calibri"/>
              </a:rPr>
              <a:t>ar</a:t>
            </a:r>
            <a:r>
              <a:rPr sz="1600" b="1" spc="-10" dirty="0">
                <a:latin typeface="Calibri"/>
                <a:cs typeface="Calibri"/>
              </a:rPr>
              <a:t>tic</a:t>
            </a:r>
            <a:r>
              <a:rPr sz="1600" b="1" spc="-15" dirty="0">
                <a:latin typeface="Calibri"/>
                <a:cs typeface="Calibri"/>
              </a:rPr>
              <a:t>o</a:t>
            </a:r>
            <a:r>
              <a:rPr sz="1600" b="1" spc="-10" dirty="0">
                <a:latin typeface="Calibri"/>
                <a:cs typeface="Calibri"/>
              </a:rPr>
              <a:t>l</a:t>
            </a:r>
            <a:r>
              <a:rPr sz="1600" b="1" spc="-5" dirty="0">
                <a:latin typeface="Calibri"/>
                <a:cs typeface="Calibri"/>
              </a:rPr>
              <a:t>i</a:t>
            </a:r>
            <a:r>
              <a:rPr sz="1600" b="1" spc="85" dirty="0">
                <a:latin typeface="Calibri"/>
                <a:cs typeface="Calibri"/>
              </a:rPr>
              <a:t> </a:t>
            </a:r>
            <a:r>
              <a:rPr sz="1600" spc="-10" dirty="0">
                <a:latin typeface="Calibri"/>
                <a:cs typeface="Calibri"/>
              </a:rPr>
              <a:t>e</a:t>
            </a:r>
            <a:r>
              <a:rPr sz="1600" spc="95" dirty="0">
                <a:latin typeface="Calibri"/>
                <a:cs typeface="Calibri"/>
              </a:rPr>
              <a:t> </a:t>
            </a:r>
            <a:r>
              <a:rPr sz="1600" b="1" spc="-15" dirty="0">
                <a:latin typeface="Calibri"/>
                <a:cs typeface="Calibri"/>
              </a:rPr>
              <a:t>5</a:t>
            </a:r>
            <a:r>
              <a:rPr sz="1600" b="1" spc="-10" dirty="0">
                <a:latin typeface="Calibri"/>
                <a:cs typeface="Calibri"/>
              </a:rPr>
              <a:t>3</a:t>
            </a:r>
            <a:r>
              <a:rPr sz="1600" b="1" spc="95" dirty="0">
                <a:latin typeface="Calibri"/>
                <a:cs typeface="Calibri"/>
              </a:rPr>
              <a:t> </a:t>
            </a:r>
            <a:r>
              <a:rPr sz="1600" b="1" spc="-15" dirty="0">
                <a:latin typeface="Calibri"/>
                <a:cs typeface="Calibri"/>
              </a:rPr>
              <a:t>al</a:t>
            </a:r>
            <a:r>
              <a:rPr sz="1600" b="1" spc="-10" dirty="0">
                <a:latin typeface="Calibri"/>
                <a:cs typeface="Calibri"/>
              </a:rPr>
              <a:t>le</a:t>
            </a:r>
            <a:r>
              <a:rPr sz="1600" b="1" spc="-35" dirty="0">
                <a:latin typeface="Calibri"/>
                <a:cs typeface="Calibri"/>
              </a:rPr>
              <a:t>g</a:t>
            </a:r>
            <a:r>
              <a:rPr sz="1600" b="1" spc="-30" dirty="0">
                <a:latin typeface="Calibri"/>
                <a:cs typeface="Calibri"/>
              </a:rPr>
              <a:t>a</a:t>
            </a:r>
            <a:r>
              <a:rPr sz="1600" b="1" spc="-10" dirty="0">
                <a:latin typeface="Calibri"/>
                <a:cs typeface="Calibri"/>
              </a:rPr>
              <a:t>ti</a:t>
            </a:r>
            <a:r>
              <a:rPr sz="1600" b="1" spc="90" dirty="0">
                <a:latin typeface="Calibri"/>
                <a:cs typeface="Calibri"/>
              </a:rPr>
              <a:t> </a:t>
            </a:r>
            <a:r>
              <a:rPr sz="1600" spc="-5" dirty="0">
                <a:latin typeface="Calibri"/>
                <a:cs typeface="Calibri"/>
              </a:rPr>
              <a:t>d</a:t>
            </a:r>
            <a:r>
              <a:rPr sz="1600" spc="-10" dirty="0">
                <a:latin typeface="Calibri"/>
                <a:cs typeface="Calibri"/>
              </a:rPr>
              <a:t>e</a:t>
            </a:r>
            <a:r>
              <a:rPr sz="1600" dirty="0">
                <a:latin typeface="Calibri"/>
                <a:cs typeface="Calibri"/>
              </a:rPr>
              <a:t>l</a:t>
            </a:r>
            <a:r>
              <a:rPr sz="1600" spc="90" dirty="0">
                <a:latin typeface="Calibri"/>
                <a:cs typeface="Calibri"/>
              </a:rPr>
              <a:t> </a:t>
            </a:r>
            <a:r>
              <a:rPr sz="1600" spc="-40" dirty="0">
                <a:latin typeface="Calibri"/>
                <a:cs typeface="Calibri"/>
              </a:rPr>
              <a:t>D</a:t>
            </a:r>
            <a:r>
              <a:rPr sz="1600" spc="-5" dirty="0">
                <a:latin typeface="Calibri"/>
                <a:cs typeface="Calibri"/>
              </a:rPr>
              <a:t>.</a:t>
            </a:r>
            <a:r>
              <a:rPr sz="1600" spc="5" dirty="0">
                <a:latin typeface="Calibri"/>
                <a:cs typeface="Calibri"/>
              </a:rPr>
              <a:t>L</a:t>
            </a:r>
            <a:r>
              <a:rPr sz="1600" dirty="0">
                <a:latin typeface="Calibri"/>
                <a:cs typeface="Calibri"/>
              </a:rPr>
              <a:t>g</a:t>
            </a:r>
            <a:r>
              <a:rPr sz="1600" spc="-5" dirty="0">
                <a:latin typeface="Calibri"/>
                <a:cs typeface="Calibri"/>
              </a:rPr>
              <a:t>s</a:t>
            </a:r>
            <a:r>
              <a:rPr sz="1600" dirty="0">
                <a:latin typeface="Calibri"/>
                <a:cs typeface="Calibri"/>
              </a:rPr>
              <a:t>.</a:t>
            </a:r>
            <a:r>
              <a:rPr sz="1600" spc="-15" dirty="0">
                <a:latin typeface="Calibri"/>
                <a:cs typeface="Calibri"/>
              </a:rPr>
              <a:t>16</a:t>
            </a:r>
            <a:r>
              <a:rPr sz="1600" spc="-10" dirty="0">
                <a:latin typeface="Calibri"/>
                <a:cs typeface="Calibri"/>
              </a:rPr>
              <a:t>3</a:t>
            </a:r>
            <a:r>
              <a:rPr sz="1600" dirty="0">
                <a:latin typeface="Calibri"/>
                <a:cs typeface="Calibri"/>
              </a:rPr>
              <a:t>/</a:t>
            </a:r>
            <a:r>
              <a:rPr sz="1600" spc="-15" dirty="0">
                <a:latin typeface="Calibri"/>
                <a:cs typeface="Calibri"/>
              </a:rPr>
              <a:t>200</a:t>
            </a:r>
            <a:r>
              <a:rPr sz="1600" spc="-10" dirty="0">
                <a:latin typeface="Calibri"/>
                <a:cs typeface="Calibri"/>
              </a:rPr>
              <a:t>6</a:t>
            </a:r>
            <a:r>
              <a:rPr sz="1600" spc="20" dirty="0">
                <a:latin typeface="Calibri"/>
                <a:cs typeface="Calibri"/>
              </a:rPr>
              <a:t> </a:t>
            </a:r>
            <a:r>
              <a:rPr sz="1600" spc="-10" dirty="0">
                <a:latin typeface="Calibri"/>
                <a:cs typeface="Calibri"/>
              </a:rPr>
              <a:t>e</a:t>
            </a:r>
            <a:r>
              <a:rPr sz="1600" spc="20" dirty="0">
                <a:latin typeface="Calibri"/>
                <a:cs typeface="Calibri"/>
              </a:rPr>
              <a:t> </a:t>
            </a:r>
            <a:r>
              <a:rPr sz="1600" spc="-5" dirty="0">
                <a:latin typeface="Calibri"/>
                <a:cs typeface="Calibri"/>
              </a:rPr>
              <a:t>d</a:t>
            </a:r>
            <a:r>
              <a:rPr sz="1600" spc="-10" dirty="0">
                <a:latin typeface="Calibri"/>
                <a:cs typeface="Calibri"/>
              </a:rPr>
              <a:t>e</a:t>
            </a:r>
            <a:r>
              <a:rPr sz="1600" dirty="0">
                <a:latin typeface="Calibri"/>
                <a:cs typeface="Calibri"/>
              </a:rPr>
              <a:t>l</a:t>
            </a:r>
            <a:r>
              <a:rPr sz="1600" spc="20" dirty="0">
                <a:latin typeface="Calibri"/>
                <a:cs typeface="Calibri"/>
              </a:rPr>
              <a:t> </a:t>
            </a:r>
            <a:r>
              <a:rPr sz="1600" spc="-40" dirty="0">
                <a:latin typeface="Calibri"/>
                <a:cs typeface="Calibri"/>
              </a:rPr>
              <a:t>D</a:t>
            </a:r>
            <a:r>
              <a:rPr sz="1600" spc="-5" dirty="0">
                <a:latin typeface="Calibri"/>
                <a:cs typeface="Calibri"/>
              </a:rPr>
              <a:t>.</a:t>
            </a:r>
            <a:r>
              <a:rPr sz="1600" spc="-245" dirty="0">
                <a:latin typeface="Calibri"/>
                <a:cs typeface="Calibri"/>
              </a:rPr>
              <a:t>P</a:t>
            </a:r>
            <a:r>
              <a:rPr sz="1600" spc="-5" dirty="0">
                <a:latin typeface="Calibri"/>
                <a:cs typeface="Calibri"/>
              </a:rPr>
              <a:t>.</a:t>
            </a:r>
            <a:r>
              <a:rPr sz="1600" spc="-10" dirty="0">
                <a:latin typeface="Calibri"/>
                <a:cs typeface="Calibri"/>
              </a:rPr>
              <a:t>R</a:t>
            </a:r>
            <a:r>
              <a:rPr sz="1600" dirty="0">
                <a:latin typeface="Calibri"/>
                <a:cs typeface="Calibri"/>
              </a:rPr>
              <a:t>.</a:t>
            </a:r>
            <a:r>
              <a:rPr sz="1600" spc="15" dirty="0">
                <a:latin typeface="Calibri"/>
                <a:cs typeface="Calibri"/>
              </a:rPr>
              <a:t> </a:t>
            </a:r>
            <a:r>
              <a:rPr sz="1600" spc="-15" dirty="0">
                <a:latin typeface="Calibri"/>
                <a:cs typeface="Calibri"/>
              </a:rPr>
              <a:t>20</a:t>
            </a:r>
            <a:r>
              <a:rPr sz="1600" spc="-10" dirty="0">
                <a:latin typeface="Calibri"/>
                <a:cs typeface="Calibri"/>
              </a:rPr>
              <a:t>7</a:t>
            </a:r>
            <a:r>
              <a:rPr sz="1600" dirty="0">
                <a:latin typeface="Calibri"/>
                <a:cs typeface="Calibri"/>
              </a:rPr>
              <a:t>/</a:t>
            </a:r>
            <a:r>
              <a:rPr sz="1600" spc="-15" dirty="0">
                <a:latin typeface="Calibri"/>
                <a:cs typeface="Calibri"/>
              </a:rPr>
              <a:t>201</a:t>
            </a:r>
            <a:r>
              <a:rPr sz="1600" spc="-10" dirty="0">
                <a:latin typeface="Calibri"/>
                <a:cs typeface="Calibri"/>
              </a:rPr>
              <a:t>0</a:t>
            </a:r>
            <a:r>
              <a:rPr sz="1600" dirty="0">
                <a:latin typeface="Calibri"/>
                <a:cs typeface="Calibri"/>
              </a:rPr>
              <a:t>.</a:t>
            </a:r>
            <a:r>
              <a:rPr sz="1600" spc="15" dirty="0">
                <a:latin typeface="Calibri"/>
                <a:cs typeface="Calibri"/>
              </a:rPr>
              <a:t> </a:t>
            </a:r>
            <a:r>
              <a:rPr sz="1600" spc="5" dirty="0">
                <a:latin typeface="Calibri"/>
                <a:cs typeface="Calibri"/>
              </a:rPr>
              <a:t>D</a:t>
            </a:r>
            <a:r>
              <a:rPr sz="1600" dirty="0">
                <a:latin typeface="Calibri"/>
                <a:cs typeface="Calibri"/>
              </a:rPr>
              <a:t>i</a:t>
            </a:r>
            <a:r>
              <a:rPr sz="1600" spc="15" dirty="0">
                <a:latin typeface="Calibri"/>
                <a:cs typeface="Calibri"/>
              </a:rPr>
              <a:t> </a:t>
            </a:r>
            <a:r>
              <a:rPr sz="1600" spc="-15" dirty="0">
                <a:latin typeface="Calibri"/>
                <a:cs typeface="Calibri"/>
              </a:rPr>
              <a:t>c</a:t>
            </a:r>
            <a:r>
              <a:rPr sz="1600" dirty="0">
                <a:latin typeface="Calibri"/>
                <a:cs typeface="Calibri"/>
              </a:rPr>
              <a:t>o</a:t>
            </a:r>
            <a:r>
              <a:rPr sz="1600" spc="-15" dirty="0">
                <a:latin typeface="Calibri"/>
                <a:cs typeface="Calibri"/>
              </a:rPr>
              <a:t>nt</a:t>
            </a:r>
            <a:r>
              <a:rPr sz="1600" spc="-45" dirty="0">
                <a:latin typeface="Calibri"/>
                <a:cs typeface="Calibri"/>
              </a:rPr>
              <a:t>r</a:t>
            </a:r>
            <a:r>
              <a:rPr sz="1600" dirty="0">
                <a:latin typeface="Calibri"/>
                <a:cs typeface="Calibri"/>
              </a:rPr>
              <a:t>o</a:t>
            </a:r>
            <a:r>
              <a:rPr sz="1600" spc="20" dirty="0">
                <a:latin typeface="Calibri"/>
                <a:cs typeface="Calibri"/>
              </a:rPr>
              <a:t> </a:t>
            </a:r>
            <a:r>
              <a:rPr sz="1600" spc="5" dirty="0">
                <a:latin typeface="Calibri"/>
                <a:cs typeface="Calibri"/>
              </a:rPr>
              <a:t>L</a:t>
            </a:r>
            <a:r>
              <a:rPr sz="1600" dirty="0">
                <a:latin typeface="Calibri"/>
                <a:cs typeface="Calibri"/>
              </a:rPr>
              <a:t>a</a:t>
            </a:r>
            <a:r>
              <a:rPr sz="1600" spc="15" dirty="0">
                <a:latin typeface="Calibri"/>
                <a:cs typeface="Calibri"/>
              </a:rPr>
              <a:t> </a:t>
            </a:r>
            <a:r>
              <a:rPr sz="1600" spc="-5" dirty="0">
                <a:latin typeface="Calibri"/>
                <a:cs typeface="Calibri"/>
              </a:rPr>
              <a:t>s</a:t>
            </a:r>
            <a:r>
              <a:rPr sz="1600" dirty="0">
                <a:latin typeface="Calibri"/>
                <a:cs typeface="Calibri"/>
              </a:rPr>
              <a:t>ua</a:t>
            </a:r>
            <a:r>
              <a:rPr sz="1600" spc="20" dirty="0">
                <a:latin typeface="Calibri"/>
                <a:cs typeface="Calibri"/>
              </a:rPr>
              <a:t> </a:t>
            </a:r>
            <a:r>
              <a:rPr sz="1600" b="1" spc="-30" dirty="0">
                <a:latin typeface="Calibri"/>
                <a:cs typeface="Calibri"/>
              </a:rPr>
              <a:t>at</a:t>
            </a:r>
            <a:r>
              <a:rPr sz="1600" b="1" spc="-10" dirty="0">
                <a:latin typeface="Calibri"/>
                <a:cs typeface="Calibri"/>
              </a:rPr>
              <a:t>t</a:t>
            </a:r>
            <a:r>
              <a:rPr sz="1600" b="1" spc="-15" dirty="0">
                <a:latin typeface="Calibri"/>
                <a:cs typeface="Calibri"/>
              </a:rPr>
              <a:t>ua</a:t>
            </a:r>
            <a:r>
              <a:rPr sz="1600" b="1" spc="-5" dirty="0">
                <a:latin typeface="Calibri"/>
                <a:cs typeface="Calibri"/>
              </a:rPr>
              <a:t>z</a:t>
            </a:r>
            <a:r>
              <a:rPr sz="1600" b="1" spc="-10" dirty="0">
                <a:latin typeface="Calibri"/>
                <a:cs typeface="Calibri"/>
              </a:rPr>
              <a:t>i</a:t>
            </a:r>
            <a:r>
              <a:rPr sz="1600" b="1" spc="-15" dirty="0">
                <a:latin typeface="Calibri"/>
                <a:cs typeface="Calibri"/>
              </a:rPr>
              <a:t>on</a:t>
            </a:r>
            <a:r>
              <a:rPr sz="1600" b="1" dirty="0">
                <a:latin typeface="Calibri"/>
                <a:cs typeface="Calibri"/>
              </a:rPr>
              <a:t>e</a:t>
            </a:r>
            <a:r>
              <a:rPr sz="1600" b="1" spc="10" dirty="0">
                <a:latin typeface="Calibri"/>
                <a:cs typeface="Calibri"/>
              </a:rPr>
              <a:t> </a:t>
            </a:r>
            <a:r>
              <a:rPr sz="1600" spc="5" dirty="0">
                <a:latin typeface="Calibri"/>
                <a:cs typeface="Calibri"/>
              </a:rPr>
              <a:t>p</a:t>
            </a:r>
            <a:r>
              <a:rPr sz="1600" spc="-30" dirty="0">
                <a:latin typeface="Calibri"/>
                <a:cs typeface="Calibri"/>
              </a:rPr>
              <a:t>r</a:t>
            </a:r>
            <a:r>
              <a:rPr sz="1600" spc="-15" dirty="0">
                <a:latin typeface="Calibri"/>
                <a:cs typeface="Calibri"/>
              </a:rPr>
              <a:t>e</a:t>
            </a:r>
            <a:r>
              <a:rPr sz="1600" spc="-30" dirty="0">
                <a:latin typeface="Calibri"/>
                <a:cs typeface="Calibri"/>
              </a:rPr>
              <a:t>v</a:t>
            </a:r>
            <a:r>
              <a:rPr sz="1600" spc="-10" dirty="0">
                <a:latin typeface="Calibri"/>
                <a:cs typeface="Calibri"/>
              </a:rPr>
              <a:t>e</a:t>
            </a:r>
            <a:r>
              <a:rPr sz="1600" spc="-5" dirty="0">
                <a:latin typeface="Calibri"/>
                <a:cs typeface="Calibri"/>
              </a:rPr>
              <a:t>d</a:t>
            </a:r>
            <a:r>
              <a:rPr sz="1600" spc="-10" dirty="0">
                <a:latin typeface="Calibri"/>
                <a:cs typeface="Calibri"/>
              </a:rPr>
              <a:t>e</a:t>
            </a:r>
            <a:r>
              <a:rPr sz="1600" spc="20" dirty="0">
                <a:latin typeface="Calibri"/>
                <a:cs typeface="Calibri"/>
              </a:rPr>
              <a:t> </a:t>
            </a:r>
            <a:r>
              <a:rPr sz="1600" b="1" spc="-10" dirty="0">
                <a:latin typeface="Calibri"/>
                <a:cs typeface="Calibri"/>
              </a:rPr>
              <a:t>60</a:t>
            </a:r>
            <a:r>
              <a:rPr sz="1600" b="1" spc="20" dirty="0">
                <a:latin typeface="Calibri"/>
                <a:cs typeface="Calibri"/>
              </a:rPr>
              <a:t> </a:t>
            </a:r>
            <a:r>
              <a:rPr sz="1600" b="1" spc="-5" dirty="0">
                <a:latin typeface="Calibri"/>
                <a:cs typeface="Calibri"/>
              </a:rPr>
              <a:t>p</a:t>
            </a:r>
            <a:r>
              <a:rPr sz="1600" b="1" spc="-25" dirty="0">
                <a:latin typeface="Calibri"/>
                <a:cs typeface="Calibri"/>
              </a:rPr>
              <a:t>r</a:t>
            </a:r>
            <a:r>
              <a:rPr sz="1600" b="1" spc="-20" dirty="0">
                <a:latin typeface="Calibri"/>
                <a:cs typeface="Calibri"/>
              </a:rPr>
              <a:t>o</a:t>
            </a:r>
            <a:r>
              <a:rPr sz="1600" b="1" spc="10" dirty="0">
                <a:latin typeface="Calibri"/>
                <a:cs typeface="Calibri"/>
              </a:rPr>
              <a:t>v</a:t>
            </a:r>
            <a:r>
              <a:rPr sz="1600" b="1" spc="-20" dirty="0">
                <a:latin typeface="Calibri"/>
                <a:cs typeface="Calibri"/>
              </a:rPr>
              <a:t>v</a:t>
            </a:r>
            <a:r>
              <a:rPr sz="1600" b="1" spc="-10" dirty="0">
                <a:latin typeface="Calibri"/>
                <a:cs typeface="Calibri"/>
              </a:rPr>
              <a:t>e</a:t>
            </a:r>
            <a:r>
              <a:rPr sz="1600" b="1" spc="-15" dirty="0">
                <a:latin typeface="Calibri"/>
                <a:cs typeface="Calibri"/>
              </a:rPr>
              <a:t>di</a:t>
            </a:r>
            <a:r>
              <a:rPr sz="1600" b="1" spc="-5" dirty="0">
                <a:latin typeface="Calibri"/>
                <a:cs typeface="Calibri"/>
              </a:rPr>
              <a:t>m</a:t>
            </a:r>
            <a:r>
              <a:rPr sz="1600" b="1" spc="-10" dirty="0">
                <a:latin typeface="Calibri"/>
                <a:cs typeface="Calibri"/>
              </a:rPr>
              <a:t>e</a:t>
            </a:r>
            <a:r>
              <a:rPr sz="1600" b="1" spc="-30" dirty="0">
                <a:latin typeface="Calibri"/>
                <a:cs typeface="Calibri"/>
              </a:rPr>
              <a:t>n</a:t>
            </a:r>
            <a:r>
              <a:rPr sz="1600" b="1" spc="-10" dirty="0">
                <a:latin typeface="Calibri"/>
                <a:cs typeface="Calibri"/>
              </a:rPr>
              <a:t>ti</a:t>
            </a:r>
            <a:r>
              <a:rPr sz="1600" b="1" spc="-5" dirty="0">
                <a:latin typeface="Calibri"/>
                <a:cs typeface="Calibri"/>
              </a:rPr>
              <a:t> </a:t>
            </a:r>
            <a:r>
              <a:rPr sz="1600" b="1" spc="-30" dirty="0">
                <a:latin typeface="Calibri"/>
                <a:cs typeface="Calibri"/>
              </a:rPr>
              <a:t>at</a:t>
            </a:r>
            <a:r>
              <a:rPr sz="1600" b="1" spc="-10" dirty="0">
                <a:latin typeface="Calibri"/>
                <a:cs typeface="Calibri"/>
              </a:rPr>
              <a:t>t</a:t>
            </a:r>
            <a:r>
              <a:rPr sz="1600" b="1" spc="-15" dirty="0">
                <a:latin typeface="Calibri"/>
                <a:cs typeface="Calibri"/>
              </a:rPr>
              <a:t>u</a:t>
            </a:r>
            <a:r>
              <a:rPr sz="1600" b="1" spc="-30" dirty="0">
                <a:latin typeface="Calibri"/>
                <a:cs typeface="Calibri"/>
              </a:rPr>
              <a:t>a</a:t>
            </a:r>
            <a:r>
              <a:rPr sz="1600" b="1" spc="-10" dirty="0">
                <a:latin typeface="Calibri"/>
                <a:cs typeface="Calibri"/>
              </a:rPr>
              <a:t>ti</a:t>
            </a:r>
            <a:r>
              <a:rPr sz="1600" b="1" spc="-5" dirty="0">
                <a:latin typeface="Calibri"/>
                <a:cs typeface="Calibri"/>
              </a:rPr>
              <a:t>v</a:t>
            </a:r>
            <a:r>
              <a:rPr lang="it-IT" sz="1600" b="1" spc="-5" dirty="0">
                <a:latin typeface="Calibri"/>
                <a:cs typeface="Calibri"/>
              </a:rPr>
              <a:t>i</a:t>
            </a:r>
            <a:r>
              <a:rPr sz="1600" dirty="0">
                <a:latin typeface="Calibri"/>
                <a:cs typeface="Calibri"/>
              </a:rPr>
              <a:t>.</a:t>
            </a:r>
          </a:p>
          <a:p>
            <a:pPr>
              <a:lnSpc>
                <a:spcPts val="1200"/>
              </a:lnSpc>
              <a:spcBef>
                <a:spcPts val="69"/>
              </a:spcBef>
            </a:pPr>
            <a:endParaRPr sz="800" dirty="0"/>
          </a:p>
          <a:p>
            <a:pPr marL="298450" marR="6350" indent="-285750" algn="just">
              <a:lnSpc>
                <a:spcPts val="2130"/>
              </a:lnSpc>
              <a:buFont typeface="Arial"/>
              <a:buChar char="•"/>
              <a:tabLst>
                <a:tab pos="297815" algn="l"/>
              </a:tabLst>
            </a:pPr>
            <a:r>
              <a:rPr lang="it-IT" sz="1600" spc="5" dirty="0">
                <a:latin typeface="Calibri"/>
                <a:cs typeface="Calibri"/>
              </a:rPr>
              <a:t>A</a:t>
            </a:r>
            <a:r>
              <a:rPr sz="1600" spc="95" dirty="0">
                <a:latin typeface="Calibri"/>
                <a:cs typeface="Calibri"/>
              </a:rPr>
              <a:t> </a:t>
            </a:r>
            <a:r>
              <a:rPr lang="it-IT" sz="1600" spc="-10" dirty="0">
                <a:latin typeface="Calibri"/>
                <a:cs typeface="Calibri"/>
              </a:rPr>
              <a:t>3</a:t>
            </a:r>
            <a:r>
              <a:rPr sz="1600" spc="95" dirty="0">
                <a:latin typeface="Calibri"/>
                <a:cs typeface="Calibri"/>
              </a:rPr>
              <a:t> </a:t>
            </a:r>
            <a:r>
              <a:rPr sz="1600" dirty="0">
                <a:latin typeface="Calibri"/>
                <a:cs typeface="Calibri"/>
              </a:rPr>
              <a:t>a</a:t>
            </a:r>
            <a:r>
              <a:rPr sz="1600" spc="5" dirty="0">
                <a:latin typeface="Calibri"/>
                <a:cs typeface="Calibri"/>
              </a:rPr>
              <a:t>nn</a:t>
            </a:r>
            <a:r>
              <a:rPr sz="1600" dirty="0">
                <a:latin typeface="Calibri"/>
                <a:cs typeface="Calibri"/>
              </a:rPr>
              <a:t>i</a:t>
            </a:r>
            <a:r>
              <a:rPr sz="1600" spc="90" dirty="0">
                <a:latin typeface="Calibri"/>
                <a:cs typeface="Calibri"/>
              </a:rPr>
              <a:t> </a:t>
            </a:r>
            <a:r>
              <a:rPr sz="1600" spc="5" dirty="0">
                <a:latin typeface="Calibri"/>
                <a:cs typeface="Calibri"/>
              </a:rPr>
              <a:t>d</a:t>
            </a:r>
            <a:r>
              <a:rPr sz="1600" spc="-5" dirty="0">
                <a:latin typeface="Calibri"/>
                <a:cs typeface="Calibri"/>
              </a:rPr>
              <a:t>all</a:t>
            </a:r>
            <a:r>
              <a:rPr sz="1600" spc="-135" dirty="0">
                <a:latin typeface="Calibri"/>
                <a:cs typeface="Calibri"/>
              </a:rPr>
              <a:t>’</a:t>
            </a:r>
            <a:r>
              <a:rPr sz="1600" spc="-10" dirty="0">
                <a:latin typeface="Calibri"/>
                <a:cs typeface="Calibri"/>
              </a:rPr>
              <a:t>e</a:t>
            </a:r>
            <a:r>
              <a:rPr sz="1600" spc="-15" dirty="0">
                <a:latin typeface="Calibri"/>
                <a:cs typeface="Calibri"/>
              </a:rPr>
              <a:t>nt</a:t>
            </a:r>
            <a:r>
              <a:rPr sz="1600" spc="-50" dirty="0">
                <a:latin typeface="Calibri"/>
                <a:cs typeface="Calibri"/>
              </a:rPr>
              <a:t>r</a:t>
            </a:r>
            <a:r>
              <a:rPr sz="1600" spc="-20" dirty="0">
                <a:latin typeface="Calibri"/>
                <a:cs typeface="Calibri"/>
              </a:rPr>
              <a:t>a</a:t>
            </a:r>
            <a:r>
              <a:rPr sz="1600" spc="-35" dirty="0">
                <a:latin typeface="Calibri"/>
                <a:cs typeface="Calibri"/>
              </a:rPr>
              <a:t>t</a:t>
            </a:r>
            <a:r>
              <a:rPr sz="1600" dirty="0">
                <a:latin typeface="Calibri"/>
                <a:cs typeface="Calibri"/>
              </a:rPr>
              <a:t>a</a:t>
            </a:r>
            <a:r>
              <a:rPr sz="1600" spc="100" dirty="0">
                <a:latin typeface="Calibri"/>
                <a:cs typeface="Calibri"/>
              </a:rPr>
              <a:t> </a:t>
            </a:r>
            <a:r>
              <a:rPr sz="1600" dirty="0">
                <a:latin typeface="Calibri"/>
                <a:cs typeface="Calibri"/>
              </a:rPr>
              <a:t>in</a:t>
            </a:r>
            <a:r>
              <a:rPr sz="1600" spc="95" dirty="0">
                <a:latin typeface="Calibri"/>
                <a:cs typeface="Calibri"/>
              </a:rPr>
              <a:t> </a:t>
            </a:r>
            <a:r>
              <a:rPr sz="1600" spc="-5" dirty="0">
                <a:latin typeface="Calibri"/>
                <a:cs typeface="Calibri"/>
              </a:rPr>
              <a:t>v</a:t>
            </a:r>
            <a:r>
              <a:rPr sz="1600" dirty="0">
                <a:latin typeface="Calibri"/>
                <a:cs typeface="Calibri"/>
              </a:rPr>
              <a:t>i</a:t>
            </a:r>
            <a:r>
              <a:rPr sz="1600" spc="-20" dirty="0">
                <a:latin typeface="Calibri"/>
                <a:cs typeface="Calibri"/>
              </a:rPr>
              <a:t>g</a:t>
            </a:r>
            <a:r>
              <a:rPr sz="1600" dirty="0">
                <a:latin typeface="Calibri"/>
                <a:cs typeface="Calibri"/>
              </a:rPr>
              <a:t>o</a:t>
            </a:r>
            <a:r>
              <a:rPr sz="1600" spc="-40" dirty="0">
                <a:latin typeface="Calibri"/>
                <a:cs typeface="Calibri"/>
              </a:rPr>
              <a:t>r</a:t>
            </a:r>
            <a:r>
              <a:rPr sz="1600" spc="-10" dirty="0">
                <a:latin typeface="Calibri"/>
                <a:cs typeface="Calibri"/>
              </a:rPr>
              <a:t>e</a:t>
            </a:r>
            <a:r>
              <a:rPr sz="1600" spc="95" dirty="0">
                <a:latin typeface="Calibri"/>
                <a:cs typeface="Calibri"/>
              </a:rPr>
              <a:t> </a:t>
            </a:r>
            <a:r>
              <a:rPr sz="1600" spc="-5" dirty="0">
                <a:latin typeface="Calibri"/>
                <a:cs typeface="Calibri"/>
              </a:rPr>
              <a:t>d</a:t>
            </a:r>
            <a:r>
              <a:rPr sz="1600" spc="-10" dirty="0">
                <a:latin typeface="Calibri"/>
                <a:cs typeface="Calibri"/>
              </a:rPr>
              <a:t>e</a:t>
            </a:r>
            <a:r>
              <a:rPr sz="1600" spc="-5" dirty="0">
                <a:latin typeface="Calibri"/>
                <a:cs typeface="Calibri"/>
              </a:rPr>
              <a:t>ll</a:t>
            </a:r>
            <a:r>
              <a:rPr sz="1600" dirty="0">
                <a:latin typeface="Calibri"/>
                <a:cs typeface="Calibri"/>
              </a:rPr>
              <a:t>a</a:t>
            </a:r>
            <a:r>
              <a:rPr sz="1600" spc="95" dirty="0">
                <a:latin typeface="Calibri"/>
                <a:cs typeface="Calibri"/>
              </a:rPr>
              <a:t> </a:t>
            </a:r>
            <a:r>
              <a:rPr sz="1600" spc="-5" dirty="0">
                <a:latin typeface="Calibri"/>
                <a:cs typeface="Calibri"/>
              </a:rPr>
              <a:t>r</a:t>
            </a:r>
            <a:r>
              <a:rPr sz="1600" dirty="0">
                <a:latin typeface="Calibri"/>
                <a:cs typeface="Calibri"/>
              </a:rPr>
              <a:t>i</a:t>
            </a:r>
            <a:r>
              <a:rPr sz="1600" spc="-40" dirty="0">
                <a:latin typeface="Calibri"/>
                <a:cs typeface="Calibri"/>
              </a:rPr>
              <a:t>f</a:t>
            </a:r>
            <a:r>
              <a:rPr sz="1600" dirty="0">
                <a:latin typeface="Calibri"/>
                <a:cs typeface="Calibri"/>
              </a:rPr>
              <a:t>o</a:t>
            </a:r>
            <a:r>
              <a:rPr sz="1600" spc="-20" dirty="0">
                <a:latin typeface="Calibri"/>
                <a:cs typeface="Calibri"/>
              </a:rPr>
              <a:t>rm</a:t>
            </a:r>
            <a:r>
              <a:rPr sz="1600" dirty="0">
                <a:latin typeface="Calibri"/>
                <a:cs typeface="Calibri"/>
              </a:rPr>
              <a:t>a</a:t>
            </a:r>
            <a:r>
              <a:rPr sz="1600" spc="95" dirty="0">
                <a:latin typeface="Calibri"/>
                <a:cs typeface="Calibri"/>
              </a:rPr>
              <a:t> </a:t>
            </a:r>
            <a:r>
              <a:rPr sz="1600" spc="-5" dirty="0">
                <a:latin typeface="Calibri"/>
                <a:cs typeface="Calibri"/>
              </a:rPr>
              <a:t>s</a:t>
            </a:r>
            <a:r>
              <a:rPr sz="1600" dirty="0">
                <a:latin typeface="Calibri"/>
                <a:cs typeface="Calibri"/>
              </a:rPr>
              <a:t>u</a:t>
            </a:r>
            <a:r>
              <a:rPr sz="1600" spc="95" dirty="0">
                <a:latin typeface="Calibri"/>
                <a:cs typeface="Calibri"/>
              </a:rPr>
              <a:t> </a:t>
            </a:r>
            <a:r>
              <a:rPr lang="it-IT" sz="1600" spc="95" dirty="0">
                <a:latin typeface="Calibri"/>
                <a:cs typeface="Calibri"/>
              </a:rPr>
              <a:t>più di </a:t>
            </a:r>
            <a:r>
              <a:rPr sz="1600" b="1" spc="-15" dirty="0">
                <a:latin typeface="Calibri"/>
                <a:cs typeface="Calibri"/>
              </a:rPr>
              <a:t>6</a:t>
            </a:r>
            <a:r>
              <a:rPr sz="1600" b="1" spc="-10" dirty="0">
                <a:latin typeface="Calibri"/>
                <a:cs typeface="Calibri"/>
              </a:rPr>
              <a:t>0</a:t>
            </a:r>
            <a:r>
              <a:rPr sz="1600" b="1" spc="95" dirty="0">
                <a:latin typeface="Calibri"/>
                <a:cs typeface="Calibri"/>
              </a:rPr>
              <a:t> </a:t>
            </a:r>
            <a:r>
              <a:rPr sz="1600" b="1" dirty="0">
                <a:latin typeface="Calibri"/>
                <a:cs typeface="Calibri"/>
              </a:rPr>
              <a:t>P</a:t>
            </a:r>
            <a:r>
              <a:rPr sz="1600" b="1" spc="-30" dirty="0">
                <a:latin typeface="Calibri"/>
                <a:cs typeface="Calibri"/>
              </a:rPr>
              <a:t>r</a:t>
            </a:r>
            <a:r>
              <a:rPr sz="1600" b="1" spc="-20" dirty="0">
                <a:latin typeface="Calibri"/>
                <a:cs typeface="Calibri"/>
              </a:rPr>
              <a:t>o</a:t>
            </a:r>
            <a:r>
              <a:rPr sz="1600" b="1" spc="10" dirty="0">
                <a:latin typeface="Calibri"/>
                <a:cs typeface="Calibri"/>
              </a:rPr>
              <a:t>v</a:t>
            </a:r>
            <a:r>
              <a:rPr sz="1600" b="1" spc="-20" dirty="0">
                <a:latin typeface="Calibri"/>
                <a:cs typeface="Calibri"/>
              </a:rPr>
              <a:t>v</a:t>
            </a:r>
            <a:r>
              <a:rPr sz="1600" b="1" spc="-10" dirty="0">
                <a:latin typeface="Calibri"/>
                <a:cs typeface="Calibri"/>
              </a:rPr>
              <a:t>e</a:t>
            </a:r>
            <a:r>
              <a:rPr sz="1600" b="1" spc="-15" dirty="0">
                <a:latin typeface="Calibri"/>
                <a:cs typeface="Calibri"/>
              </a:rPr>
              <a:t>di</a:t>
            </a:r>
            <a:r>
              <a:rPr sz="1600" b="1" spc="-5" dirty="0">
                <a:latin typeface="Calibri"/>
                <a:cs typeface="Calibri"/>
              </a:rPr>
              <a:t>m</a:t>
            </a:r>
            <a:r>
              <a:rPr sz="1600" b="1" spc="-10" dirty="0">
                <a:latin typeface="Calibri"/>
                <a:cs typeface="Calibri"/>
              </a:rPr>
              <a:t>e</a:t>
            </a:r>
            <a:r>
              <a:rPr sz="1600" b="1" spc="-30" dirty="0">
                <a:latin typeface="Calibri"/>
                <a:cs typeface="Calibri"/>
              </a:rPr>
              <a:t>n</a:t>
            </a:r>
            <a:r>
              <a:rPr sz="1600" b="1" spc="-10" dirty="0">
                <a:latin typeface="Calibri"/>
                <a:cs typeface="Calibri"/>
              </a:rPr>
              <a:t>ti</a:t>
            </a:r>
            <a:r>
              <a:rPr sz="1600" b="1" spc="90" dirty="0">
                <a:latin typeface="Calibri"/>
                <a:cs typeface="Calibri"/>
              </a:rPr>
              <a:t> </a:t>
            </a:r>
            <a:r>
              <a:rPr sz="1600" b="1" spc="-30" dirty="0">
                <a:latin typeface="Calibri"/>
                <a:cs typeface="Calibri"/>
              </a:rPr>
              <a:t>at</a:t>
            </a:r>
            <a:r>
              <a:rPr sz="1600" b="1" spc="-10" dirty="0">
                <a:latin typeface="Calibri"/>
                <a:cs typeface="Calibri"/>
              </a:rPr>
              <a:t>t</a:t>
            </a:r>
            <a:r>
              <a:rPr sz="1600" b="1" spc="-15" dirty="0">
                <a:latin typeface="Calibri"/>
                <a:cs typeface="Calibri"/>
              </a:rPr>
              <a:t>u</a:t>
            </a:r>
            <a:r>
              <a:rPr sz="1600" b="1" spc="-30" dirty="0">
                <a:latin typeface="Calibri"/>
                <a:cs typeface="Calibri"/>
              </a:rPr>
              <a:t>a</a:t>
            </a:r>
            <a:r>
              <a:rPr sz="1600" b="1" spc="-10" dirty="0">
                <a:latin typeface="Calibri"/>
                <a:cs typeface="Calibri"/>
              </a:rPr>
              <a:t>ti</a:t>
            </a:r>
            <a:r>
              <a:rPr sz="1600" b="1" spc="-5" dirty="0">
                <a:latin typeface="Calibri"/>
                <a:cs typeface="Calibri"/>
              </a:rPr>
              <a:t>vi</a:t>
            </a:r>
            <a:r>
              <a:rPr sz="1600" b="1" spc="85" dirty="0">
                <a:latin typeface="Calibri"/>
                <a:cs typeface="Calibri"/>
              </a:rPr>
              <a:t> </a:t>
            </a:r>
            <a:r>
              <a:rPr sz="1600" b="1" spc="-5" dirty="0">
                <a:latin typeface="Calibri"/>
                <a:cs typeface="Calibri"/>
              </a:rPr>
              <a:t>ne </a:t>
            </a:r>
            <a:r>
              <a:rPr sz="1600" b="1" spc="-20" dirty="0">
                <a:latin typeface="Calibri"/>
                <a:cs typeface="Calibri"/>
              </a:rPr>
              <a:t>so</a:t>
            </a:r>
            <a:r>
              <a:rPr sz="1600" b="1" spc="-15" dirty="0">
                <a:latin typeface="Calibri"/>
                <a:cs typeface="Calibri"/>
              </a:rPr>
              <a:t>n</a:t>
            </a:r>
            <a:r>
              <a:rPr sz="1600" b="1" spc="-10" dirty="0">
                <a:latin typeface="Calibri"/>
                <a:cs typeface="Calibri"/>
              </a:rPr>
              <a:t>o</a:t>
            </a:r>
            <a:r>
              <a:rPr sz="1600" b="1" dirty="0">
                <a:latin typeface="Calibri"/>
                <a:cs typeface="Calibri"/>
              </a:rPr>
              <a:t> </a:t>
            </a:r>
            <a:r>
              <a:rPr sz="1600" b="1" spc="-40" dirty="0">
                <a:latin typeface="Calibri"/>
                <a:cs typeface="Calibri"/>
              </a:rPr>
              <a:t>s</a:t>
            </a:r>
            <a:r>
              <a:rPr sz="1600" b="1" spc="-25" dirty="0">
                <a:latin typeface="Calibri"/>
                <a:cs typeface="Calibri"/>
              </a:rPr>
              <a:t>t</a:t>
            </a:r>
            <a:r>
              <a:rPr sz="1600" b="1" spc="-30" dirty="0">
                <a:latin typeface="Calibri"/>
                <a:cs typeface="Calibri"/>
              </a:rPr>
              <a:t>a</a:t>
            </a:r>
            <a:r>
              <a:rPr sz="1600" b="1" spc="-10" dirty="0">
                <a:latin typeface="Calibri"/>
                <a:cs typeface="Calibri"/>
              </a:rPr>
              <a:t>ti</a:t>
            </a:r>
            <a:r>
              <a:rPr sz="1600" b="1" spc="-5" dirty="0">
                <a:latin typeface="Calibri"/>
                <a:cs typeface="Calibri"/>
              </a:rPr>
              <a:t> </a:t>
            </a:r>
            <a:r>
              <a:rPr sz="1600" b="1" spc="-15" dirty="0">
                <a:latin typeface="Calibri"/>
                <a:cs typeface="Calibri"/>
              </a:rPr>
              <a:t>ado</a:t>
            </a:r>
            <a:r>
              <a:rPr sz="1600" b="1" spc="-30" dirty="0">
                <a:latin typeface="Calibri"/>
                <a:cs typeface="Calibri"/>
              </a:rPr>
              <a:t>tta</a:t>
            </a:r>
            <a:r>
              <a:rPr sz="1600" b="1" spc="-10" dirty="0">
                <a:latin typeface="Calibri"/>
                <a:cs typeface="Calibri"/>
              </a:rPr>
              <a:t>ti</a:t>
            </a:r>
            <a:r>
              <a:rPr lang="it-IT" sz="1600" b="1" dirty="0">
                <a:latin typeface="Calibri"/>
                <a:cs typeface="Calibri"/>
              </a:rPr>
              <a:t> poco più</a:t>
            </a:r>
            <a:r>
              <a:rPr sz="1600" b="1" dirty="0">
                <a:latin typeface="Calibri"/>
                <a:cs typeface="Calibri"/>
              </a:rPr>
              <a:t> </a:t>
            </a:r>
            <a:r>
              <a:rPr sz="1600" b="1" spc="-15" dirty="0">
                <a:latin typeface="Calibri"/>
                <a:cs typeface="Calibri"/>
              </a:rPr>
              <a:t>d</a:t>
            </a:r>
            <a:r>
              <a:rPr lang="it-IT" sz="1600" b="1" spc="-5" dirty="0">
                <a:latin typeface="Calibri"/>
                <a:cs typeface="Calibri"/>
              </a:rPr>
              <a:t>ella metà </a:t>
            </a:r>
            <a:r>
              <a:rPr lang="it-IT" sz="1600" dirty="0">
                <a:cs typeface="Calibri"/>
              </a:rPr>
              <a:t>(</a:t>
            </a:r>
            <a:r>
              <a:rPr lang="it-IT" sz="1600" spc="5" dirty="0">
                <a:cs typeface="Calibri"/>
              </a:rPr>
              <a:t>L</a:t>
            </a:r>
            <a:r>
              <a:rPr lang="it-IT" sz="1600" dirty="0">
                <a:cs typeface="Calibri"/>
              </a:rPr>
              <a:t>i</a:t>
            </a:r>
            <a:r>
              <a:rPr lang="it-IT" sz="1600" spc="-10" dirty="0">
                <a:cs typeface="Calibri"/>
              </a:rPr>
              <a:t>nee</a:t>
            </a:r>
            <a:r>
              <a:rPr lang="it-IT" sz="1600" spc="10" dirty="0">
                <a:cs typeface="Calibri"/>
              </a:rPr>
              <a:t> </a:t>
            </a:r>
            <a:r>
              <a:rPr lang="it-IT" sz="1600" dirty="0">
                <a:cs typeface="Calibri"/>
              </a:rPr>
              <a:t>Gu</a:t>
            </a:r>
            <a:r>
              <a:rPr lang="it-IT" sz="1600" spc="-5" dirty="0">
                <a:cs typeface="Calibri"/>
              </a:rPr>
              <a:t>i</a:t>
            </a:r>
            <a:r>
              <a:rPr lang="it-IT" sz="1600" dirty="0">
                <a:cs typeface="Calibri"/>
              </a:rPr>
              <a:t>da</a:t>
            </a:r>
            <a:r>
              <a:rPr lang="it-IT" sz="1600" spc="5" dirty="0">
                <a:cs typeface="Calibri"/>
              </a:rPr>
              <a:t> </a:t>
            </a:r>
            <a:r>
              <a:rPr lang="it-IT" sz="1600" spc="-10" dirty="0">
                <a:cs typeface="Calibri"/>
              </a:rPr>
              <a:t>e</a:t>
            </a:r>
            <a:r>
              <a:rPr lang="it-IT" sz="1600" spc="10" dirty="0">
                <a:cs typeface="Calibri"/>
              </a:rPr>
              <a:t> </a:t>
            </a:r>
            <a:r>
              <a:rPr lang="it-IT" sz="1600" spc="-65" dirty="0">
                <a:cs typeface="Calibri"/>
              </a:rPr>
              <a:t>A</a:t>
            </a:r>
            <a:r>
              <a:rPr lang="it-IT" sz="1600" spc="-40" dirty="0">
                <a:cs typeface="Calibri"/>
              </a:rPr>
              <a:t>t</a:t>
            </a:r>
            <a:r>
              <a:rPr lang="it-IT" sz="1600" spc="-15" dirty="0">
                <a:cs typeface="Calibri"/>
              </a:rPr>
              <a:t>t</a:t>
            </a:r>
            <a:r>
              <a:rPr lang="it-IT" sz="1600" dirty="0">
                <a:cs typeface="Calibri"/>
              </a:rPr>
              <a:t>i</a:t>
            </a:r>
            <a:r>
              <a:rPr lang="it-IT" sz="1600" spc="5" dirty="0">
                <a:cs typeface="Calibri"/>
              </a:rPr>
              <a:t> </a:t>
            </a:r>
            <a:r>
              <a:rPr lang="it-IT" sz="1600" spc="-20" dirty="0">
                <a:cs typeface="Calibri"/>
              </a:rPr>
              <a:t>A</a:t>
            </a:r>
            <a:r>
              <a:rPr lang="it-IT" sz="1600" spc="-15" dirty="0">
                <a:cs typeface="Calibri"/>
              </a:rPr>
              <a:t>N</a:t>
            </a:r>
            <a:r>
              <a:rPr lang="it-IT" sz="1600" spc="-35" dirty="0">
                <a:cs typeface="Calibri"/>
              </a:rPr>
              <a:t>A</a:t>
            </a:r>
            <a:r>
              <a:rPr lang="it-IT" sz="1600" spc="-15" dirty="0">
                <a:cs typeface="Calibri"/>
              </a:rPr>
              <a:t>C</a:t>
            </a:r>
            <a:r>
              <a:rPr lang="it-IT" sz="1600" spc="-5" dirty="0">
                <a:cs typeface="Calibri"/>
              </a:rPr>
              <a:t>,</a:t>
            </a:r>
            <a:r>
              <a:rPr lang="it-IT" sz="1600" spc="5" dirty="0">
                <a:cs typeface="Calibri"/>
              </a:rPr>
              <a:t> D</a:t>
            </a:r>
            <a:r>
              <a:rPr lang="it-IT" sz="1600" spc="-5" dirty="0">
                <a:cs typeface="Calibri"/>
              </a:rPr>
              <a:t>M,</a:t>
            </a:r>
            <a:r>
              <a:rPr lang="it-IT" sz="1600" spc="5" dirty="0">
                <a:cs typeface="Calibri"/>
              </a:rPr>
              <a:t> </a:t>
            </a:r>
            <a:r>
              <a:rPr lang="it-IT" sz="1600" spc="-10" dirty="0">
                <a:cs typeface="Calibri"/>
              </a:rPr>
              <a:t>ecc</a:t>
            </a:r>
            <a:r>
              <a:rPr lang="it-IT" sz="1600" spc="-5" dirty="0">
                <a:cs typeface="Calibri"/>
              </a:rPr>
              <a:t>.</a:t>
            </a:r>
            <a:r>
              <a:rPr lang="it-IT" sz="1600" dirty="0">
                <a:cs typeface="Calibri"/>
              </a:rPr>
              <a:t>)</a:t>
            </a:r>
            <a:r>
              <a:rPr sz="1600" b="1" dirty="0">
                <a:latin typeface="Calibri"/>
                <a:cs typeface="Calibri"/>
              </a:rPr>
              <a:t>.</a:t>
            </a:r>
            <a:endParaRPr sz="1600" dirty="0">
              <a:latin typeface="Calibri"/>
              <a:cs typeface="Calibri"/>
            </a:endParaRPr>
          </a:p>
          <a:p>
            <a:pPr>
              <a:lnSpc>
                <a:spcPts val="1100"/>
              </a:lnSpc>
              <a:spcBef>
                <a:spcPts val="9"/>
              </a:spcBef>
            </a:pPr>
            <a:endParaRPr sz="1100" dirty="0"/>
          </a:p>
          <a:p>
            <a:pPr marL="298450" marR="6350" indent="-285750" algn="just">
              <a:lnSpc>
                <a:spcPct val="99900"/>
              </a:lnSpc>
              <a:buFont typeface="Arial"/>
              <a:buChar char="•"/>
              <a:tabLst>
                <a:tab pos="297815" algn="l"/>
              </a:tabLst>
            </a:pPr>
            <a:r>
              <a:rPr sz="1600" spc="-125" dirty="0">
                <a:latin typeface="Calibri"/>
                <a:cs typeface="Calibri"/>
              </a:rPr>
              <a:t>L</a:t>
            </a:r>
            <a:r>
              <a:rPr lang="it-IT" sz="1600" spc="-135" dirty="0">
                <a:latin typeface="Calibri"/>
                <a:cs typeface="Calibri"/>
              </a:rPr>
              <a:t>'</a:t>
            </a:r>
            <a:r>
              <a:rPr sz="1600" spc="-5" dirty="0" err="1">
                <a:latin typeface="Calibri"/>
                <a:cs typeface="Calibri"/>
              </a:rPr>
              <a:t>e</a:t>
            </a:r>
            <a:r>
              <a:rPr sz="1600" spc="-15" dirty="0" err="1">
                <a:latin typeface="Calibri"/>
                <a:cs typeface="Calibri"/>
              </a:rPr>
              <a:t>m</a:t>
            </a:r>
            <a:r>
              <a:rPr sz="1600" dirty="0" err="1">
                <a:latin typeface="Calibri"/>
                <a:cs typeface="Calibri"/>
              </a:rPr>
              <a:t>anaz</a:t>
            </a:r>
            <a:r>
              <a:rPr sz="1600" spc="-5" dirty="0" err="1">
                <a:latin typeface="Calibri"/>
                <a:cs typeface="Calibri"/>
              </a:rPr>
              <a:t>i</a:t>
            </a:r>
            <a:r>
              <a:rPr sz="1600" dirty="0" err="1">
                <a:latin typeface="Calibri"/>
                <a:cs typeface="Calibri"/>
              </a:rPr>
              <a:t>on</a:t>
            </a:r>
            <a:r>
              <a:rPr sz="1600" spc="-10" dirty="0" err="1">
                <a:latin typeface="Calibri"/>
                <a:cs typeface="Calibri"/>
              </a:rPr>
              <a:t>e</a:t>
            </a:r>
            <a:r>
              <a:rPr sz="1600" spc="120" dirty="0">
                <a:latin typeface="Calibri"/>
                <a:cs typeface="Calibri"/>
              </a:rPr>
              <a:t> </a:t>
            </a:r>
            <a:r>
              <a:rPr sz="1600" spc="-5" dirty="0">
                <a:latin typeface="Calibri"/>
                <a:cs typeface="Calibri"/>
              </a:rPr>
              <a:t>d</a:t>
            </a:r>
            <a:r>
              <a:rPr sz="1600" spc="-10" dirty="0">
                <a:latin typeface="Calibri"/>
                <a:cs typeface="Calibri"/>
              </a:rPr>
              <a:t>e</a:t>
            </a:r>
            <a:r>
              <a:rPr sz="1600" dirty="0">
                <a:latin typeface="Calibri"/>
                <a:cs typeface="Calibri"/>
              </a:rPr>
              <a:t>i</a:t>
            </a:r>
            <a:r>
              <a:rPr sz="1600" spc="114" dirty="0">
                <a:latin typeface="Calibri"/>
                <a:cs typeface="Calibri"/>
              </a:rPr>
              <a:t> </a:t>
            </a:r>
            <a:r>
              <a:rPr sz="1600" spc="5" dirty="0">
                <a:latin typeface="Calibri"/>
                <a:cs typeface="Calibri"/>
              </a:rPr>
              <a:t>p</a:t>
            </a:r>
            <a:r>
              <a:rPr sz="1600" spc="-35" dirty="0">
                <a:latin typeface="Calibri"/>
                <a:cs typeface="Calibri"/>
              </a:rPr>
              <a:t>r</a:t>
            </a:r>
            <a:r>
              <a:rPr sz="1600" spc="-10" dirty="0">
                <a:latin typeface="Calibri"/>
                <a:cs typeface="Calibri"/>
              </a:rPr>
              <a:t>o</a:t>
            </a:r>
            <a:r>
              <a:rPr sz="1600" spc="-5" dirty="0">
                <a:latin typeface="Calibri"/>
                <a:cs typeface="Calibri"/>
              </a:rPr>
              <a:t>v</a:t>
            </a:r>
            <a:r>
              <a:rPr sz="1600" spc="-30" dirty="0">
                <a:latin typeface="Calibri"/>
                <a:cs typeface="Calibri"/>
              </a:rPr>
              <a:t>v</a:t>
            </a:r>
            <a:r>
              <a:rPr sz="1600" spc="-10" dirty="0">
                <a:latin typeface="Calibri"/>
                <a:cs typeface="Calibri"/>
              </a:rPr>
              <a:t>e</a:t>
            </a:r>
            <a:r>
              <a:rPr sz="1600" spc="5" dirty="0">
                <a:latin typeface="Calibri"/>
                <a:cs typeface="Calibri"/>
              </a:rPr>
              <a:t>d</a:t>
            </a:r>
            <a:r>
              <a:rPr sz="1600" spc="-5" dirty="0">
                <a:latin typeface="Calibri"/>
                <a:cs typeface="Calibri"/>
              </a:rPr>
              <a:t>i</a:t>
            </a:r>
            <a:r>
              <a:rPr sz="1600" spc="-15" dirty="0">
                <a:latin typeface="Calibri"/>
                <a:cs typeface="Calibri"/>
              </a:rPr>
              <a:t>ment</a:t>
            </a:r>
            <a:r>
              <a:rPr sz="1600" dirty="0">
                <a:latin typeface="Calibri"/>
                <a:cs typeface="Calibri"/>
              </a:rPr>
              <a:t>i</a:t>
            </a:r>
            <a:r>
              <a:rPr sz="1600" spc="114" dirty="0">
                <a:latin typeface="Calibri"/>
                <a:cs typeface="Calibri"/>
              </a:rPr>
              <a:t> </a:t>
            </a:r>
            <a:r>
              <a:rPr sz="1600" b="1" spc="-30" dirty="0">
                <a:latin typeface="Calibri"/>
                <a:cs typeface="Calibri"/>
              </a:rPr>
              <a:t>at</a:t>
            </a:r>
            <a:r>
              <a:rPr sz="1600" b="1" spc="-10" dirty="0">
                <a:latin typeface="Calibri"/>
                <a:cs typeface="Calibri"/>
              </a:rPr>
              <a:t>t</a:t>
            </a:r>
            <a:r>
              <a:rPr sz="1600" b="1" spc="-15" dirty="0">
                <a:latin typeface="Calibri"/>
                <a:cs typeface="Calibri"/>
              </a:rPr>
              <a:t>u</a:t>
            </a:r>
            <a:r>
              <a:rPr sz="1600" b="1" spc="-30" dirty="0">
                <a:latin typeface="Calibri"/>
                <a:cs typeface="Calibri"/>
              </a:rPr>
              <a:t>a</a:t>
            </a:r>
            <a:r>
              <a:rPr sz="1600" b="1" spc="-10" dirty="0">
                <a:latin typeface="Calibri"/>
                <a:cs typeface="Calibri"/>
              </a:rPr>
              <a:t>ti</a:t>
            </a:r>
            <a:r>
              <a:rPr sz="1600" b="1" spc="-5" dirty="0">
                <a:latin typeface="Calibri"/>
                <a:cs typeface="Calibri"/>
              </a:rPr>
              <a:t>vi</a:t>
            </a:r>
            <a:r>
              <a:rPr sz="1600" b="1" spc="110" dirty="0">
                <a:latin typeface="Calibri"/>
                <a:cs typeface="Calibri"/>
              </a:rPr>
              <a:t> </a:t>
            </a:r>
            <a:r>
              <a:rPr sz="1600" b="1" spc="-5" dirty="0">
                <a:latin typeface="Calibri"/>
                <a:cs typeface="Calibri"/>
              </a:rPr>
              <a:t>d</a:t>
            </a:r>
            <a:r>
              <a:rPr sz="1600" b="1" spc="-10" dirty="0">
                <a:latin typeface="Calibri"/>
                <a:cs typeface="Calibri"/>
              </a:rPr>
              <a:t>e</a:t>
            </a:r>
            <a:r>
              <a:rPr sz="1600" b="1" spc="-5" dirty="0">
                <a:latin typeface="Calibri"/>
                <a:cs typeface="Calibri"/>
              </a:rPr>
              <a:t>l</a:t>
            </a:r>
            <a:r>
              <a:rPr sz="1600" b="1" spc="110" dirty="0">
                <a:latin typeface="Calibri"/>
                <a:cs typeface="Calibri"/>
              </a:rPr>
              <a:t> </a:t>
            </a:r>
            <a:r>
              <a:rPr sz="1600" b="1" spc="-15" dirty="0">
                <a:latin typeface="Calibri"/>
                <a:cs typeface="Calibri"/>
              </a:rPr>
              <a:t>C</a:t>
            </a:r>
            <a:r>
              <a:rPr sz="1600" b="1" spc="-20" dirty="0">
                <a:latin typeface="Calibri"/>
                <a:cs typeface="Calibri"/>
              </a:rPr>
              <a:t>o</a:t>
            </a:r>
            <a:r>
              <a:rPr sz="1600" b="1" spc="-15" dirty="0">
                <a:latin typeface="Calibri"/>
                <a:cs typeface="Calibri"/>
              </a:rPr>
              <a:t>d</a:t>
            </a:r>
            <a:r>
              <a:rPr sz="1600" b="1" spc="-10" dirty="0">
                <a:latin typeface="Calibri"/>
                <a:cs typeface="Calibri"/>
              </a:rPr>
              <a:t>i</a:t>
            </a:r>
            <a:r>
              <a:rPr sz="1600" b="1" spc="-5" dirty="0">
                <a:latin typeface="Calibri"/>
                <a:cs typeface="Calibri"/>
              </a:rPr>
              <a:t>c</a:t>
            </a:r>
            <a:r>
              <a:rPr sz="1600" b="1" spc="-10" dirty="0">
                <a:latin typeface="Calibri"/>
                <a:cs typeface="Calibri"/>
              </a:rPr>
              <a:t>e</a:t>
            </a:r>
            <a:r>
              <a:rPr sz="1600" spc="-5" dirty="0">
                <a:latin typeface="Calibri"/>
                <a:cs typeface="Calibri"/>
              </a:rPr>
              <a:t>,</a:t>
            </a:r>
            <a:r>
              <a:rPr sz="1600" spc="114" dirty="0">
                <a:latin typeface="Calibri"/>
                <a:cs typeface="Calibri"/>
              </a:rPr>
              <a:t> </a:t>
            </a:r>
            <a:r>
              <a:rPr sz="1600" spc="-5" dirty="0">
                <a:latin typeface="Calibri"/>
                <a:cs typeface="Calibri"/>
              </a:rPr>
              <a:t>p</a:t>
            </a:r>
            <a:r>
              <a:rPr sz="1600" spc="-10" dirty="0">
                <a:latin typeface="Calibri"/>
                <a:cs typeface="Calibri"/>
              </a:rPr>
              <a:t>e</a:t>
            </a:r>
            <a:r>
              <a:rPr sz="1600" spc="-50" dirty="0">
                <a:latin typeface="Calibri"/>
                <a:cs typeface="Calibri"/>
              </a:rPr>
              <a:t>r</a:t>
            </a:r>
            <a:r>
              <a:rPr sz="1600" spc="-5" dirty="0">
                <a:latin typeface="Calibri"/>
                <a:cs typeface="Calibri"/>
              </a:rPr>
              <a:t>al</a:t>
            </a:r>
            <a:r>
              <a:rPr sz="1600" spc="-15" dirty="0">
                <a:latin typeface="Calibri"/>
                <a:cs typeface="Calibri"/>
              </a:rPr>
              <a:t>t</a:t>
            </a:r>
            <a:r>
              <a:rPr sz="1600" spc="-45" dirty="0">
                <a:latin typeface="Calibri"/>
                <a:cs typeface="Calibri"/>
              </a:rPr>
              <a:t>r</a:t>
            </a:r>
            <a:r>
              <a:rPr sz="1600" dirty="0">
                <a:latin typeface="Calibri"/>
                <a:cs typeface="Calibri"/>
              </a:rPr>
              <a:t>o</a:t>
            </a:r>
            <a:r>
              <a:rPr sz="1600" spc="120" dirty="0">
                <a:latin typeface="Calibri"/>
                <a:cs typeface="Calibri"/>
              </a:rPr>
              <a:t> </a:t>
            </a:r>
            <a:r>
              <a:rPr sz="1600" dirty="0">
                <a:latin typeface="Calibri"/>
                <a:cs typeface="Calibri"/>
              </a:rPr>
              <a:t>in</a:t>
            </a:r>
            <a:r>
              <a:rPr sz="1600" spc="120" dirty="0">
                <a:latin typeface="Calibri"/>
                <a:cs typeface="Calibri"/>
              </a:rPr>
              <a:t> </a:t>
            </a:r>
            <a:r>
              <a:rPr sz="1600" spc="-35" dirty="0">
                <a:latin typeface="Calibri"/>
                <a:cs typeface="Calibri"/>
              </a:rPr>
              <a:t>f</a:t>
            </a:r>
            <a:r>
              <a:rPr sz="1600" dirty="0">
                <a:latin typeface="Calibri"/>
                <a:cs typeface="Calibri"/>
              </a:rPr>
              <a:t>o</a:t>
            </a:r>
            <a:r>
              <a:rPr sz="1600" spc="-15" dirty="0">
                <a:latin typeface="Calibri"/>
                <a:cs typeface="Calibri"/>
              </a:rPr>
              <a:t>rt</a:t>
            </a:r>
            <a:r>
              <a:rPr sz="1600" dirty="0">
                <a:latin typeface="Calibri"/>
                <a:cs typeface="Calibri"/>
              </a:rPr>
              <a:t>i</a:t>
            </a:r>
            <a:r>
              <a:rPr sz="1600" spc="-5" dirty="0">
                <a:latin typeface="Calibri"/>
                <a:cs typeface="Calibri"/>
              </a:rPr>
              <a:t>ss</a:t>
            </a:r>
            <a:r>
              <a:rPr sz="1600" dirty="0">
                <a:latin typeface="Calibri"/>
                <a:cs typeface="Calibri"/>
              </a:rPr>
              <a:t>i</a:t>
            </a:r>
            <a:r>
              <a:rPr sz="1600" spc="-20" dirty="0">
                <a:latin typeface="Calibri"/>
                <a:cs typeface="Calibri"/>
              </a:rPr>
              <a:t>m</a:t>
            </a:r>
            <a:r>
              <a:rPr sz="1600" dirty="0">
                <a:latin typeface="Calibri"/>
                <a:cs typeface="Calibri"/>
              </a:rPr>
              <a:t>o</a:t>
            </a:r>
            <a:r>
              <a:rPr sz="1600" spc="114" dirty="0">
                <a:latin typeface="Calibri"/>
                <a:cs typeface="Calibri"/>
              </a:rPr>
              <a:t> </a:t>
            </a:r>
            <a:r>
              <a:rPr sz="1600" spc="-5" dirty="0">
                <a:latin typeface="Calibri"/>
                <a:cs typeface="Calibri"/>
              </a:rPr>
              <a:t>r</a:t>
            </a:r>
            <a:r>
              <a:rPr sz="1600" dirty="0">
                <a:latin typeface="Calibri"/>
                <a:cs typeface="Calibri"/>
              </a:rPr>
              <a:t>i</a:t>
            </a:r>
            <a:r>
              <a:rPr sz="1600" spc="-35" dirty="0">
                <a:latin typeface="Calibri"/>
                <a:cs typeface="Calibri"/>
              </a:rPr>
              <a:t>t</a:t>
            </a:r>
            <a:r>
              <a:rPr sz="1600" dirty="0">
                <a:latin typeface="Calibri"/>
                <a:cs typeface="Calibri"/>
              </a:rPr>
              <a:t>a</a:t>
            </a:r>
            <a:r>
              <a:rPr sz="1600" spc="-40" dirty="0">
                <a:latin typeface="Calibri"/>
                <a:cs typeface="Calibri"/>
              </a:rPr>
              <a:t>r</a:t>
            </a:r>
            <a:r>
              <a:rPr sz="1600" spc="5" dirty="0">
                <a:latin typeface="Calibri"/>
                <a:cs typeface="Calibri"/>
              </a:rPr>
              <a:t>d</a:t>
            </a:r>
            <a:r>
              <a:rPr sz="1600" spc="-35" dirty="0">
                <a:latin typeface="Calibri"/>
                <a:cs typeface="Calibri"/>
              </a:rPr>
              <a:t>o</a:t>
            </a:r>
            <a:r>
              <a:rPr sz="1600" spc="-5" dirty="0">
                <a:latin typeface="Calibri"/>
                <a:cs typeface="Calibri"/>
              </a:rPr>
              <a:t>,</a:t>
            </a:r>
            <a:r>
              <a:rPr sz="1600" spc="114" dirty="0">
                <a:latin typeface="Calibri"/>
                <a:cs typeface="Calibri"/>
              </a:rPr>
              <a:t> </a:t>
            </a:r>
            <a:r>
              <a:rPr lang="it-IT" sz="1600" spc="-25" dirty="0">
                <a:latin typeface="Calibri"/>
                <a:cs typeface="Calibri"/>
              </a:rPr>
              <a:t>ha</a:t>
            </a:r>
            <a:r>
              <a:rPr sz="1600" spc="-25" dirty="0">
                <a:latin typeface="Calibri"/>
                <a:cs typeface="Calibri"/>
              </a:rPr>
              <a:t> g</a:t>
            </a:r>
            <a:r>
              <a:rPr sz="1600" spc="-5" dirty="0">
                <a:latin typeface="Calibri"/>
                <a:cs typeface="Calibri"/>
              </a:rPr>
              <a:t>e</a:t>
            </a:r>
            <a:r>
              <a:rPr sz="1600" spc="5" dirty="0">
                <a:latin typeface="Calibri"/>
                <a:cs typeface="Calibri"/>
              </a:rPr>
              <a:t>n</a:t>
            </a:r>
            <a:r>
              <a:rPr sz="1600" spc="-10" dirty="0">
                <a:latin typeface="Calibri"/>
                <a:cs typeface="Calibri"/>
              </a:rPr>
              <a:t>e</a:t>
            </a:r>
            <a:r>
              <a:rPr sz="1600" spc="-50" dirty="0">
                <a:latin typeface="Calibri"/>
                <a:cs typeface="Calibri"/>
              </a:rPr>
              <a:t>r</a:t>
            </a:r>
            <a:r>
              <a:rPr sz="1600" dirty="0">
                <a:latin typeface="Calibri"/>
                <a:cs typeface="Calibri"/>
              </a:rPr>
              <a:t>a</a:t>
            </a:r>
            <a:r>
              <a:rPr lang="it-IT" sz="1600" spc="5" dirty="0">
                <a:latin typeface="Calibri"/>
                <a:cs typeface="Calibri"/>
              </a:rPr>
              <a:t>t</a:t>
            </a:r>
            <a:r>
              <a:rPr sz="1600" dirty="0">
                <a:latin typeface="Calibri"/>
                <a:cs typeface="Calibri"/>
              </a:rPr>
              <a:t>o  </a:t>
            </a:r>
            <a:r>
              <a:rPr sz="1600" spc="-204" dirty="0">
                <a:latin typeface="Calibri"/>
                <a:cs typeface="Calibri"/>
              </a:rPr>
              <a:t> </a:t>
            </a:r>
            <a:r>
              <a:rPr sz="1600" b="1" spc="-15" dirty="0">
                <a:latin typeface="Calibri"/>
                <a:cs typeface="Calibri"/>
              </a:rPr>
              <a:t>u</a:t>
            </a:r>
            <a:r>
              <a:rPr sz="1600" b="1" spc="-10" dirty="0">
                <a:latin typeface="Calibri"/>
                <a:cs typeface="Calibri"/>
              </a:rPr>
              <a:t>n</a:t>
            </a:r>
            <a:r>
              <a:rPr sz="1600" b="1" dirty="0">
                <a:latin typeface="Calibri"/>
                <a:cs typeface="Calibri"/>
              </a:rPr>
              <a:t>  </a:t>
            </a:r>
            <a:r>
              <a:rPr sz="1600" b="1" spc="-204" dirty="0">
                <a:latin typeface="Calibri"/>
                <a:cs typeface="Calibri"/>
              </a:rPr>
              <a:t> </a:t>
            </a:r>
            <a:r>
              <a:rPr sz="1600" b="1" spc="-15" dirty="0">
                <a:latin typeface="Calibri"/>
                <a:cs typeface="Calibri"/>
              </a:rPr>
              <a:t>li</a:t>
            </a:r>
            <a:r>
              <a:rPr sz="1600" b="1" spc="-30" dirty="0">
                <a:latin typeface="Calibri"/>
                <a:cs typeface="Calibri"/>
              </a:rPr>
              <a:t>v</a:t>
            </a:r>
            <a:r>
              <a:rPr sz="1600" b="1" spc="-20" dirty="0">
                <a:latin typeface="Calibri"/>
                <a:cs typeface="Calibri"/>
              </a:rPr>
              <a:t>ell</a:t>
            </a:r>
            <a:r>
              <a:rPr sz="1600" b="1" spc="-10" dirty="0">
                <a:latin typeface="Calibri"/>
                <a:cs typeface="Calibri"/>
              </a:rPr>
              <a:t>o</a:t>
            </a:r>
            <a:r>
              <a:rPr sz="1600" b="1" dirty="0">
                <a:latin typeface="Calibri"/>
                <a:cs typeface="Calibri"/>
              </a:rPr>
              <a:t> </a:t>
            </a:r>
            <a:r>
              <a:rPr sz="1600" b="1" spc="200" dirty="0">
                <a:latin typeface="Calibri"/>
                <a:cs typeface="Calibri"/>
              </a:rPr>
              <a:t> </a:t>
            </a:r>
            <a:r>
              <a:rPr sz="1600" b="1" spc="-15" dirty="0">
                <a:latin typeface="Calibri"/>
                <a:cs typeface="Calibri"/>
              </a:rPr>
              <a:t>d</a:t>
            </a:r>
            <a:r>
              <a:rPr sz="1600" b="1" spc="-5" dirty="0">
                <a:latin typeface="Calibri"/>
                <a:cs typeface="Calibri"/>
              </a:rPr>
              <a:t>i</a:t>
            </a:r>
            <a:r>
              <a:rPr sz="1600" b="1" dirty="0">
                <a:latin typeface="Calibri"/>
                <a:cs typeface="Calibri"/>
              </a:rPr>
              <a:t>  </a:t>
            </a:r>
            <a:r>
              <a:rPr sz="1600" b="1" spc="-204" dirty="0">
                <a:latin typeface="Calibri"/>
                <a:cs typeface="Calibri"/>
              </a:rPr>
              <a:t> </a:t>
            </a:r>
            <a:r>
              <a:rPr sz="1600" b="1" spc="-25" dirty="0">
                <a:latin typeface="Calibri"/>
                <a:cs typeface="Calibri"/>
              </a:rPr>
              <a:t>r</a:t>
            </a:r>
            <a:r>
              <a:rPr sz="1600" b="1" spc="-10" dirty="0">
                <a:latin typeface="Calibri"/>
                <a:cs typeface="Calibri"/>
              </a:rPr>
              <a:t>e</a:t>
            </a:r>
            <a:r>
              <a:rPr sz="1600" b="1" spc="-20" dirty="0">
                <a:latin typeface="Calibri"/>
                <a:cs typeface="Calibri"/>
              </a:rPr>
              <a:t>g</a:t>
            </a:r>
            <a:r>
              <a:rPr sz="1600" b="1" spc="-15" dirty="0">
                <a:latin typeface="Calibri"/>
                <a:cs typeface="Calibri"/>
              </a:rPr>
              <a:t>o</a:t>
            </a:r>
            <a:r>
              <a:rPr sz="1600" b="1" spc="-10" dirty="0">
                <a:latin typeface="Calibri"/>
                <a:cs typeface="Calibri"/>
              </a:rPr>
              <a:t>l</a:t>
            </a:r>
            <a:r>
              <a:rPr sz="1600" b="1" spc="-15" dirty="0">
                <a:latin typeface="Calibri"/>
                <a:cs typeface="Calibri"/>
              </a:rPr>
              <a:t>a</a:t>
            </a:r>
            <a:r>
              <a:rPr sz="1600" b="1" spc="-5" dirty="0">
                <a:latin typeface="Calibri"/>
                <a:cs typeface="Calibri"/>
              </a:rPr>
              <a:t>m</a:t>
            </a:r>
            <a:r>
              <a:rPr sz="1600" b="1" spc="-10" dirty="0">
                <a:latin typeface="Calibri"/>
                <a:cs typeface="Calibri"/>
              </a:rPr>
              <a:t>e</a:t>
            </a:r>
            <a:r>
              <a:rPr sz="1600" b="1" spc="-30" dirty="0">
                <a:latin typeface="Calibri"/>
                <a:cs typeface="Calibri"/>
              </a:rPr>
              <a:t>nt</a:t>
            </a:r>
            <a:r>
              <a:rPr sz="1600" b="1" spc="-15" dirty="0">
                <a:latin typeface="Calibri"/>
                <a:cs typeface="Calibri"/>
              </a:rPr>
              <a:t>a</a:t>
            </a:r>
            <a:r>
              <a:rPr sz="1600" b="1" spc="-5" dirty="0">
                <a:latin typeface="Calibri"/>
                <a:cs typeface="Calibri"/>
              </a:rPr>
              <a:t>z</a:t>
            </a:r>
            <a:r>
              <a:rPr sz="1600" b="1" spc="-10" dirty="0">
                <a:latin typeface="Calibri"/>
                <a:cs typeface="Calibri"/>
              </a:rPr>
              <a:t>i</a:t>
            </a:r>
            <a:r>
              <a:rPr sz="1600" b="1" spc="-15" dirty="0">
                <a:latin typeface="Calibri"/>
                <a:cs typeface="Calibri"/>
              </a:rPr>
              <a:t>on</a:t>
            </a:r>
            <a:r>
              <a:rPr sz="1600" b="1" dirty="0">
                <a:latin typeface="Calibri"/>
                <a:cs typeface="Calibri"/>
              </a:rPr>
              <a:t>e </a:t>
            </a:r>
            <a:r>
              <a:rPr sz="1600" b="1" spc="195" dirty="0">
                <a:latin typeface="Calibri"/>
                <a:cs typeface="Calibri"/>
              </a:rPr>
              <a:t> </a:t>
            </a:r>
            <a:r>
              <a:rPr sz="1600" b="1" spc="-20" dirty="0">
                <a:latin typeface="Calibri"/>
                <a:cs typeface="Calibri"/>
              </a:rPr>
              <a:t>s</a:t>
            </a:r>
            <a:r>
              <a:rPr sz="1600" b="1" spc="-15" dirty="0">
                <a:latin typeface="Calibri"/>
                <a:cs typeface="Calibri"/>
              </a:rPr>
              <a:t>up</a:t>
            </a:r>
            <a:r>
              <a:rPr sz="1600" b="1" spc="-10" dirty="0">
                <a:latin typeface="Calibri"/>
                <a:cs typeface="Calibri"/>
              </a:rPr>
              <a:t>e</a:t>
            </a:r>
            <a:r>
              <a:rPr sz="1600" b="1" spc="-5" dirty="0">
                <a:latin typeface="Calibri"/>
                <a:cs typeface="Calibri"/>
              </a:rPr>
              <a:t>r</a:t>
            </a:r>
            <a:r>
              <a:rPr sz="1600" b="1" spc="-20" dirty="0">
                <a:latin typeface="Calibri"/>
                <a:cs typeface="Calibri"/>
              </a:rPr>
              <a:t>io</a:t>
            </a:r>
            <a:r>
              <a:rPr sz="1600" b="1" spc="-35" dirty="0">
                <a:latin typeface="Calibri"/>
                <a:cs typeface="Calibri"/>
              </a:rPr>
              <a:t>r</a:t>
            </a:r>
            <a:r>
              <a:rPr sz="1600" b="1" dirty="0">
                <a:latin typeface="Calibri"/>
                <a:cs typeface="Calibri"/>
              </a:rPr>
              <a:t>e </a:t>
            </a:r>
            <a:r>
              <a:rPr sz="1600" b="1" spc="200" dirty="0">
                <a:latin typeface="Calibri"/>
                <a:cs typeface="Calibri"/>
              </a:rPr>
              <a:t> </a:t>
            </a:r>
            <a:r>
              <a:rPr sz="1600" dirty="0">
                <a:latin typeface="Calibri"/>
                <a:cs typeface="Calibri"/>
              </a:rPr>
              <a:t>al  </a:t>
            </a:r>
            <a:r>
              <a:rPr sz="1600" spc="-200" dirty="0">
                <a:latin typeface="Calibri"/>
                <a:cs typeface="Calibri"/>
              </a:rPr>
              <a:t> </a:t>
            </a:r>
            <a:r>
              <a:rPr sz="1600" spc="5" dirty="0">
                <a:latin typeface="Calibri"/>
                <a:cs typeface="Calibri"/>
              </a:rPr>
              <a:t>p</a:t>
            </a:r>
            <a:r>
              <a:rPr sz="1600" spc="-30" dirty="0">
                <a:latin typeface="Calibri"/>
                <a:cs typeface="Calibri"/>
              </a:rPr>
              <a:t>r</a:t>
            </a:r>
            <a:r>
              <a:rPr sz="1600" spc="-10" dirty="0">
                <a:latin typeface="Calibri"/>
                <a:cs typeface="Calibri"/>
              </a:rPr>
              <a:t>ece</a:t>
            </a:r>
            <a:r>
              <a:rPr sz="1600" spc="-5" dirty="0">
                <a:latin typeface="Calibri"/>
                <a:cs typeface="Calibri"/>
              </a:rPr>
              <a:t>d</a:t>
            </a:r>
            <a:r>
              <a:rPr sz="1600" spc="-10" dirty="0">
                <a:latin typeface="Calibri"/>
                <a:cs typeface="Calibri"/>
              </a:rPr>
              <a:t>e</a:t>
            </a:r>
            <a:r>
              <a:rPr sz="1600" spc="-15" dirty="0">
                <a:latin typeface="Calibri"/>
                <a:cs typeface="Calibri"/>
              </a:rPr>
              <a:t>n</a:t>
            </a:r>
            <a:r>
              <a:rPr sz="1600" spc="-35" dirty="0">
                <a:latin typeface="Calibri"/>
                <a:cs typeface="Calibri"/>
              </a:rPr>
              <a:t>t</a:t>
            </a:r>
            <a:r>
              <a:rPr sz="1600" spc="-10" dirty="0">
                <a:latin typeface="Calibri"/>
                <a:cs typeface="Calibri"/>
              </a:rPr>
              <a:t>e</a:t>
            </a:r>
            <a:r>
              <a:rPr sz="1600" dirty="0">
                <a:latin typeface="Calibri"/>
                <a:cs typeface="Calibri"/>
              </a:rPr>
              <a:t> </a:t>
            </a:r>
            <a:r>
              <a:rPr sz="1600" spc="-15" dirty="0">
                <a:latin typeface="Calibri"/>
                <a:cs typeface="Calibri"/>
              </a:rPr>
              <a:t>c</a:t>
            </a:r>
            <a:r>
              <a:rPr sz="1600" dirty="0">
                <a:latin typeface="Calibri"/>
                <a:cs typeface="Calibri"/>
              </a:rPr>
              <a:t>on </a:t>
            </a:r>
            <a:r>
              <a:rPr sz="1600" spc="-195" dirty="0">
                <a:latin typeface="Calibri"/>
                <a:cs typeface="Calibri"/>
              </a:rPr>
              <a:t> </a:t>
            </a:r>
            <a:r>
              <a:rPr sz="1600" spc="5" dirty="0">
                <a:latin typeface="Calibri"/>
                <a:cs typeface="Calibri"/>
              </a:rPr>
              <a:t>un </a:t>
            </a:r>
            <a:r>
              <a:rPr sz="1600" b="1" spc="-5" dirty="0">
                <a:latin typeface="Calibri"/>
                <a:cs typeface="Calibri"/>
              </a:rPr>
              <a:t>g</a:t>
            </a:r>
            <a:r>
              <a:rPr sz="1600" b="1" spc="-45" dirty="0">
                <a:latin typeface="Calibri"/>
                <a:cs typeface="Calibri"/>
              </a:rPr>
              <a:t>r</a:t>
            </a:r>
            <a:r>
              <a:rPr sz="1600" b="1" spc="-15" dirty="0">
                <a:latin typeface="Calibri"/>
                <a:cs typeface="Calibri"/>
              </a:rPr>
              <a:t>a</a:t>
            </a:r>
            <a:r>
              <a:rPr sz="1600" b="1" spc="-10" dirty="0">
                <a:latin typeface="Calibri"/>
                <a:cs typeface="Calibri"/>
              </a:rPr>
              <a:t>n</a:t>
            </a:r>
            <a:r>
              <a:rPr sz="1600" b="1" dirty="0">
                <a:latin typeface="Calibri"/>
                <a:cs typeface="Calibri"/>
              </a:rPr>
              <a:t>  </a:t>
            </a:r>
            <a:r>
              <a:rPr sz="1600" b="1" spc="-165" dirty="0">
                <a:latin typeface="Calibri"/>
                <a:cs typeface="Calibri"/>
              </a:rPr>
              <a:t> </a:t>
            </a:r>
            <a:r>
              <a:rPr sz="1600" b="1" spc="-15" dirty="0">
                <a:latin typeface="Calibri"/>
                <a:cs typeface="Calibri"/>
              </a:rPr>
              <a:t>num</a:t>
            </a:r>
            <a:r>
              <a:rPr sz="1600" b="1" spc="-10" dirty="0">
                <a:latin typeface="Calibri"/>
                <a:cs typeface="Calibri"/>
              </a:rPr>
              <a:t>e</a:t>
            </a:r>
            <a:r>
              <a:rPr sz="1600" b="1" spc="-25" dirty="0">
                <a:latin typeface="Calibri"/>
                <a:cs typeface="Calibri"/>
              </a:rPr>
              <a:t>r</a:t>
            </a:r>
            <a:r>
              <a:rPr sz="1600" b="1" spc="-10" dirty="0">
                <a:latin typeface="Calibri"/>
                <a:cs typeface="Calibri"/>
              </a:rPr>
              <a:t>o</a:t>
            </a:r>
            <a:r>
              <a:rPr sz="1600" b="1" dirty="0">
                <a:latin typeface="Calibri"/>
                <a:cs typeface="Calibri"/>
              </a:rPr>
              <a:t>  </a:t>
            </a:r>
            <a:r>
              <a:rPr sz="1600" b="1" spc="-165" dirty="0">
                <a:latin typeface="Calibri"/>
                <a:cs typeface="Calibri"/>
              </a:rPr>
              <a:t> </a:t>
            </a:r>
            <a:r>
              <a:rPr sz="1600" b="1" spc="-15" dirty="0">
                <a:latin typeface="Calibri"/>
                <a:cs typeface="Calibri"/>
              </a:rPr>
              <a:t>d</a:t>
            </a:r>
            <a:r>
              <a:rPr sz="1600" b="1" spc="-5" dirty="0">
                <a:latin typeface="Calibri"/>
                <a:cs typeface="Calibri"/>
              </a:rPr>
              <a:t>i</a:t>
            </a:r>
            <a:r>
              <a:rPr sz="1600" b="1" dirty="0">
                <a:latin typeface="Calibri"/>
                <a:cs typeface="Calibri"/>
              </a:rPr>
              <a:t>  </a:t>
            </a:r>
            <a:r>
              <a:rPr sz="1600" b="1" spc="-165" dirty="0">
                <a:latin typeface="Calibri"/>
                <a:cs typeface="Calibri"/>
              </a:rPr>
              <a:t> </a:t>
            </a:r>
            <a:r>
              <a:rPr sz="1600" b="1" spc="-15" dirty="0">
                <a:latin typeface="Calibri"/>
                <a:cs typeface="Calibri"/>
              </a:rPr>
              <a:t>no</a:t>
            </a:r>
            <a:r>
              <a:rPr sz="1600" b="1" spc="-5" dirty="0">
                <a:latin typeface="Calibri"/>
                <a:cs typeface="Calibri"/>
              </a:rPr>
              <a:t>rm</a:t>
            </a:r>
            <a:r>
              <a:rPr sz="1600" b="1" dirty="0">
                <a:latin typeface="Calibri"/>
                <a:cs typeface="Calibri"/>
              </a:rPr>
              <a:t>e  </a:t>
            </a:r>
            <a:r>
              <a:rPr sz="1600" b="1" spc="-170" dirty="0">
                <a:latin typeface="Calibri"/>
                <a:cs typeface="Calibri"/>
              </a:rPr>
              <a:t> </a:t>
            </a:r>
            <a:r>
              <a:rPr sz="1600" b="1" spc="-20" dirty="0">
                <a:latin typeface="Calibri"/>
                <a:cs typeface="Calibri"/>
              </a:rPr>
              <a:t>s</a:t>
            </a:r>
            <a:r>
              <a:rPr sz="1600" b="1" spc="-15" dirty="0">
                <a:latin typeface="Calibri"/>
                <a:cs typeface="Calibri"/>
              </a:rPr>
              <a:t>pa</a:t>
            </a:r>
            <a:r>
              <a:rPr sz="1600" b="1" spc="-25" dirty="0">
                <a:latin typeface="Calibri"/>
                <a:cs typeface="Calibri"/>
              </a:rPr>
              <a:t>r</a:t>
            </a:r>
            <a:r>
              <a:rPr sz="1600" b="1" spc="-10" dirty="0">
                <a:latin typeface="Calibri"/>
                <a:cs typeface="Calibri"/>
              </a:rPr>
              <a:t>s</a:t>
            </a:r>
            <a:r>
              <a:rPr sz="1600" b="1" dirty="0">
                <a:latin typeface="Calibri"/>
                <a:cs typeface="Calibri"/>
              </a:rPr>
              <a:t>e  </a:t>
            </a:r>
            <a:r>
              <a:rPr sz="1600" b="1" spc="-170" dirty="0">
                <a:latin typeface="Calibri"/>
                <a:cs typeface="Calibri"/>
              </a:rPr>
              <a:t> </a:t>
            </a:r>
            <a:r>
              <a:rPr sz="1600" b="1" dirty="0">
                <a:latin typeface="Calibri"/>
                <a:cs typeface="Calibri"/>
              </a:rPr>
              <a:t>e  </a:t>
            </a:r>
            <a:r>
              <a:rPr sz="1600" b="1" spc="-170" dirty="0">
                <a:latin typeface="Calibri"/>
                <a:cs typeface="Calibri"/>
              </a:rPr>
              <a:t> </a:t>
            </a:r>
            <a:r>
              <a:rPr sz="1600" b="1" spc="-15" dirty="0">
                <a:latin typeface="Calibri"/>
                <a:cs typeface="Calibri"/>
              </a:rPr>
              <a:t>no</a:t>
            </a:r>
            <a:r>
              <a:rPr sz="1600" b="1" spc="-10" dirty="0">
                <a:latin typeface="Calibri"/>
                <a:cs typeface="Calibri"/>
              </a:rPr>
              <a:t>n</a:t>
            </a:r>
            <a:r>
              <a:rPr sz="1600" b="1" dirty="0">
                <a:latin typeface="Calibri"/>
                <a:cs typeface="Calibri"/>
              </a:rPr>
              <a:t>  </a:t>
            </a:r>
            <a:r>
              <a:rPr sz="1600" b="1" spc="-165" dirty="0">
                <a:latin typeface="Calibri"/>
                <a:cs typeface="Calibri"/>
              </a:rPr>
              <a:t> </a:t>
            </a:r>
            <a:r>
              <a:rPr sz="1600" b="1" spc="-10" dirty="0">
                <a:latin typeface="Calibri"/>
                <a:cs typeface="Calibri"/>
              </a:rPr>
              <a:t>co</a:t>
            </a:r>
            <a:r>
              <a:rPr sz="1600" b="1" spc="-15" dirty="0">
                <a:latin typeface="Calibri"/>
                <a:cs typeface="Calibri"/>
              </a:rPr>
              <a:t>o</a:t>
            </a:r>
            <a:r>
              <a:rPr sz="1600" b="1" spc="-25" dirty="0">
                <a:latin typeface="Calibri"/>
                <a:cs typeface="Calibri"/>
              </a:rPr>
              <a:t>r</a:t>
            </a:r>
            <a:r>
              <a:rPr sz="1600" b="1" spc="-15" dirty="0">
                <a:latin typeface="Calibri"/>
                <a:cs typeface="Calibri"/>
              </a:rPr>
              <a:t>d</a:t>
            </a:r>
            <a:r>
              <a:rPr sz="1600" b="1" spc="-10" dirty="0">
                <a:latin typeface="Calibri"/>
                <a:cs typeface="Calibri"/>
              </a:rPr>
              <a:t>i</a:t>
            </a:r>
            <a:r>
              <a:rPr sz="1600" b="1" spc="-15" dirty="0">
                <a:latin typeface="Calibri"/>
                <a:cs typeface="Calibri"/>
              </a:rPr>
              <a:t>n</a:t>
            </a:r>
            <a:r>
              <a:rPr sz="1600" b="1" spc="-30" dirty="0">
                <a:latin typeface="Calibri"/>
                <a:cs typeface="Calibri"/>
              </a:rPr>
              <a:t>at</a:t>
            </a:r>
            <a:r>
              <a:rPr sz="1600" b="1" dirty="0">
                <a:latin typeface="Calibri"/>
                <a:cs typeface="Calibri"/>
              </a:rPr>
              <a:t>e  </a:t>
            </a:r>
            <a:r>
              <a:rPr sz="1600" b="1" spc="-170" dirty="0">
                <a:latin typeface="Calibri"/>
                <a:cs typeface="Calibri"/>
              </a:rPr>
              <a:t> </a:t>
            </a:r>
            <a:r>
              <a:rPr sz="1600" spc="-15" dirty="0">
                <a:latin typeface="Calibri"/>
                <a:cs typeface="Calibri"/>
              </a:rPr>
              <a:t>t</a:t>
            </a:r>
            <a:r>
              <a:rPr sz="1600" spc="-50" dirty="0">
                <a:latin typeface="Calibri"/>
                <a:cs typeface="Calibri"/>
              </a:rPr>
              <a:t>r</a:t>
            </a:r>
            <a:r>
              <a:rPr sz="1600" dirty="0">
                <a:latin typeface="Calibri"/>
                <a:cs typeface="Calibri"/>
              </a:rPr>
              <a:t>a  </a:t>
            </a:r>
            <a:r>
              <a:rPr sz="1600" spc="-165" dirty="0">
                <a:latin typeface="Calibri"/>
                <a:cs typeface="Calibri"/>
              </a:rPr>
              <a:t> </a:t>
            </a:r>
            <a:r>
              <a:rPr sz="1600" dirty="0">
                <a:latin typeface="Calibri"/>
                <a:cs typeface="Calibri"/>
              </a:rPr>
              <a:t>lo</a:t>
            </a:r>
            <a:r>
              <a:rPr sz="1600" spc="-45" dirty="0">
                <a:latin typeface="Calibri"/>
                <a:cs typeface="Calibri"/>
              </a:rPr>
              <a:t>r</a:t>
            </a:r>
            <a:r>
              <a:rPr sz="1600" dirty="0">
                <a:latin typeface="Calibri"/>
                <a:cs typeface="Calibri"/>
              </a:rPr>
              <a:t>o  </a:t>
            </a:r>
            <a:r>
              <a:rPr sz="1600" spc="-165" dirty="0">
                <a:latin typeface="Calibri"/>
                <a:cs typeface="Calibri"/>
              </a:rPr>
              <a:t> </a:t>
            </a:r>
            <a:r>
              <a:rPr sz="1600" dirty="0">
                <a:latin typeface="Calibri"/>
                <a:cs typeface="Calibri"/>
              </a:rPr>
              <a:t>i</a:t>
            </a:r>
            <a:r>
              <a:rPr sz="1600" spc="-30" dirty="0">
                <a:latin typeface="Calibri"/>
                <a:cs typeface="Calibri"/>
              </a:rPr>
              <a:t>nv</a:t>
            </a:r>
            <a:r>
              <a:rPr sz="1600" spc="-10" dirty="0">
                <a:latin typeface="Calibri"/>
                <a:cs typeface="Calibri"/>
              </a:rPr>
              <a:t>ece</a:t>
            </a:r>
            <a:r>
              <a:rPr sz="1600" dirty="0">
                <a:latin typeface="Calibri"/>
                <a:cs typeface="Calibri"/>
              </a:rPr>
              <a:t>  </a:t>
            </a:r>
            <a:r>
              <a:rPr sz="1600" spc="-155" dirty="0">
                <a:latin typeface="Calibri"/>
                <a:cs typeface="Calibri"/>
              </a:rPr>
              <a:t> </a:t>
            </a:r>
            <a:r>
              <a:rPr sz="1600" dirty="0">
                <a:latin typeface="Calibri"/>
                <a:cs typeface="Calibri"/>
              </a:rPr>
              <a:t>ch</a:t>
            </a:r>
            <a:r>
              <a:rPr sz="1600" spc="-10" dirty="0">
                <a:latin typeface="Calibri"/>
                <a:cs typeface="Calibri"/>
              </a:rPr>
              <a:t>e</a:t>
            </a:r>
            <a:r>
              <a:rPr sz="1600" dirty="0">
                <a:latin typeface="Calibri"/>
                <a:cs typeface="Calibri"/>
              </a:rPr>
              <a:t>  </a:t>
            </a:r>
            <a:r>
              <a:rPr sz="1600" spc="-160" dirty="0">
                <a:latin typeface="Calibri"/>
                <a:cs typeface="Calibri"/>
              </a:rPr>
              <a:t> </a:t>
            </a:r>
            <a:r>
              <a:rPr sz="1600" spc="5" dirty="0">
                <a:latin typeface="Calibri"/>
                <a:cs typeface="Calibri"/>
              </a:rPr>
              <a:t>u</a:t>
            </a:r>
            <a:r>
              <a:rPr sz="1600" dirty="0">
                <a:latin typeface="Calibri"/>
                <a:cs typeface="Calibri"/>
              </a:rPr>
              <a:t>n  </a:t>
            </a:r>
            <a:r>
              <a:rPr sz="1600" spc="-160" dirty="0">
                <a:latin typeface="Calibri"/>
                <a:cs typeface="Calibri"/>
              </a:rPr>
              <a:t> </a:t>
            </a:r>
            <a:r>
              <a:rPr sz="1600" b="1" spc="-15" dirty="0">
                <a:latin typeface="Calibri"/>
                <a:cs typeface="Calibri"/>
              </a:rPr>
              <a:t>unic</a:t>
            </a:r>
            <a:r>
              <a:rPr sz="1600" b="1" spc="-10" dirty="0">
                <a:latin typeface="Calibri"/>
                <a:cs typeface="Calibri"/>
              </a:rPr>
              <a:t>o</a:t>
            </a:r>
            <a:r>
              <a:rPr sz="1600" b="1" spc="-5" dirty="0">
                <a:latin typeface="Calibri"/>
                <a:cs typeface="Calibri"/>
              </a:rPr>
              <a:t> </a:t>
            </a:r>
            <a:r>
              <a:rPr sz="1600" b="1" spc="-30" dirty="0">
                <a:latin typeface="Calibri"/>
                <a:cs typeface="Calibri"/>
              </a:rPr>
              <a:t>R</a:t>
            </a:r>
            <a:r>
              <a:rPr sz="1600" b="1" spc="-10" dirty="0">
                <a:latin typeface="Calibri"/>
                <a:cs typeface="Calibri"/>
              </a:rPr>
              <a:t>e</a:t>
            </a:r>
            <a:r>
              <a:rPr sz="1600" b="1" spc="-20" dirty="0">
                <a:latin typeface="Calibri"/>
                <a:cs typeface="Calibri"/>
              </a:rPr>
              <a:t>go</a:t>
            </a:r>
            <a:r>
              <a:rPr sz="1600" b="1" spc="-10" dirty="0">
                <a:latin typeface="Calibri"/>
                <a:cs typeface="Calibri"/>
              </a:rPr>
              <a:t>la</a:t>
            </a:r>
            <a:r>
              <a:rPr sz="1600" b="1" spc="-5" dirty="0">
                <a:latin typeface="Calibri"/>
                <a:cs typeface="Calibri"/>
              </a:rPr>
              <a:t>m</a:t>
            </a:r>
            <a:r>
              <a:rPr sz="1600" b="1" spc="-10" dirty="0">
                <a:latin typeface="Calibri"/>
                <a:cs typeface="Calibri"/>
              </a:rPr>
              <a:t>e</a:t>
            </a:r>
            <a:r>
              <a:rPr sz="1600" b="1" spc="-30" dirty="0">
                <a:latin typeface="Calibri"/>
                <a:cs typeface="Calibri"/>
              </a:rPr>
              <a:t>n</a:t>
            </a:r>
            <a:r>
              <a:rPr sz="1600" b="1" spc="-25" dirty="0">
                <a:latin typeface="Calibri"/>
                <a:cs typeface="Calibri"/>
              </a:rPr>
              <a:t>t</a:t>
            </a:r>
            <a:r>
              <a:rPr sz="1600" b="1" spc="-10" dirty="0">
                <a:latin typeface="Calibri"/>
                <a:cs typeface="Calibri"/>
              </a:rPr>
              <a:t>o</a:t>
            </a:r>
            <a:r>
              <a:rPr sz="1600" b="1" spc="-5" dirty="0">
                <a:latin typeface="Calibri"/>
                <a:cs typeface="Calibri"/>
              </a:rPr>
              <a:t> </a:t>
            </a:r>
            <a:r>
              <a:rPr sz="1600" b="1" spc="-15" dirty="0">
                <a:latin typeface="Calibri"/>
                <a:cs typeface="Calibri"/>
              </a:rPr>
              <a:t>d</a:t>
            </a:r>
            <a:r>
              <a:rPr sz="1600" b="1" spc="-5" dirty="0">
                <a:latin typeface="Calibri"/>
                <a:cs typeface="Calibri"/>
              </a:rPr>
              <a:t>i</a:t>
            </a:r>
            <a:r>
              <a:rPr sz="1600" b="1" dirty="0">
                <a:latin typeface="Calibri"/>
                <a:cs typeface="Calibri"/>
              </a:rPr>
              <a:t> </a:t>
            </a:r>
            <a:r>
              <a:rPr sz="1600" b="1" spc="-30" dirty="0">
                <a:latin typeface="Calibri"/>
                <a:cs typeface="Calibri"/>
              </a:rPr>
              <a:t>at</a:t>
            </a:r>
            <a:r>
              <a:rPr sz="1600" b="1" spc="-10" dirty="0">
                <a:latin typeface="Calibri"/>
                <a:cs typeface="Calibri"/>
              </a:rPr>
              <a:t>t</a:t>
            </a:r>
            <a:r>
              <a:rPr sz="1600" b="1" spc="-15" dirty="0">
                <a:latin typeface="Calibri"/>
                <a:cs typeface="Calibri"/>
              </a:rPr>
              <a:t>ua</a:t>
            </a:r>
            <a:r>
              <a:rPr sz="1600" b="1" spc="-5" dirty="0">
                <a:latin typeface="Calibri"/>
                <a:cs typeface="Calibri"/>
              </a:rPr>
              <a:t>z</a:t>
            </a:r>
            <a:r>
              <a:rPr sz="1600" b="1" spc="-10" dirty="0">
                <a:latin typeface="Calibri"/>
                <a:cs typeface="Calibri"/>
              </a:rPr>
              <a:t>i</a:t>
            </a:r>
            <a:r>
              <a:rPr sz="1600" b="1" spc="-15" dirty="0">
                <a:latin typeface="Calibri"/>
                <a:cs typeface="Calibri"/>
              </a:rPr>
              <a:t>on</a:t>
            </a:r>
            <a:r>
              <a:rPr sz="1600" b="1" spc="-10" dirty="0">
                <a:latin typeface="Calibri"/>
                <a:cs typeface="Calibri"/>
              </a:rPr>
              <a:t>e</a:t>
            </a:r>
            <a:r>
              <a:rPr sz="1600" b="1" dirty="0">
                <a:latin typeface="Calibri"/>
                <a:cs typeface="Calibri"/>
              </a:rPr>
              <a:t>.</a:t>
            </a:r>
            <a:endParaRPr lang="it-IT" sz="1600" dirty="0">
              <a:latin typeface="Calibri"/>
              <a:cs typeface="Calibri"/>
            </a:endParaRPr>
          </a:p>
          <a:p>
            <a:pPr marL="12700" marR="6350" algn="just">
              <a:lnSpc>
                <a:spcPct val="99900"/>
              </a:lnSpc>
              <a:tabLst>
                <a:tab pos="297815" algn="l"/>
              </a:tabLst>
            </a:pPr>
            <a:endParaRPr sz="800" dirty="0"/>
          </a:p>
          <a:p>
            <a:pPr marL="298450" marR="6350" indent="-285750" algn="just">
              <a:lnSpc>
                <a:spcPct val="100299"/>
              </a:lnSpc>
              <a:buFont typeface="Arial"/>
              <a:buChar char="•"/>
              <a:tabLst>
                <a:tab pos="297815" algn="l"/>
              </a:tabLst>
            </a:pPr>
            <a:r>
              <a:rPr sz="1600" b="1" spc="-10" dirty="0">
                <a:latin typeface="Calibri"/>
                <a:cs typeface="Calibri"/>
              </a:rPr>
              <a:t>La </a:t>
            </a:r>
            <a:r>
              <a:rPr sz="1600" b="1" spc="-135" dirty="0">
                <a:latin typeface="Calibri"/>
                <a:cs typeface="Calibri"/>
              </a:rPr>
              <a:t> </a:t>
            </a:r>
            <a:r>
              <a:rPr sz="1600" b="1" spc="-15" dirty="0">
                <a:latin typeface="Calibri"/>
                <a:cs typeface="Calibri"/>
              </a:rPr>
              <a:t>S</a:t>
            </a:r>
            <a:r>
              <a:rPr sz="1600" b="1" spc="-20" dirty="0">
                <a:latin typeface="Calibri"/>
                <a:cs typeface="Calibri"/>
              </a:rPr>
              <a:t>o</a:t>
            </a:r>
            <a:r>
              <a:rPr sz="1600" b="1" spc="5" dirty="0">
                <a:latin typeface="Calibri"/>
                <a:cs typeface="Calibri"/>
              </a:rPr>
              <a:t>f</a:t>
            </a:r>
            <a:r>
              <a:rPr sz="1600" b="1" spc="-10" dirty="0">
                <a:latin typeface="Calibri"/>
                <a:cs typeface="Calibri"/>
              </a:rPr>
              <a:t>t</a:t>
            </a:r>
            <a:r>
              <a:rPr sz="1600" b="1" dirty="0">
                <a:latin typeface="Calibri"/>
                <a:cs typeface="Calibri"/>
              </a:rPr>
              <a:t> </a:t>
            </a:r>
            <a:r>
              <a:rPr sz="1600" b="1" spc="-130" dirty="0">
                <a:latin typeface="Calibri"/>
                <a:cs typeface="Calibri"/>
              </a:rPr>
              <a:t> </a:t>
            </a:r>
            <a:r>
              <a:rPr sz="1600" b="1" spc="-15" dirty="0">
                <a:latin typeface="Calibri"/>
                <a:cs typeface="Calibri"/>
              </a:rPr>
              <a:t>l</a:t>
            </a:r>
            <a:r>
              <a:rPr sz="1600" b="1" spc="-25" dirty="0">
                <a:latin typeface="Calibri"/>
                <a:cs typeface="Calibri"/>
              </a:rPr>
              <a:t>a</a:t>
            </a:r>
            <a:r>
              <a:rPr sz="1600" b="1" dirty="0">
                <a:latin typeface="Calibri"/>
                <a:cs typeface="Calibri"/>
              </a:rPr>
              <a:t>w </a:t>
            </a:r>
            <a:r>
              <a:rPr sz="1600" b="1" spc="-135" dirty="0">
                <a:latin typeface="Calibri"/>
                <a:cs typeface="Calibri"/>
              </a:rPr>
              <a:t> </a:t>
            </a:r>
            <a:r>
              <a:rPr sz="1600" spc="-10" dirty="0">
                <a:latin typeface="Calibri"/>
                <a:cs typeface="Calibri"/>
              </a:rPr>
              <a:t>è</a:t>
            </a:r>
            <a:r>
              <a:rPr sz="1600" dirty="0">
                <a:latin typeface="Calibri"/>
                <a:cs typeface="Calibri"/>
              </a:rPr>
              <a:t> </a:t>
            </a:r>
            <a:r>
              <a:rPr sz="1600" spc="-125" dirty="0">
                <a:latin typeface="Calibri"/>
                <a:cs typeface="Calibri"/>
              </a:rPr>
              <a:t> </a:t>
            </a:r>
            <a:r>
              <a:rPr sz="1600" spc="-25" dirty="0">
                <a:latin typeface="Calibri"/>
                <a:cs typeface="Calibri"/>
              </a:rPr>
              <a:t>st</a:t>
            </a:r>
            <a:r>
              <a:rPr sz="1600" spc="-15" dirty="0">
                <a:latin typeface="Calibri"/>
                <a:cs typeface="Calibri"/>
              </a:rPr>
              <a:t>a</a:t>
            </a:r>
            <a:r>
              <a:rPr sz="1600" spc="-35" dirty="0">
                <a:latin typeface="Calibri"/>
                <a:cs typeface="Calibri"/>
              </a:rPr>
              <a:t>t</a:t>
            </a:r>
            <a:r>
              <a:rPr sz="1600" spc="-10" dirty="0">
                <a:latin typeface="Calibri"/>
                <a:cs typeface="Calibri"/>
              </a:rPr>
              <a:t>a</a:t>
            </a:r>
            <a:r>
              <a:rPr sz="1600" dirty="0">
                <a:latin typeface="Calibri"/>
                <a:cs typeface="Calibri"/>
              </a:rPr>
              <a:t> </a:t>
            </a:r>
            <a:r>
              <a:rPr sz="1600" spc="-135" dirty="0">
                <a:latin typeface="Calibri"/>
                <a:cs typeface="Calibri"/>
              </a:rPr>
              <a:t> </a:t>
            </a:r>
            <a:r>
              <a:rPr sz="1600" dirty="0">
                <a:latin typeface="Calibri"/>
                <a:cs typeface="Calibri"/>
              </a:rPr>
              <a:t>la </a:t>
            </a:r>
            <a:r>
              <a:rPr sz="1600" spc="-130" dirty="0">
                <a:latin typeface="Calibri"/>
                <a:cs typeface="Calibri"/>
              </a:rPr>
              <a:t> </a:t>
            </a:r>
            <a:r>
              <a:rPr sz="1600" b="1" spc="-15" dirty="0">
                <a:latin typeface="Calibri"/>
                <a:cs typeface="Calibri"/>
              </a:rPr>
              <a:t>pi</a:t>
            </a:r>
            <a:r>
              <a:rPr sz="1600" b="1" spc="-10" dirty="0">
                <a:latin typeface="Calibri"/>
                <a:cs typeface="Calibri"/>
              </a:rPr>
              <a:t>ù</a:t>
            </a:r>
            <a:r>
              <a:rPr sz="1600" b="1" dirty="0">
                <a:latin typeface="Calibri"/>
                <a:cs typeface="Calibri"/>
              </a:rPr>
              <a:t> </a:t>
            </a:r>
            <a:r>
              <a:rPr sz="1600" b="1" spc="-135" dirty="0">
                <a:latin typeface="Calibri"/>
                <a:cs typeface="Calibri"/>
              </a:rPr>
              <a:t> </a:t>
            </a:r>
            <a:r>
              <a:rPr sz="1600" b="1" spc="-10" dirty="0">
                <a:latin typeface="Calibri"/>
                <a:cs typeface="Calibri"/>
              </a:rPr>
              <a:t>i</a:t>
            </a:r>
            <a:r>
              <a:rPr sz="1600" b="1" spc="-5" dirty="0">
                <a:latin typeface="Calibri"/>
                <a:cs typeface="Calibri"/>
              </a:rPr>
              <a:t>m</a:t>
            </a:r>
            <a:r>
              <a:rPr sz="1600" b="1" spc="-15" dirty="0">
                <a:latin typeface="Calibri"/>
                <a:cs typeface="Calibri"/>
              </a:rPr>
              <a:t>p</a:t>
            </a:r>
            <a:r>
              <a:rPr sz="1600" b="1" spc="-10" dirty="0">
                <a:latin typeface="Calibri"/>
                <a:cs typeface="Calibri"/>
              </a:rPr>
              <a:t>o</a:t>
            </a:r>
            <a:r>
              <a:rPr sz="1600" b="1" spc="-5" dirty="0">
                <a:latin typeface="Calibri"/>
                <a:cs typeface="Calibri"/>
              </a:rPr>
              <a:t>r</a:t>
            </a:r>
            <a:r>
              <a:rPr sz="1600" b="1" spc="-30" dirty="0">
                <a:latin typeface="Calibri"/>
                <a:cs typeface="Calibri"/>
              </a:rPr>
              <a:t>t</a:t>
            </a:r>
            <a:r>
              <a:rPr sz="1600" b="1" spc="-15" dirty="0">
                <a:latin typeface="Calibri"/>
                <a:cs typeface="Calibri"/>
              </a:rPr>
              <a:t>a</a:t>
            </a:r>
            <a:r>
              <a:rPr sz="1600" b="1" spc="-30" dirty="0">
                <a:latin typeface="Calibri"/>
                <a:cs typeface="Calibri"/>
              </a:rPr>
              <a:t>n</a:t>
            </a:r>
            <a:r>
              <a:rPr sz="1600" b="1" spc="-35" dirty="0">
                <a:latin typeface="Calibri"/>
                <a:cs typeface="Calibri"/>
              </a:rPr>
              <a:t>t</a:t>
            </a:r>
            <a:r>
              <a:rPr sz="1600" b="1" dirty="0">
                <a:latin typeface="Calibri"/>
                <a:cs typeface="Calibri"/>
              </a:rPr>
              <a:t>e </a:t>
            </a:r>
            <a:r>
              <a:rPr sz="1600" b="1" spc="-140" dirty="0">
                <a:latin typeface="Calibri"/>
                <a:cs typeface="Calibri"/>
              </a:rPr>
              <a:t> </a:t>
            </a:r>
            <a:r>
              <a:rPr sz="1600" b="1" spc="-15" dirty="0">
                <a:latin typeface="Calibri"/>
                <a:cs typeface="Calibri"/>
              </a:rPr>
              <a:t>n</a:t>
            </a:r>
            <a:r>
              <a:rPr sz="1600" b="1" spc="-20" dirty="0">
                <a:latin typeface="Calibri"/>
                <a:cs typeface="Calibri"/>
              </a:rPr>
              <a:t>o</a:t>
            </a:r>
            <a:r>
              <a:rPr sz="1600" b="1" spc="-5" dirty="0">
                <a:latin typeface="Calibri"/>
                <a:cs typeface="Calibri"/>
              </a:rPr>
              <a:t>v</a:t>
            </a:r>
            <a:r>
              <a:rPr sz="1600" b="1" spc="-15" dirty="0">
                <a:latin typeface="Calibri"/>
                <a:cs typeface="Calibri"/>
              </a:rPr>
              <a:t>i</a:t>
            </a:r>
            <a:r>
              <a:rPr sz="1600" b="1" spc="-25" dirty="0">
                <a:latin typeface="Calibri"/>
                <a:cs typeface="Calibri"/>
              </a:rPr>
              <a:t>t</a:t>
            </a:r>
            <a:r>
              <a:rPr sz="1600" b="1" spc="-10" dirty="0">
                <a:latin typeface="Calibri"/>
                <a:cs typeface="Calibri"/>
              </a:rPr>
              <a:t>à</a:t>
            </a:r>
            <a:r>
              <a:rPr sz="1600" b="1" dirty="0">
                <a:latin typeface="Calibri"/>
                <a:cs typeface="Calibri"/>
              </a:rPr>
              <a:t> </a:t>
            </a:r>
            <a:r>
              <a:rPr sz="1600" b="1" spc="-130" dirty="0">
                <a:latin typeface="Calibri"/>
                <a:cs typeface="Calibri"/>
              </a:rPr>
              <a:t> </a:t>
            </a:r>
            <a:r>
              <a:rPr sz="1600" spc="-10" dirty="0">
                <a:latin typeface="Calibri"/>
                <a:cs typeface="Calibri"/>
              </a:rPr>
              <a:t>e</a:t>
            </a:r>
            <a:r>
              <a:rPr sz="1600" dirty="0">
                <a:latin typeface="Calibri"/>
                <a:cs typeface="Calibri"/>
              </a:rPr>
              <a:t> </a:t>
            </a:r>
            <a:r>
              <a:rPr sz="1600" spc="-125" dirty="0">
                <a:latin typeface="Calibri"/>
                <a:cs typeface="Calibri"/>
              </a:rPr>
              <a:t> </a:t>
            </a:r>
            <a:r>
              <a:rPr sz="1600" b="1" spc="-15" dirty="0">
                <a:latin typeface="Calibri"/>
                <a:cs typeface="Calibri"/>
              </a:rPr>
              <a:t>l</a:t>
            </a:r>
            <a:r>
              <a:rPr sz="1600" b="1" spc="-10" dirty="0">
                <a:latin typeface="Calibri"/>
                <a:cs typeface="Calibri"/>
              </a:rPr>
              <a:t>a</a:t>
            </a:r>
            <a:r>
              <a:rPr sz="1600" b="1" dirty="0">
                <a:latin typeface="Calibri"/>
                <a:cs typeface="Calibri"/>
              </a:rPr>
              <a:t> </a:t>
            </a:r>
            <a:r>
              <a:rPr sz="1600" b="1" spc="-130" dirty="0">
                <a:latin typeface="Calibri"/>
                <a:cs typeface="Calibri"/>
              </a:rPr>
              <a:t> </a:t>
            </a:r>
            <a:r>
              <a:rPr sz="1600" b="1" spc="-5" dirty="0">
                <a:latin typeface="Calibri"/>
                <a:cs typeface="Calibri"/>
              </a:rPr>
              <a:t>pr</a:t>
            </a:r>
            <a:r>
              <a:rPr sz="1600" b="1" spc="-15" dirty="0">
                <a:latin typeface="Calibri"/>
                <a:cs typeface="Calibri"/>
              </a:rPr>
              <a:t>i</a:t>
            </a:r>
            <a:r>
              <a:rPr sz="1600" b="1" spc="-5" dirty="0">
                <a:latin typeface="Calibri"/>
                <a:cs typeface="Calibri"/>
              </a:rPr>
              <a:t>nc</a:t>
            </a:r>
            <a:r>
              <a:rPr sz="1600" b="1" spc="-15" dirty="0">
                <a:latin typeface="Calibri"/>
                <a:cs typeface="Calibri"/>
              </a:rPr>
              <a:t>ipal</a:t>
            </a:r>
            <a:r>
              <a:rPr sz="1600" b="1" dirty="0">
                <a:latin typeface="Calibri"/>
                <a:cs typeface="Calibri"/>
              </a:rPr>
              <a:t>e </a:t>
            </a:r>
            <a:r>
              <a:rPr sz="1600" b="1" spc="-135" dirty="0">
                <a:latin typeface="Calibri"/>
                <a:cs typeface="Calibri"/>
              </a:rPr>
              <a:t> </a:t>
            </a:r>
            <a:r>
              <a:rPr sz="1600" b="1" spc="-10" dirty="0">
                <a:latin typeface="Calibri"/>
                <a:cs typeface="Calibri"/>
              </a:rPr>
              <a:t>sco</a:t>
            </a:r>
            <a:r>
              <a:rPr sz="1600" b="1" spc="-5" dirty="0">
                <a:latin typeface="Calibri"/>
                <a:cs typeface="Calibri"/>
              </a:rPr>
              <a:t>mm</a:t>
            </a:r>
            <a:r>
              <a:rPr sz="1600" b="1" spc="-20" dirty="0">
                <a:latin typeface="Calibri"/>
                <a:cs typeface="Calibri"/>
              </a:rPr>
              <a:t>ess</a:t>
            </a:r>
            <a:r>
              <a:rPr sz="1600" b="1" spc="-10" dirty="0">
                <a:latin typeface="Calibri"/>
                <a:cs typeface="Calibri"/>
              </a:rPr>
              <a:t>a</a:t>
            </a:r>
            <a:r>
              <a:rPr sz="1600" b="1" dirty="0">
                <a:latin typeface="Calibri"/>
                <a:cs typeface="Calibri"/>
              </a:rPr>
              <a:t> </a:t>
            </a:r>
            <a:r>
              <a:rPr sz="1600" b="1" spc="-135" dirty="0">
                <a:latin typeface="Calibri"/>
                <a:cs typeface="Calibri"/>
              </a:rPr>
              <a:t> </a:t>
            </a:r>
            <a:r>
              <a:rPr sz="1600" spc="-5" dirty="0">
                <a:latin typeface="Calibri"/>
                <a:cs typeface="Calibri"/>
              </a:rPr>
              <a:t>d</a:t>
            </a:r>
            <a:r>
              <a:rPr sz="1600" spc="-10" dirty="0">
                <a:latin typeface="Calibri"/>
                <a:cs typeface="Calibri"/>
              </a:rPr>
              <a:t>e</a:t>
            </a:r>
            <a:r>
              <a:rPr sz="1600" dirty="0">
                <a:latin typeface="Calibri"/>
                <a:cs typeface="Calibri"/>
              </a:rPr>
              <a:t>l  </a:t>
            </a:r>
            <a:r>
              <a:rPr sz="1600" spc="145" dirty="0">
                <a:latin typeface="Calibri"/>
                <a:cs typeface="Calibri"/>
              </a:rPr>
              <a:t> </a:t>
            </a:r>
            <a:r>
              <a:rPr sz="1600" b="1" spc="-15" dirty="0">
                <a:latin typeface="Calibri"/>
                <a:cs typeface="Calibri"/>
              </a:rPr>
              <a:t>Nu</a:t>
            </a:r>
            <a:r>
              <a:rPr sz="1600" b="1" spc="-20" dirty="0">
                <a:latin typeface="Calibri"/>
                <a:cs typeface="Calibri"/>
              </a:rPr>
              <a:t>ov</a:t>
            </a:r>
            <a:r>
              <a:rPr sz="1600" b="1" spc="-10" dirty="0">
                <a:latin typeface="Calibri"/>
                <a:cs typeface="Calibri"/>
              </a:rPr>
              <a:t>o</a:t>
            </a:r>
            <a:r>
              <a:rPr sz="1600" b="1" spc="-5" dirty="0">
                <a:latin typeface="Calibri"/>
                <a:cs typeface="Calibri"/>
              </a:rPr>
              <a:t> </a:t>
            </a:r>
            <a:r>
              <a:rPr sz="1600" b="1" spc="-15" dirty="0">
                <a:latin typeface="Calibri"/>
                <a:cs typeface="Calibri"/>
              </a:rPr>
              <a:t>C</a:t>
            </a:r>
            <a:r>
              <a:rPr sz="1600" b="1" spc="-20" dirty="0">
                <a:latin typeface="Calibri"/>
                <a:cs typeface="Calibri"/>
              </a:rPr>
              <a:t>o</a:t>
            </a:r>
            <a:r>
              <a:rPr sz="1600" b="1" spc="-15" dirty="0">
                <a:latin typeface="Calibri"/>
                <a:cs typeface="Calibri"/>
              </a:rPr>
              <a:t>d</a:t>
            </a:r>
            <a:r>
              <a:rPr sz="1600" b="1" spc="-10" dirty="0">
                <a:latin typeface="Calibri"/>
                <a:cs typeface="Calibri"/>
              </a:rPr>
              <a:t>i</a:t>
            </a:r>
            <a:r>
              <a:rPr sz="1600" b="1" spc="-5" dirty="0">
                <a:latin typeface="Calibri"/>
                <a:cs typeface="Calibri"/>
              </a:rPr>
              <a:t>ce</a:t>
            </a:r>
            <a:r>
              <a:rPr lang="it-IT" sz="1600" b="1" spc="-15" dirty="0">
                <a:latin typeface="Calibri"/>
                <a:cs typeface="Calibri"/>
              </a:rPr>
              <a:t> a</a:t>
            </a:r>
            <a:r>
              <a:rPr sz="1600" b="1" spc="-15" dirty="0">
                <a:latin typeface="Calibri"/>
                <a:cs typeface="Calibri"/>
              </a:rPr>
              <a:t> </a:t>
            </a:r>
            <a:r>
              <a:rPr sz="1600" b="1" spc="-50" dirty="0">
                <a:latin typeface="Calibri"/>
                <a:cs typeface="Calibri"/>
              </a:rPr>
              <a:t> </a:t>
            </a:r>
            <a:r>
              <a:rPr lang="it-IT" sz="1600" b="1" spc="-15" dirty="0">
                <a:latin typeface="Calibri"/>
                <a:cs typeface="Calibri"/>
              </a:rPr>
              <a:t>tre</a:t>
            </a:r>
            <a:r>
              <a:rPr sz="1600" b="1" dirty="0">
                <a:latin typeface="Calibri"/>
                <a:cs typeface="Calibri"/>
              </a:rPr>
              <a:t> </a:t>
            </a:r>
            <a:r>
              <a:rPr sz="1600" b="1" spc="-50" dirty="0">
                <a:latin typeface="Calibri"/>
                <a:cs typeface="Calibri"/>
              </a:rPr>
              <a:t> </a:t>
            </a:r>
            <a:r>
              <a:rPr sz="1600" b="1" spc="-15" dirty="0">
                <a:latin typeface="Calibri"/>
                <a:cs typeface="Calibri"/>
              </a:rPr>
              <a:t>ann</a:t>
            </a:r>
            <a:r>
              <a:rPr sz="1600" b="1" spc="-5" dirty="0">
                <a:latin typeface="Calibri"/>
                <a:cs typeface="Calibri"/>
              </a:rPr>
              <a:t>i</a:t>
            </a:r>
            <a:r>
              <a:rPr sz="1600" b="1" dirty="0">
                <a:latin typeface="Calibri"/>
                <a:cs typeface="Calibri"/>
              </a:rPr>
              <a:t> </a:t>
            </a:r>
            <a:r>
              <a:rPr sz="1600" b="1" spc="-55" dirty="0">
                <a:latin typeface="Calibri"/>
                <a:cs typeface="Calibri"/>
              </a:rPr>
              <a:t> </a:t>
            </a:r>
            <a:r>
              <a:rPr sz="1600" b="1" spc="-15" dirty="0">
                <a:latin typeface="Calibri"/>
                <a:cs typeface="Calibri"/>
              </a:rPr>
              <a:t>dall</a:t>
            </a:r>
            <a:r>
              <a:rPr sz="1600" b="1" spc="-10" dirty="0">
                <a:latin typeface="Calibri"/>
                <a:cs typeface="Calibri"/>
              </a:rPr>
              <a:t>a</a:t>
            </a:r>
            <a:r>
              <a:rPr sz="1600" b="1" dirty="0">
                <a:latin typeface="Calibri"/>
                <a:cs typeface="Calibri"/>
              </a:rPr>
              <a:t> </a:t>
            </a:r>
            <a:r>
              <a:rPr sz="1600" b="1" spc="-20" dirty="0">
                <a:latin typeface="Calibri"/>
                <a:cs typeface="Calibri"/>
              </a:rPr>
              <a:t>s</a:t>
            </a:r>
            <a:r>
              <a:rPr sz="1600" b="1" spc="-15" dirty="0">
                <a:latin typeface="Calibri"/>
                <a:cs typeface="Calibri"/>
              </a:rPr>
              <a:t>u</a:t>
            </a:r>
            <a:r>
              <a:rPr sz="1600" b="1" spc="-10" dirty="0">
                <a:latin typeface="Calibri"/>
                <a:cs typeface="Calibri"/>
              </a:rPr>
              <a:t>a</a:t>
            </a:r>
            <a:r>
              <a:rPr sz="1600" b="1" spc="-50" dirty="0">
                <a:latin typeface="Calibri"/>
                <a:cs typeface="Calibri"/>
              </a:rPr>
              <a:t> </a:t>
            </a:r>
            <a:r>
              <a:rPr sz="1600" b="1" spc="-10" dirty="0">
                <a:latin typeface="Calibri"/>
                <a:cs typeface="Calibri"/>
              </a:rPr>
              <a:t>e</a:t>
            </a:r>
            <a:r>
              <a:rPr sz="1600" b="1" spc="-5" dirty="0">
                <a:latin typeface="Calibri"/>
                <a:cs typeface="Calibri"/>
              </a:rPr>
              <a:t>m</a:t>
            </a:r>
            <a:r>
              <a:rPr sz="1600" b="1" spc="-15" dirty="0">
                <a:latin typeface="Calibri"/>
                <a:cs typeface="Calibri"/>
              </a:rPr>
              <a:t>ana</a:t>
            </a:r>
            <a:r>
              <a:rPr sz="1600" b="1" spc="-5" dirty="0">
                <a:latin typeface="Calibri"/>
                <a:cs typeface="Calibri"/>
              </a:rPr>
              <a:t>z</a:t>
            </a:r>
            <a:r>
              <a:rPr sz="1600" b="1" spc="-20" dirty="0">
                <a:latin typeface="Calibri"/>
                <a:cs typeface="Calibri"/>
              </a:rPr>
              <a:t>io</a:t>
            </a:r>
            <a:r>
              <a:rPr sz="1600" b="1" spc="-15" dirty="0">
                <a:latin typeface="Calibri"/>
                <a:cs typeface="Calibri"/>
              </a:rPr>
              <a:t>n</a:t>
            </a:r>
            <a:r>
              <a:rPr sz="1600" b="1" dirty="0">
                <a:latin typeface="Calibri"/>
                <a:cs typeface="Calibri"/>
              </a:rPr>
              <a:t>e </a:t>
            </a:r>
            <a:r>
              <a:rPr lang="it-IT" sz="1600" b="1" dirty="0">
                <a:latin typeface="Calibri"/>
                <a:cs typeface="Calibri"/>
              </a:rPr>
              <a:t>non</a:t>
            </a:r>
            <a:r>
              <a:rPr sz="1600" b="1" spc="-55" dirty="0">
                <a:latin typeface="Calibri"/>
                <a:cs typeface="Calibri"/>
              </a:rPr>
              <a:t> </a:t>
            </a:r>
            <a:r>
              <a:rPr sz="1600" b="1" spc="-20" dirty="0">
                <a:latin typeface="Calibri"/>
                <a:cs typeface="Calibri"/>
              </a:rPr>
              <a:t>s</a:t>
            </a:r>
            <a:r>
              <a:rPr sz="1600" b="1" spc="-5" dirty="0">
                <a:latin typeface="Calibri"/>
                <a:cs typeface="Calibri"/>
              </a:rPr>
              <a:t>i</a:t>
            </a:r>
            <a:r>
              <a:rPr sz="1600" b="1" dirty="0">
                <a:latin typeface="Calibri"/>
                <a:cs typeface="Calibri"/>
              </a:rPr>
              <a:t> </a:t>
            </a:r>
            <a:r>
              <a:rPr sz="1600" b="1" spc="-15" dirty="0">
                <a:latin typeface="Calibri"/>
                <a:cs typeface="Calibri"/>
              </a:rPr>
              <a:t>pu</a:t>
            </a:r>
            <a:r>
              <a:rPr sz="1600" b="1" spc="-10" dirty="0">
                <a:latin typeface="Calibri"/>
                <a:cs typeface="Calibri"/>
              </a:rPr>
              <a:t>ò</a:t>
            </a:r>
            <a:r>
              <a:rPr sz="1600" b="1" dirty="0">
                <a:latin typeface="Calibri"/>
                <a:cs typeface="Calibri"/>
              </a:rPr>
              <a:t> </a:t>
            </a:r>
            <a:r>
              <a:rPr lang="it-IT" sz="1600" b="1" dirty="0">
                <a:latin typeface="Calibri"/>
                <a:cs typeface="Calibri"/>
              </a:rPr>
              <a:t>non</a:t>
            </a:r>
            <a:r>
              <a:rPr sz="1600" b="1" spc="-50" dirty="0">
                <a:latin typeface="Calibri"/>
                <a:cs typeface="Calibri"/>
              </a:rPr>
              <a:t> </a:t>
            </a:r>
            <a:r>
              <a:rPr sz="1600" b="1" spc="-15" dirty="0">
                <a:latin typeface="Calibri"/>
                <a:cs typeface="Calibri"/>
              </a:rPr>
              <a:t>pa</a:t>
            </a:r>
            <a:r>
              <a:rPr sz="1600" b="1" spc="-5" dirty="0">
                <a:latin typeface="Calibri"/>
                <a:cs typeface="Calibri"/>
              </a:rPr>
              <a:t>r</a:t>
            </a:r>
            <a:r>
              <a:rPr sz="1600" b="1" spc="-15" dirty="0">
                <a:latin typeface="Calibri"/>
                <a:cs typeface="Calibri"/>
              </a:rPr>
              <a:t>la</a:t>
            </a:r>
            <a:r>
              <a:rPr sz="1600" b="1" spc="-25" dirty="0">
                <a:latin typeface="Calibri"/>
                <a:cs typeface="Calibri"/>
              </a:rPr>
              <a:t>r</a:t>
            </a:r>
            <a:r>
              <a:rPr sz="1600" b="1" dirty="0">
                <a:latin typeface="Calibri"/>
                <a:cs typeface="Calibri"/>
              </a:rPr>
              <a:t>e</a:t>
            </a:r>
            <a:r>
              <a:rPr sz="1600" b="1" spc="-50" dirty="0">
                <a:latin typeface="Calibri"/>
                <a:cs typeface="Calibri"/>
              </a:rPr>
              <a:t> </a:t>
            </a:r>
            <a:r>
              <a:rPr sz="1600" b="1" spc="-15" dirty="0">
                <a:latin typeface="Calibri"/>
                <a:cs typeface="Calibri"/>
              </a:rPr>
              <a:t>d</a:t>
            </a:r>
            <a:r>
              <a:rPr sz="1600" b="1" spc="-5" dirty="0">
                <a:latin typeface="Calibri"/>
                <a:cs typeface="Calibri"/>
              </a:rPr>
              <a:t>i</a:t>
            </a:r>
            <a:r>
              <a:rPr sz="1600" b="1" spc="-50" dirty="0">
                <a:latin typeface="Calibri"/>
                <a:cs typeface="Calibri"/>
              </a:rPr>
              <a:t> </a:t>
            </a:r>
            <a:r>
              <a:rPr sz="1600" b="1" spc="-30" dirty="0">
                <a:latin typeface="Calibri"/>
                <a:cs typeface="Calibri"/>
              </a:rPr>
              <a:t>t</a:t>
            </a:r>
            <a:r>
              <a:rPr sz="1600" b="1" spc="-20" dirty="0">
                <a:latin typeface="Calibri"/>
                <a:cs typeface="Calibri"/>
              </a:rPr>
              <a:t>o</a:t>
            </a:r>
            <a:r>
              <a:rPr sz="1600" b="1" spc="-30" dirty="0">
                <a:latin typeface="Calibri"/>
                <a:cs typeface="Calibri"/>
              </a:rPr>
              <a:t>t</a:t>
            </a:r>
            <a:r>
              <a:rPr sz="1600" b="1" spc="-10" dirty="0">
                <a:latin typeface="Calibri"/>
                <a:cs typeface="Calibri"/>
              </a:rPr>
              <a:t>al</a:t>
            </a:r>
            <a:r>
              <a:rPr sz="1600" b="1" dirty="0">
                <a:latin typeface="Calibri"/>
                <a:cs typeface="Calibri"/>
              </a:rPr>
              <a:t>e</a:t>
            </a:r>
            <a:r>
              <a:rPr sz="1600" b="1" spc="-50" dirty="0">
                <a:latin typeface="Calibri"/>
                <a:cs typeface="Calibri"/>
              </a:rPr>
              <a:t> </a:t>
            </a:r>
            <a:r>
              <a:rPr sz="1600" b="1" spc="-25" dirty="0">
                <a:latin typeface="Calibri"/>
                <a:cs typeface="Calibri"/>
              </a:rPr>
              <a:t>f</a:t>
            </a:r>
            <a:r>
              <a:rPr sz="1600" b="1" spc="-5" dirty="0">
                <a:latin typeface="Calibri"/>
                <a:cs typeface="Calibri"/>
              </a:rPr>
              <a:t>a</a:t>
            </a:r>
            <a:r>
              <a:rPr sz="1600" b="1" spc="-10" dirty="0">
                <a:latin typeface="Calibri"/>
                <a:cs typeface="Calibri"/>
              </a:rPr>
              <a:t>lli</a:t>
            </a:r>
            <a:r>
              <a:rPr sz="1600" b="1" spc="-5" dirty="0">
                <a:latin typeface="Calibri"/>
                <a:cs typeface="Calibri"/>
              </a:rPr>
              <a:t>m</a:t>
            </a:r>
            <a:r>
              <a:rPr sz="1600" b="1" spc="-10" dirty="0">
                <a:latin typeface="Calibri"/>
                <a:cs typeface="Calibri"/>
              </a:rPr>
              <a:t>e</a:t>
            </a:r>
            <a:r>
              <a:rPr sz="1600" b="1" spc="-30" dirty="0">
                <a:latin typeface="Calibri"/>
                <a:cs typeface="Calibri"/>
              </a:rPr>
              <a:t>n</a:t>
            </a:r>
            <a:r>
              <a:rPr sz="1600" b="1" spc="-25" dirty="0">
                <a:latin typeface="Calibri"/>
                <a:cs typeface="Calibri"/>
              </a:rPr>
              <a:t>t</a:t>
            </a:r>
            <a:r>
              <a:rPr sz="1600" b="1" spc="-10" dirty="0">
                <a:latin typeface="Calibri"/>
                <a:cs typeface="Calibri"/>
              </a:rPr>
              <a:t>o</a:t>
            </a:r>
            <a:r>
              <a:rPr sz="1600" b="1" spc="-55" dirty="0">
                <a:latin typeface="Calibri"/>
                <a:cs typeface="Calibri"/>
              </a:rPr>
              <a:t> </a:t>
            </a:r>
            <a:r>
              <a:rPr sz="1600" b="1" spc="-5" dirty="0">
                <a:latin typeface="Calibri"/>
                <a:cs typeface="Calibri"/>
              </a:rPr>
              <a:t>d</a:t>
            </a:r>
            <a:r>
              <a:rPr sz="1600" b="1" spc="-10" dirty="0">
                <a:latin typeface="Calibri"/>
                <a:cs typeface="Calibri"/>
              </a:rPr>
              <a:t>e</a:t>
            </a:r>
            <a:r>
              <a:rPr sz="1600" b="1" spc="-15" dirty="0">
                <a:latin typeface="Calibri"/>
                <a:cs typeface="Calibri"/>
              </a:rPr>
              <a:t>ll</a:t>
            </a:r>
            <a:r>
              <a:rPr sz="1600" b="1" spc="-10" dirty="0">
                <a:latin typeface="Calibri"/>
                <a:cs typeface="Calibri"/>
              </a:rPr>
              <a:t>a</a:t>
            </a:r>
            <a:r>
              <a:rPr sz="1600" b="1" dirty="0">
                <a:latin typeface="Calibri"/>
                <a:cs typeface="Calibri"/>
              </a:rPr>
              <a:t> </a:t>
            </a:r>
            <a:r>
              <a:rPr sz="1600" b="1" spc="-45" dirty="0">
                <a:latin typeface="Calibri"/>
                <a:cs typeface="Calibri"/>
              </a:rPr>
              <a:t> </a:t>
            </a:r>
            <a:r>
              <a:rPr sz="1600" b="1" spc="-20" dirty="0">
                <a:latin typeface="Calibri"/>
                <a:cs typeface="Calibri"/>
              </a:rPr>
              <a:t>s</a:t>
            </a:r>
            <a:r>
              <a:rPr sz="1600" b="1" spc="-15" dirty="0">
                <a:latin typeface="Calibri"/>
                <a:cs typeface="Calibri"/>
              </a:rPr>
              <a:t>u</a:t>
            </a:r>
            <a:r>
              <a:rPr sz="1600" b="1" spc="-10" dirty="0">
                <a:latin typeface="Calibri"/>
                <a:cs typeface="Calibri"/>
              </a:rPr>
              <a:t>a</a:t>
            </a:r>
            <a:r>
              <a:rPr sz="1600" b="1" spc="-5" dirty="0">
                <a:latin typeface="Calibri"/>
                <a:cs typeface="Calibri"/>
              </a:rPr>
              <a:t> </a:t>
            </a:r>
            <a:r>
              <a:rPr sz="1600" b="1" spc="-15" dirty="0">
                <a:latin typeface="Calibri"/>
                <a:cs typeface="Calibri"/>
              </a:rPr>
              <a:t>app</a:t>
            </a:r>
            <a:r>
              <a:rPr sz="1600" b="1" spc="-10" dirty="0">
                <a:latin typeface="Calibri"/>
                <a:cs typeface="Calibri"/>
              </a:rPr>
              <a:t>li</a:t>
            </a:r>
            <a:r>
              <a:rPr sz="1600" b="1" spc="-15" dirty="0">
                <a:latin typeface="Calibri"/>
                <a:cs typeface="Calibri"/>
              </a:rPr>
              <a:t>cazion</a:t>
            </a:r>
            <a:r>
              <a:rPr sz="1600" b="1" dirty="0">
                <a:latin typeface="Calibri"/>
                <a:cs typeface="Calibri"/>
              </a:rPr>
              <a:t>e</a:t>
            </a:r>
            <a:r>
              <a:rPr sz="1600" b="1" spc="-5" dirty="0">
                <a:latin typeface="Calibri"/>
                <a:cs typeface="Calibri"/>
              </a:rPr>
              <a:t> </a:t>
            </a:r>
            <a:r>
              <a:rPr sz="1600" b="1" spc="-15" dirty="0">
                <a:latin typeface="Calibri"/>
                <a:cs typeface="Calibri"/>
              </a:rPr>
              <a:t>al</a:t>
            </a:r>
            <a:r>
              <a:rPr sz="1600" b="1" spc="-10" dirty="0">
                <a:latin typeface="Calibri"/>
                <a:cs typeface="Calibri"/>
              </a:rPr>
              <a:t>la</a:t>
            </a:r>
            <a:r>
              <a:rPr sz="1600" b="1" dirty="0">
                <a:latin typeface="Calibri"/>
                <a:cs typeface="Calibri"/>
              </a:rPr>
              <a:t> </a:t>
            </a:r>
            <a:r>
              <a:rPr sz="1600" b="1" spc="-15" dirty="0">
                <a:latin typeface="Calibri"/>
                <a:cs typeface="Calibri"/>
              </a:rPr>
              <a:t>No</a:t>
            </a:r>
            <a:r>
              <a:rPr sz="1600" b="1" spc="-5" dirty="0">
                <a:latin typeface="Calibri"/>
                <a:cs typeface="Calibri"/>
              </a:rPr>
              <a:t>rm</a:t>
            </a:r>
            <a:r>
              <a:rPr sz="1600" b="1" spc="-30" dirty="0">
                <a:latin typeface="Calibri"/>
                <a:cs typeface="Calibri"/>
              </a:rPr>
              <a:t>a</a:t>
            </a:r>
            <a:r>
              <a:rPr sz="1600" b="1" spc="-10" dirty="0">
                <a:latin typeface="Calibri"/>
                <a:cs typeface="Calibri"/>
              </a:rPr>
              <a:t>ti</a:t>
            </a:r>
            <a:r>
              <a:rPr sz="1600" b="1" spc="-30" dirty="0">
                <a:latin typeface="Calibri"/>
                <a:cs typeface="Calibri"/>
              </a:rPr>
              <a:t>v</a:t>
            </a:r>
            <a:r>
              <a:rPr sz="1600" b="1" spc="-10" dirty="0">
                <a:latin typeface="Calibri"/>
                <a:cs typeface="Calibri"/>
              </a:rPr>
              <a:t>a</a:t>
            </a:r>
            <a:r>
              <a:rPr sz="1600" b="1" spc="5" dirty="0">
                <a:latin typeface="Calibri"/>
                <a:cs typeface="Calibri"/>
              </a:rPr>
              <a:t> </a:t>
            </a:r>
            <a:r>
              <a:rPr sz="1600" b="1" spc="-15" dirty="0">
                <a:latin typeface="Calibri"/>
                <a:cs typeface="Calibri"/>
              </a:rPr>
              <a:t>d</a:t>
            </a:r>
            <a:r>
              <a:rPr sz="1600" b="1" spc="-5" dirty="0">
                <a:latin typeface="Calibri"/>
                <a:cs typeface="Calibri"/>
              </a:rPr>
              <a:t>i</a:t>
            </a:r>
            <a:r>
              <a:rPr sz="1600" b="1" dirty="0">
                <a:latin typeface="Calibri"/>
                <a:cs typeface="Calibri"/>
              </a:rPr>
              <a:t> </a:t>
            </a:r>
            <a:r>
              <a:rPr sz="1600" b="1" spc="-75" dirty="0">
                <a:latin typeface="Calibri"/>
                <a:cs typeface="Calibri"/>
              </a:rPr>
              <a:t>A</a:t>
            </a:r>
            <a:r>
              <a:rPr sz="1600" b="1" spc="-30" dirty="0">
                <a:latin typeface="Calibri"/>
                <a:cs typeface="Calibri"/>
              </a:rPr>
              <a:t>t</a:t>
            </a:r>
            <a:r>
              <a:rPr sz="1600" b="1" spc="-10" dirty="0">
                <a:latin typeface="Calibri"/>
                <a:cs typeface="Calibri"/>
              </a:rPr>
              <a:t>t</a:t>
            </a:r>
            <a:r>
              <a:rPr sz="1600" b="1" spc="-15" dirty="0">
                <a:latin typeface="Calibri"/>
                <a:cs typeface="Calibri"/>
              </a:rPr>
              <a:t>ua</a:t>
            </a:r>
            <a:r>
              <a:rPr sz="1600" b="1" spc="-5" dirty="0">
                <a:latin typeface="Calibri"/>
                <a:cs typeface="Calibri"/>
              </a:rPr>
              <a:t>z</a:t>
            </a:r>
            <a:r>
              <a:rPr sz="1600" b="1" spc="-10" dirty="0">
                <a:latin typeface="Calibri"/>
                <a:cs typeface="Calibri"/>
              </a:rPr>
              <a:t>i</a:t>
            </a:r>
            <a:r>
              <a:rPr sz="1600" b="1" spc="-15" dirty="0">
                <a:latin typeface="Calibri"/>
                <a:cs typeface="Calibri"/>
              </a:rPr>
              <a:t>on</a:t>
            </a:r>
            <a:r>
              <a:rPr sz="1600" b="1" dirty="0">
                <a:latin typeface="Calibri"/>
                <a:cs typeface="Calibri"/>
              </a:rPr>
              <a:t>e</a:t>
            </a:r>
            <a:r>
              <a:rPr sz="1600" b="1" spc="-5" dirty="0">
                <a:latin typeface="Calibri"/>
                <a:cs typeface="Calibri"/>
              </a:rPr>
              <a:t> d</a:t>
            </a:r>
            <a:r>
              <a:rPr sz="1600" b="1" spc="-10" dirty="0">
                <a:latin typeface="Calibri"/>
                <a:cs typeface="Calibri"/>
              </a:rPr>
              <a:t>e</a:t>
            </a:r>
            <a:r>
              <a:rPr sz="1600" b="1" spc="-5" dirty="0">
                <a:latin typeface="Calibri"/>
                <a:cs typeface="Calibri"/>
              </a:rPr>
              <a:t>l</a:t>
            </a:r>
            <a:r>
              <a:rPr sz="1600" b="1" dirty="0">
                <a:latin typeface="Calibri"/>
                <a:cs typeface="Calibri"/>
              </a:rPr>
              <a:t> </a:t>
            </a:r>
            <a:r>
              <a:rPr sz="1600" b="1" spc="-15" dirty="0">
                <a:latin typeface="Calibri"/>
                <a:cs typeface="Calibri"/>
              </a:rPr>
              <a:t>C</a:t>
            </a:r>
            <a:r>
              <a:rPr sz="1600" b="1" spc="-20" dirty="0">
                <a:latin typeface="Calibri"/>
                <a:cs typeface="Calibri"/>
              </a:rPr>
              <a:t>o</a:t>
            </a:r>
            <a:r>
              <a:rPr sz="1600" b="1" spc="-15" dirty="0">
                <a:latin typeface="Calibri"/>
                <a:cs typeface="Calibri"/>
              </a:rPr>
              <a:t>d</a:t>
            </a:r>
            <a:r>
              <a:rPr sz="1600" b="1" spc="-10" dirty="0">
                <a:latin typeface="Calibri"/>
                <a:cs typeface="Calibri"/>
              </a:rPr>
              <a:t>i</a:t>
            </a:r>
            <a:r>
              <a:rPr sz="1600" b="1" spc="-5" dirty="0">
                <a:latin typeface="Calibri"/>
                <a:cs typeface="Calibri"/>
              </a:rPr>
              <a:t>ce</a:t>
            </a:r>
            <a:r>
              <a:rPr lang="it-IT" sz="1600" b="1" spc="-5" dirty="0">
                <a:latin typeface="Calibri"/>
                <a:cs typeface="Calibri"/>
              </a:rPr>
              <a:t>.</a:t>
            </a:r>
          </a:p>
          <a:p>
            <a:pPr marL="12700" marR="6350" algn="just">
              <a:lnSpc>
                <a:spcPct val="100299"/>
              </a:lnSpc>
              <a:tabLst>
                <a:tab pos="297815" algn="l"/>
              </a:tabLst>
            </a:pPr>
            <a:endParaRPr lang="it-IT" sz="800" b="1" spc="-5" dirty="0">
              <a:latin typeface="Calibri"/>
              <a:cs typeface="Calibri"/>
            </a:endParaRPr>
          </a:p>
          <a:p>
            <a:pPr marL="298450" marR="6350" indent="-285750" algn="just">
              <a:lnSpc>
                <a:spcPct val="100299"/>
              </a:lnSpc>
              <a:buFont typeface="Arial"/>
              <a:buChar char="•"/>
              <a:tabLst>
                <a:tab pos="297815" algn="l"/>
              </a:tabLst>
            </a:pPr>
            <a:r>
              <a:rPr lang="it-IT" sz="1600" b="1" spc="-5" dirty="0">
                <a:latin typeface="Calibri"/>
                <a:cs typeface="Calibri"/>
              </a:rPr>
              <a:t>L’assenza di un regolamento, </a:t>
            </a:r>
            <a:r>
              <a:rPr lang="it-IT" sz="1600" spc="-5" dirty="0">
                <a:latin typeface="Calibri"/>
                <a:cs typeface="Calibri"/>
              </a:rPr>
              <a:t>avente forza </a:t>
            </a:r>
            <a:r>
              <a:rPr lang="it-IT" sz="1600" b="1" spc="-5" dirty="0">
                <a:latin typeface="Calibri"/>
                <a:cs typeface="Calibri"/>
              </a:rPr>
              <a:t>cogente, </a:t>
            </a:r>
            <a:r>
              <a:rPr lang="it-IT" sz="1600" spc="-5" dirty="0">
                <a:latin typeface="Calibri"/>
                <a:cs typeface="Calibri"/>
              </a:rPr>
              <a:t>unitamente alla </a:t>
            </a:r>
            <a:r>
              <a:rPr lang="it-IT" sz="1600" b="1" spc="-5" dirty="0">
                <a:latin typeface="Calibri"/>
                <a:cs typeface="Calibri"/>
              </a:rPr>
              <a:t>responsabilità erariale dei </a:t>
            </a:r>
            <a:r>
              <a:rPr lang="it-IT" sz="1600" b="1" spc="-5" dirty="0" err="1">
                <a:latin typeface="Calibri"/>
                <a:cs typeface="Calibri"/>
              </a:rPr>
              <a:t>Rup</a:t>
            </a:r>
            <a:r>
              <a:rPr lang="it-IT" sz="1600" b="1" spc="-5" dirty="0">
                <a:latin typeface="Calibri"/>
                <a:cs typeface="Calibri"/>
              </a:rPr>
              <a:t> </a:t>
            </a:r>
            <a:r>
              <a:rPr lang="it-IT" sz="1600" spc="-5" dirty="0">
                <a:latin typeface="Calibri"/>
                <a:cs typeface="Calibri"/>
              </a:rPr>
              <a:t>e al rischio di incappare nel reato </a:t>
            </a:r>
            <a:r>
              <a:rPr lang="it-IT" sz="1600" b="1" spc="-5" dirty="0">
                <a:latin typeface="Calibri"/>
                <a:cs typeface="Calibri"/>
              </a:rPr>
              <a:t>di abuso di ufficio</a:t>
            </a:r>
            <a:r>
              <a:rPr lang="it-IT" sz="1600" spc="-5" dirty="0">
                <a:latin typeface="Calibri"/>
                <a:cs typeface="Calibri"/>
              </a:rPr>
              <a:t> sta creando grandi difficoltà e rischia di </a:t>
            </a:r>
            <a:r>
              <a:rPr lang="it-IT" sz="1600" b="1" spc="-5" dirty="0">
                <a:latin typeface="Calibri"/>
                <a:cs typeface="Calibri"/>
              </a:rPr>
              <a:t>immobilizzare il settore.</a:t>
            </a:r>
          </a:p>
          <a:p>
            <a:pPr marL="12700" marR="6350" algn="just">
              <a:lnSpc>
                <a:spcPct val="100299"/>
              </a:lnSpc>
              <a:tabLst>
                <a:tab pos="297815" algn="l"/>
              </a:tabLst>
            </a:pPr>
            <a:endParaRPr lang="it-IT" sz="800" b="1" spc="-5" dirty="0">
              <a:latin typeface="Calibri"/>
              <a:cs typeface="Calibri"/>
            </a:endParaRPr>
          </a:p>
          <a:p>
            <a:pPr marL="298450" marR="6350" indent="-285750" algn="just">
              <a:lnSpc>
                <a:spcPct val="100299"/>
              </a:lnSpc>
              <a:buFont typeface="Arial" charset="0"/>
              <a:buChar char="•"/>
              <a:tabLst>
                <a:tab pos="297815" algn="l"/>
              </a:tabLst>
            </a:pPr>
            <a:r>
              <a:rPr lang="it-IT" sz="1600" dirty="0">
                <a:latin typeface="Calibri" charset="0"/>
                <a:ea typeface="Calibri" charset="0"/>
                <a:cs typeface="Calibri" charset="0"/>
              </a:rPr>
              <a:t>Il </a:t>
            </a:r>
            <a:r>
              <a:rPr lang="it-IT" sz="1600" b="1" dirty="0">
                <a:latin typeface="Calibri" charset="0"/>
                <a:ea typeface="Calibri" charset="0"/>
                <a:cs typeface="Calibri" charset="0"/>
              </a:rPr>
              <a:t>D.L. 18 Aprile 2019 n. 32,</a:t>
            </a:r>
            <a:r>
              <a:rPr lang="it-IT" sz="1600" dirty="0">
                <a:latin typeface="Calibri" charset="0"/>
                <a:ea typeface="Calibri" charset="0"/>
                <a:cs typeface="Calibri" charset="0"/>
              </a:rPr>
              <a:t> </a:t>
            </a:r>
            <a:r>
              <a:rPr lang="it-IT" sz="1600" b="1" dirty="0">
                <a:latin typeface="Calibri" charset="0"/>
                <a:ea typeface="Calibri" charset="0"/>
                <a:cs typeface="Calibri" charset="0"/>
              </a:rPr>
              <a:t>convertito con modificazioni nella Legge 14 giugno 2019 n. 55, </a:t>
            </a:r>
            <a:r>
              <a:rPr lang="it-IT" sz="1600" dirty="0">
                <a:latin typeface="Calibri" charset="0"/>
                <a:ea typeface="Calibri" charset="0"/>
                <a:cs typeface="Calibri" charset="0"/>
              </a:rPr>
              <a:t>prevede</a:t>
            </a:r>
            <a:r>
              <a:rPr lang="it-IT" sz="1600" dirty="0"/>
              <a:t> </a:t>
            </a:r>
            <a:r>
              <a:rPr lang="it-IT" sz="1600" b="1" dirty="0"/>
              <a:t>il superamento della soft law </a:t>
            </a:r>
            <a:r>
              <a:rPr lang="it-IT" sz="1600" dirty="0"/>
              <a:t>e</a:t>
            </a:r>
            <a:r>
              <a:rPr lang="it-IT" sz="1600" b="1" dirty="0"/>
              <a:t> </a:t>
            </a:r>
            <a:r>
              <a:rPr lang="it-IT" sz="1600" dirty="0">
                <a:latin typeface="Calibri" charset="0"/>
                <a:ea typeface="Calibri" charset="0"/>
                <a:cs typeface="Calibri" charset="0"/>
              </a:rPr>
              <a:t>l’emanazione di un </a:t>
            </a:r>
            <a:r>
              <a:rPr lang="it-IT" sz="1600" b="1" dirty="0">
                <a:latin typeface="Calibri" charset="0"/>
                <a:ea typeface="Calibri" charset="0"/>
                <a:cs typeface="Calibri" charset="0"/>
              </a:rPr>
              <a:t>Regolamento Attuativo,</a:t>
            </a:r>
            <a:r>
              <a:rPr lang="it-IT" sz="1600" dirty="0">
                <a:latin typeface="Calibri" charset="0"/>
                <a:ea typeface="Calibri" charset="0"/>
                <a:cs typeface="Calibri" charset="0"/>
              </a:rPr>
              <a:t> che unifichi tutti i provvedimenti attuativi Linee Guida </a:t>
            </a:r>
            <a:r>
              <a:rPr lang="it-IT" sz="1600" dirty="0" err="1">
                <a:latin typeface="Calibri" charset="0"/>
                <a:ea typeface="Calibri" charset="0"/>
                <a:cs typeface="Calibri" charset="0"/>
              </a:rPr>
              <a:t>Anac</a:t>
            </a:r>
            <a:r>
              <a:rPr lang="it-IT" sz="1600" dirty="0">
                <a:latin typeface="Calibri" charset="0"/>
                <a:ea typeface="Calibri" charset="0"/>
                <a:cs typeface="Calibri" charset="0"/>
              </a:rPr>
              <a:t> e Decreti già emanati,</a:t>
            </a:r>
            <a:r>
              <a:rPr lang="it-IT" sz="1600" b="1" dirty="0">
                <a:latin typeface="Calibri" charset="0"/>
                <a:ea typeface="Calibri" charset="0"/>
                <a:cs typeface="Calibri" charset="0"/>
              </a:rPr>
              <a:t> </a:t>
            </a:r>
            <a:r>
              <a:rPr lang="it-IT" sz="1600" dirty="0">
                <a:latin typeface="Calibri" charset="0"/>
                <a:ea typeface="Calibri" charset="0"/>
                <a:cs typeface="Calibri" charset="0"/>
              </a:rPr>
              <a:t>da adottarsi </a:t>
            </a:r>
            <a:r>
              <a:rPr lang="it-IT" sz="1600" b="1" dirty="0">
                <a:latin typeface="Calibri" charset="0"/>
                <a:ea typeface="Calibri" charset="0"/>
                <a:cs typeface="Calibri" charset="0"/>
              </a:rPr>
              <a:t>entro 180 giorni </a:t>
            </a:r>
            <a:r>
              <a:rPr lang="it-IT" sz="1600" dirty="0">
                <a:latin typeface="Calibri" charset="0"/>
                <a:ea typeface="Calibri" charset="0"/>
                <a:cs typeface="Calibri" charset="0"/>
              </a:rPr>
              <a:t>dall’entrata in vigore della Legge di conversione del decreto stesso (</a:t>
            </a:r>
            <a:r>
              <a:rPr lang="it-IT" sz="1600" b="1" dirty="0">
                <a:latin typeface="Calibri" charset="0"/>
                <a:ea typeface="Calibri" charset="0"/>
                <a:cs typeface="Calibri" charset="0"/>
              </a:rPr>
              <a:t>cioè entro il 14 dicembre  2019</a:t>
            </a:r>
            <a:r>
              <a:rPr lang="it-IT" sz="1600" dirty="0">
                <a:latin typeface="Calibri" charset="0"/>
                <a:ea typeface="Calibri" charset="0"/>
                <a:cs typeface="Calibri" charset="0"/>
              </a:rPr>
              <a:t>);</a:t>
            </a:r>
            <a:r>
              <a:rPr lang="it-IT" sz="1600" b="1" dirty="0">
                <a:latin typeface="Calibri" charset="0"/>
                <a:ea typeface="Calibri" charset="0"/>
                <a:cs typeface="Calibri" charset="0"/>
              </a:rPr>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34052" y="369149"/>
            <a:ext cx="285115" cy="4147820"/>
          </a:xfrm>
          <a:prstGeom prst="rect">
            <a:avLst/>
          </a:prstGeom>
        </p:spPr>
        <p:txBody>
          <a:bodyPr vert="vert" wrap="square" lIns="0" tIns="0" rIns="0" bIns="0" rtlCol="0">
            <a:spAutoFit/>
          </a:bodyPr>
          <a:lstStyle/>
          <a:p>
            <a:pPr marL="12700">
              <a:lnSpc>
                <a:spcPct val="100000"/>
              </a:lnSpc>
            </a:pPr>
            <a:r>
              <a:rPr sz="1800" b="1" spc="145">
                <a:latin typeface="Arial"/>
                <a:cs typeface="Arial"/>
              </a:rPr>
              <a:t>I</a:t>
            </a:r>
            <a:r>
              <a:rPr sz="1800" b="1">
                <a:latin typeface="Arial"/>
                <a:cs typeface="Arial"/>
              </a:rPr>
              <a:t>L </a:t>
            </a:r>
            <a:r>
              <a:rPr sz="1800" b="1" spc="-204">
                <a:latin typeface="Arial"/>
                <a:cs typeface="Arial"/>
              </a:rPr>
              <a:t> </a:t>
            </a:r>
            <a:r>
              <a:rPr sz="1800" b="1" spc="150">
                <a:latin typeface="Arial"/>
                <a:cs typeface="Arial"/>
              </a:rPr>
              <a:t>NU</a:t>
            </a:r>
            <a:r>
              <a:rPr sz="1800" b="1" spc="145">
                <a:latin typeface="Arial"/>
                <a:cs typeface="Arial"/>
              </a:rPr>
              <a:t>OV</a:t>
            </a:r>
            <a:r>
              <a:rPr sz="1800" b="1">
                <a:latin typeface="Arial"/>
                <a:cs typeface="Arial"/>
              </a:rPr>
              <a:t>O </a:t>
            </a:r>
            <a:r>
              <a:rPr sz="1800" b="1" spc="-204">
                <a:latin typeface="Arial"/>
                <a:cs typeface="Arial"/>
              </a:rPr>
              <a:t> </a:t>
            </a:r>
            <a:r>
              <a:rPr sz="1800" b="1" spc="145">
                <a:latin typeface="Arial"/>
                <a:cs typeface="Arial"/>
              </a:rPr>
              <a:t>Q</a:t>
            </a:r>
            <a:r>
              <a:rPr sz="1800" b="1" spc="150">
                <a:latin typeface="Arial"/>
                <a:cs typeface="Arial"/>
              </a:rPr>
              <a:t>UADR</a:t>
            </a:r>
            <a:r>
              <a:rPr sz="1800" b="1">
                <a:latin typeface="Arial"/>
                <a:cs typeface="Arial"/>
              </a:rPr>
              <a:t>O </a:t>
            </a:r>
            <a:r>
              <a:rPr sz="1800" b="1" spc="-204">
                <a:latin typeface="Arial"/>
                <a:cs typeface="Arial"/>
              </a:rPr>
              <a:t> </a:t>
            </a:r>
            <a:r>
              <a:rPr sz="1800" b="1" spc="150">
                <a:latin typeface="Arial"/>
                <a:cs typeface="Arial"/>
              </a:rPr>
              <a:t>N</a:t>
            </a:r>
            <a:r>
              <a:rPr sz="1800" b="1" spc="145">
                <a:latin typeface="Arial"/>
                <a:cs typeface="Arial"/>
              </a:rPr>
              <a:t>O</a:t>
            </a:r>
            <a:r>
              <a:rPr sz="1800" b="1" spc="150">
                <a:latin typeface="Arial"/>
                <a:cs typeface="Arial"/>
              </a:rPr>
              <a:t>RMA</a:t>
            </a:r>
            <a:r>
              <a:rPr sz="1800" b="1" spc="145">
                <a:latin typeface="Arial"/>
                <a:cs typeface="Arial"/>
              </a:rPr>
              <a:t>TIVO</a:t>
            </a:r>
            <a:endParaRPr sz="1800">
              <a:latin typeface="Arial"/>
              <a:cs typeface="Arial"/>
            </a:endParaRPr>
          </a:p>
        </p:txBody>
      </p:sp>
      <p:sp>
        <p:nvSpPr>
          <p:cNvPr id="3" name="object 3"/>
          <p:cNvSpPr/>
          <p:nvPr/>
        </p:nvSpPr>
        <p:spPr>
          <a:xfrm>
            <a:off x="179511" y="6171496"/>
            <a:ext cx="1441359" cy="520932"/>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p:nvPr/>
        </p:nvSpPr>
        <p:spPr>
          <a:xfrm>
            <a:off x="179511" y="140107"/>
            <a:ext cx="8431088" cy="392044"/>
          </a:xfrm>
          <a:custGeom>
            <a:avLst/>
            <a:gdLst/>
            <a:ahLst/>
            <a:cxnLst/>
            <a:rect l="l" t="t" r="r" b="b"/>
            <a:pathLst>
              <a:path w="8431088" h="392044">
                <a:moveTo>
                  <a:pt x="0" y="392044"/>
                </a:moveTo>
                <a:lnTo>
                  <a:pt x="8431088" y="392044"/>
                </a:lnTo>
                <a:lnTo>
                  <a:pt x="8431088" y="0"/>
                </a:lnTo>
                <a:lnTo>
                  <a:pt x="0" y="0"/>
                </a:lnTo>
                <a:lnTo>
                  <a:pt x="0" y="392044"/>
                </a:lnTo>
                <a:close/>
              </a:path>
            </a:pathLst>
          </a:custGeom>
          <a:solidFill>
            <a:srgbClr val="A90000"/>
          </a:solidFill>
        </p:spPr>
        <p:txBody>
          <a:bodyPr wrap="square" lIns="0" tIns="0" rIns="0" bIns="0" rtlCol="0">
            <a:spAutoFit/>
          </a:bodyPr>
          <a:lstStyle/>
          <a:p>
            <a:endParaRPr/>
          </a:p>
        </p:txBody>
      </p:sp>
      <p:sp>
        <p:nvSpPr>
          <p:cNvPr id="5" name="object 5"/>
          <p:cNvSpPr txBox="1">
            <a:spLocks noGrp="1"/>
          </p:cNvSpPr>
          <p:nvPr>
            <p:ph type="title"/>
          </p:nvPr>
        </p:nvSpPr>
        <p:spPr>
          <a:xfrm>
            <a:off x="258251" y="173127"/>
            <a:ext cx="8627496" cy="307777"/>
          </a:xfrm>
          <a:prstGeom prst="rect">
            <a:avLst/>
          </a:prstGeom>
        </p:spPr>
        <p:txBody>
          <a:bodyPr vert="horz" wrap="square" lIns="0" tIns="0" rIns="0" bIns="0" rtlCol="0">
            <a:spAutoFit/>
          </a:bodyPr>
          <a:lstStyle/>
          <a:p>
            <a:pPr marL="12700"/>
            <a:r>
              <a:rPr lang="it-IT" sz="2000" kern="1200" dirty="0">
                <a:latin typeface="Calibri"/>
                <a:cs typeface="Calibri"/>
              </a:rPr>
              <a:t>C</a:t>
            </a:r>
            <a:r>
              <a:rPr lang="it-IT" sz="2000" kern="1200" spc="5" dirty="0">
                <a:latin typeface="Calibri"/>
                <a:cs typeface="Calibri"/>
              </a:rPr>
              <a:t>e</a:t>
            </a:r>
            <a:r>
              <a:rPr lang="it-IT" sz="2000" kern="1200" spc="-35" dirty="0">
                <a:latin typeface="Calibri"/>
                <a:cs typeface="Calibri"/>
              </a:rPr>
              <a:t>n</a:t>
            </a:r>
            <a:r>
              <a:rPr lang="it-IT" sz="2000" kern="1200" spc="-20" dirty="0">
                <a:latin typeface="Calibri"/>
                <a:cs typeface="Calibri"/>
              </a:rPr>
              <a:t>t</a:t>
            </a:r>
            <a:r>
              <a:rPr lang="it-IT" sz="2000" kern="1200" spc="-45" dirty="0">
                <a:latin typeface="Calibri"/>
                <a:cs typeface="Calibri"/>
              </a:rPr>
              <a:t>r</a:t>
            </a:r>
            <a:r>
              <a:rPr lang="it-IT" sz="2000" kern="1200" spc="-15" dirty="0">
                <a:latin typeface="Calibri"/>
                <a:cs typeface="Calibri"/>
              </a:rPr>
              <a:t>a</a:t>
            </a:r>
            <a:r>
              <a:rPr lang="it-IT" sz="2000" kern="1200" spc="-10" dirty="0">
                <a:latin typeface="Calibri"/>
                <a:cs typeface="Calibri"/>
              </a:rPr>
              <a:t>li</a:t>
            </a:r>
            <a:r>
              <a:rPr lang="it-IT" sz="2000" kern="1200" spc="-35" dirty="0">
                <a:latin typeface="Calibri"/>
                <a:cs typeface="Calibri"/>
              </a:rPr>
              <a:t>t</a:t>
            </a:r>
            <a:r>
              <a:rPr lang="it-IT" sz="2000" kern="1200" spc="-10" dirty="0">
                <a:latin typeface="Calibri"/>
                <a:cs typeface="Calibri"/>
              </a:rPr>
              <a:t>à</a:t>
            </a:r>
            <a:r>
              <a:rPr lang="it-IT" sz="2000" kern="1200" dirty="0">
                <a:latin typeface="Calibri"/>
                <a:cs typeface="Calibri"/>
              </a:rPr>
              <a:t> </a:t>
            </a:r>
            <a:r>
              <a:rPr lang="it-IT" sz="2000" kern="1200" spc="-5" dirty="0">
                <a:latin typeface="Calibri"/>
                <a:cs typeface="Calibri"/>
              </a:rPr>
              <a:t>P</a:t>
            </a:r>
            <a:r>
              <a:rPr lang="it-IT" sz="2000" kern="1200" spc="-25" dirty="0">
                <a:latin typeface="Calibri"/>
                <a:cs typeface="Calibri"/>
              </a:rPr>
              <a:t>r</a:t>
            </a:r>
            <a:r>
              <a:rPr lang="it-IT" sz="2000" kern="1200" spc="-20" dirty="0">
                <a:latin typeface="Calibri"/>
                <a:cs typeface="Calibri"/>
              </a:rPr>
              <a:t>o</a:t>
            </a:r>
            <a:r>
              <a:rPr lang="it-IT" sz="2000" kern="1200" spc="-30" dirty="0">
                <a:latin typeface="Calibri"/>
                <a:cs typeface="Calibri"/>
              </a:rPr>
              <a:t>g</a:t>
            </a:r>
            <a:r>
              <a:rPr lang="it-IT" sz="2000" kern="1200" spc="-10" dirty="0">
                <a:latin typeface="Calibri"/>
                <a:cs typeface="Calibri"/>
              </a:rPr>
              <a:t>e</a:t>
            </a:r>
            <a:r>
              <a:rPr lang="it-IT" sz="2000" kern="1200" spc="-40" dirty="0">
                <a:latin typeface="Calibri"/>
                <a:cs typeface="Calibri"/>
              </a:rPr>
              <a:t>t</a:t>
            </a:r>
            <a:r>
              <a:rPr lang="it-IT" sz="2000" kern="1200" spc="-35" dirty="0">
                <a:latin typeface="Calibri"/>
                <a:cs typeface="Calibri"/>
              </a:rPr>
              <a:t>t</a:t>
            </a:r>
            <a:r>
              <a:rPr lang="it-IT" sz="2000" kern="1200" spc="-10" dirty="0">
                <a:latin typeface="Calibri"/>
                <a:cs typeface="Calibri"/>
              </a:rPr>
              <a:t>a</a:t>
            </a:r>
            <a:r>
              <a:rPr lang="it-IT" sz="2000" kern="1200" spc="5" dirty="0">
                <a:latin typeface="Calibri"/>
                <a:cs typeface="Calibri"/>
              </a:rPr>
              <a:t>z</a:t>
            </a:r>
            <a:r>
              <a:rPr lang="it-IT" sz="2000" kern="1200" spc="-15" dirty="0">
                <a:latin typeface="Calibri"/>
                <a:cs typeface="Calibri"/>
              </a:rPr>
              <a:t>ion</a:t>
            </a:r>
            <a:r>
              <a:rPr lang="it-IT" sz="2000" kern="1200" dirty="0">
                <a:latin typeface="Calibri"/>
                <a:cs typeface="Calibri"/>
              </a:rPr>
              <a:t>e</a:t>
            </a:r>
            <a:r>
              <a:rPr lang="it-IT" sz="2000" kern="1200" spc="5" dirty="0">
                <a:latin typeface="Calibri"/>
                <a:cs typeface="Calibri"/>
              </a:rPr>
              <a:t> </a:t>
            </a:r>
            <a:r>
              <a:rPr lang="it-IT" sz="2000" kern="1200" dirty="0">
                <a:latin typeface="Calibri"/>
                <a:cs typeface="Calibri"/>
              </a:rPr>
              <a:t>e </a:t>
            </a:r>
            <a:r>
              <a:rPr lang="it-IT" sz="2000" kern="1200" spc="-10" dirty="0">
                <a:latin typeface="Calibri"/>
                <a:cs typeface="Calibri"/>
              </a:rPr>
              <a:t>Li</a:t>
            </a:r>
            <a:r>
              <a:rPr lang="it-IT" sz="2000" kern="1200" spc="-5" dirty="0">
                <a:latin typeface="Calibri"/>
                <a:cs typeface="Calibri"/>
              </a:rPr>
              <a:t>m</a:t>
            </a:r>
            <a:r>
              <a:rPr lang="it-IT" sz="2000" kern="1200" spc="-10" dirty="0">
                <a:latin typeface="Calibri"/>
                <a:cs typeface="Calibri"/>
              </a:rPr>
              <a:t>i</a:t>
            </a:r>
            <a:r>
              <a:rPr lang="it-IT" sz="2000" kern="1200" spc="-35" dirty="0">
                <a:latin typeface="Calibri"/>
                <a:cs typeface="Calibri"/>
              </a:rPr>
              <a:t>t</a:t>
            </a:r>
            <a:r>
              <a:rPr lang="it-IT" sz="2000" kern="1200" spc="-10" dirty="0">
                <a:latin typeface="Calibri"/>
                <a:cs typeface="Calibri"/>
              </a:rPr>
              <a:t>a</a:t>
            </a:r>
            <a:r>
              <a:rPr lang="it-IT" sz="2000" kern="1200" spc="5" dirty="0">
                <a:latin typeface="Calibri"/>
                <a:cs typeface="Calibri"/>
              </a:rPr>
              <a:t>z</a:t>
            </a:r>
            <a:r>
              <a:rPr lang="it-IT" sz="2000" kern="1200" spc="-10" dirty="0">
                <a:latin typeface="Calibri"/>
                <a:cs typeface="Calibri"/>
              </a:rPr>
              <a:t>i</a:t>
            </a:r>
            <a:r>
              <a:rPr lang="it-IT" sz="2000" kern="1200" spc="-20" dirty="0">
                <a:latin typeface="Calibri"/>
                <a:cs typeface="Calibri"/>
              </a:rPr>
              <a:t>o</a:t>
            </a:r>
            <a:r>
              <a:rPr lang="it-IT" sz="2000" kern="1200" spc="-15" dirty="0">
                <a:latin typeface="Calibri"/>
                <a:cs typeface="Calibri"/>
              </a:rPr>
              <a:t>n</a:t>
            </a:r>
            <a:r>
              <a:rPr lang="it-IT" sz="2000" kern="1200" dirty="0">
                <a:latin typeface="Calibri"/>
                <a:cs typeface="Calibri"/>
              </a:rPr>
              <a:t>e </a:t>
            </a:r>
            <a:r>
              <a:rPr lang="it-IT" sz="2000" kern="1200" spc="-15" dirty="0">
                <a:latin typeface="Calibri"/>
                <a:cs typeface="Calibri"/>
              </a:rPr>
              <a:t>Appa</a:t>
            </a:r>
            <a:r>
              <a:rPr lang="it-IT" sz="2000" kern="1200" spc="-10" dirty="0">
                <a:latin typeface="Calibri"/>
                <a:cs typeface="Calibri"/>
              </a:rPr>
              <a:t>l</a:t>
            </a:r>
            <a:r>
              <a:rPr lang="it-IT" sz="2000" kern="1200" spc="-35" dirty="0">
                <a:latin typeface="Calibri"/>
                <a:cs typeface="Calibri"/>
              </a:rPr>
              <a:t>t</a:t>
            </a:r>
            <a:r>
              <a:rPr lang="it-IT" sz="2000" kern="1200" spc="-15" dirty="0">
                <a:latin typeface="Calibri"/>
                <a:cs typeface="Calibri"/>
              </a:rPr>
              <a:t>o</a:t>
            </a:r>
            <a:r>
              <a:rPr lang="it-IT" sz="2000" kern="1200" dirty="0">
                <a:latin typeface="Calibri"/>
                <a:cs typeface="Calibri"/>
              </a:rPr>
              <a:t> </a:t>
            </a:r>
            <a:r>
              <a:rPr lang="it-IT" sz="2000" kern="1200" spc="-10" dirty="0">
                <a:latin typeface="Calibri"/>
                <a:cs typeface="Calibri"/>
              </a:rPr>
              <a:t>I</a:t>
            </a:r>
            <a:r>
              <a:rPr lang="it-IT" sz="2000" kern="1200" spc="-30" dirty="0">
                <a:latin typeface="Calibri"/>
                <a:cs typeface="Calibri"/>
              </a:rPr>
              <a:t>n</a:t>
            </a:r>
            <a:r>
              <a:rPr lang="it-IT" sz="2000" kern="1200" spc="-40" dirty="0">
                <a:latin typeface="Calibri"/>
                <a:cs typeface="Calibri"/>
              </a:rPr>
              <a:t>t</a:t>
            </a:r>
            <a:r>
              <a:rPr lang="it-IT" sz="2000" kern="1200" dirty="0">
                <a:latin typeface="Calibri"/>
                <a:cs typeface="Calibri"/>
              </a:rPr>
              <a:t>eg</a:t>
            </a:r>
            <a:r>
              <a:rPr lang="it-IT" sz="2000" kern="1200" spc="-45" dirty="0">
                <a:latin typeface="Calibri"/>
                <a:cs typeface="Calibri"/>
              </a:rPr>
              <a:t>r</a:t>
            </a:r>
            <a:r>
              <a:rPr lang="it-IT" sz="2000" kern="1200" spc="-30" dirty="0">
                <a:latin typeface="Calibri"/>
                <a:cs typeface="Calibri"/>
              </a:rPr>
              <a:t>a</a:t>
            </a:r>
            <a:r>
              <a:rPr lang="it-IT" sz="2000" kern="1200" spc="-35" dirty="0">
                <a:latin typeface="Calibri"/>
                <a:cs typeface="Calibri"/>
              </a:rPr>
              <a:t>t</a:t>
            </a:r>
            <a:r>
              <a:rPr lang="it-IT" sz="2000" kern="1200" spc="-15" dirty="0">
                <a:latin typeface="Calibri"/>
                <a:cs typeface="Calibri"/>
              </a:rPr>
              <a:t>o</a:t>
            </a:r>
            <a:endParaRPr dirty="0"/>
          </a:p>
        </p:txBody>
      </p:sp>
      <p:sp>
        <p:nvSpPr>
          <p:cNvPr id="6" name="object 6"/>
          <p:cNvSpPr txBox="1"/>
          <p:nvPr/>
        </p:nvSpPr>
        <p:spPr>
          <a:xfrm>
            <a:off x="406400" y="670941"/>
            <a:ext cx="7975600" cy="2236510"/>
          </a:xfrm>
          <a:prstGeom prst="rect">
            <a:avLst/>
          </a:prstGeom>
        </p:spPr>
        <p:txBody>
          <a:bodyPr vert="horz" wrap="square" lIns="0" tIns="0" rIns="0" bIns="0" rtlCol="0">
            <a:spAutoFit/>
          </a:bodyPr>
          <a:lstStyle/>
          <a:p>
            <a:pPr marL="298450" indent="-285750">
              <a:lnSpc>
                <a:spcPct val="100000"/>
              </a:lnSpc>
              <a:buFont typeface="Arial"/>
              <a:buChar char="➢"/>
              <a:tabLst>
                <a:tab pos="298450" algn="l"/>
              </a:tabLst>
            </a:pPr>
            <a:r>
              <a:rPr sz="2000" b="1" dirty="0">
                <a:latin typeface="Calibri"/>
                <a:cs typeface="Calibri"/>
              </a:rPr>
              <a:t>C</a:t>
            </a:r>
            <a:r>
              <a:rPr sz="2000" b="1" spc="5" dirty="0">
                <a:latin typeface="Calibri"/>
                <a:cs typeface="Calibri"/>
              </a:rPr>
              <a:t>e</a:t>
            </a:r>
            <a:r>
              <a:rPr sz="2000" b="1" spc="-35" dirty="0">
                <a:latin typeface="Calibri"/>
                <a:cs typeface="Calibri"/>
              </a:rPr>
              <a:t>n</a:t>
            </a:r>
            <a:r>
              <a:rPr sz="2000" b="1" spc="-20" dirty="0">
                <a:latin typeface="Calibri"/>
                <a:cs typeface="Calibri"/>
              </a:rPr>
              <a:t>t</a:t>
            </a:r>
            <a:r>
              <a:rPr sz="2000" b="1" spc="-45" dirty="0">
                <a:latin typeface="Calibri"/>
                <a:cs typeface="Calibri"/>
              </a:rPr>
              <a:t>r</a:t>
            </a:r>
            <a:r>
              <a:rPr sz="2000" b="1" spc="-15" dirty="0">
                <a:latin typeface="Calibri"/>
                <a:cs typeface="Calibri"/>
              </a:rPr>
              <a:t>a</a:t>
            </a:r>
            <a:r>
              <a:rPr sz="2000" b="1" spc="-10" dirty="0">
                <a:latin typeface="Calibri"/>
                <a:cs typeface="Calibri"/>
              </a:rPr>
              <a:t>li</a:t>
            </a:r>
            <a:r>
              <a:rPr sz="2000" b="1" spc="-35" dirty="0">
                <a:latin typeface="Calibri"/>
                <a:cs typeface="Calibri"/>
              </a:rPr>
              <a:t>t</a:t>
            </a:r>
            <a:r>
              <a:rPr sz="2000" b="1" spc="-10" dirty="0">
                <a:latin typeface="Calibri"/>
                <a:cs typeface="Calibri"/>
              </a:rPr>
              <a:t>à</a:t>
            </a:r>
            <a:r>
              <a:rPr sz="2000" b="1" dirty="0">
                <a:latin typeface="Calibri"/>
                <a:cs typeface="Calibri"/>
              </a:rPr>
              <a:t> </a:t>
            </a:r>
            <a:r>
              <a:rPr sz="2000" b="1" spc="-5" dirty="0">
                <a:latin typeface="Calibri"/>
                <a:cs typeface="Calibri"/>
              </a:rPr>
              <a:t>P</a:t>
            </a:r>
            <a:r>
              <a:rPr sz="2000" b="1" spc="-25" dirty="0">
                <a:latin typeface="Calibri"/>
                <a:cs typeface="Calibri"/>
              </a:rPr>
              <a:t>r</a:t>
            </a:r>
            <a:r>
              <a:rPr sz="2000" b="1" spc="-20" dirty="0">
                <a:latin typeface="Calibri"/>
                <a:cs typeface="Calibri"/>
              </a:rPr>
              <a:t>o</a:t>
            </a:r>
            <a:r>
              <a:rPr sz="2000" b="1" spc="-30" dirty="0">
                <a:latin typeface="Calibri"/>
                <a:cs typeface="Calibri"/>
              </a:rPr>
              <a:t>g</a:t>
            </a:r>
            <a:r>
              <a:rPr sz="2000" b="1" spc="-10" dirty="0">
                <a:latin typeface="Calibri"/>
                <a:cs typeface="Calibri"/>
              </a:rPr>
              <a:t>e</a:t>
            </a:r>
            <a:r>
              <a:rPr sz="2000" b="1" spc="-40" dirty="0">
                <a:latin typeface="Calibri"/>
                <a:cs typeface="Calibri"/>
              </a:rPr>
              <a:t>t</a:t>
            </a:r>
            <a:r>
              <a:rPr sz="2000" b="1" spc="-35" dirty="0">
                <a:latin typeface="Calibri"/>
                <a:cs typeface="Calibri"/>
              </a:rPr>
              <a:t>t</a:t>
            </a:r>
            <a:r>
              <a:rPr sz="2000" b="1" spc="-10" dirty="0">
                <a:latin typeface="Calibri"/>
                <a:cs typeface="Calibri"/>
              </a:rPr>
              <a:t>a</a:t>
            </a:r>
            <a:r>
              <a:rPr sz="2000" b="1" spc="5" dirty="0">
                <a:latin typeface="Calibri"/>
                <a:cs typeface="Calibri"/>
              </a:rPr>
              <a:t>z</a:t>
            </a:r>
            <a:r>
              <a:rPr sz="2000" b="1" spc="-15" dirty="0">
                <a:latin typeface="Calibri"/>
                <a:cs typeface="Calibri"/>
              </a:rPr>
              <a:t>ion</a:t>
            </a:r>
            <a:r>
              <a:rPr sz="2000" b="1" dirty="0">
                <a:latin typeface="Calibri"/>
                <a:cs typeface="Calibri"/>
              </a:rPr>
              <a:t>e</a:t>
            </a:r>
            <a:r>
              <a:rPr sz="2000" b="1" spc="5" dirty="0">
                <a:latin typeface="Calibri"/>
                <a:cs typeface="Calibri"/>
              </a:rPr>
              <a:t> </a:t>
            </a:r>
            <a:r>
              <a:rPr sz="2000" b="1" dirty="0">
                <a:latin typeface="Calibri"/>
                <a:cs typeface="Calibri"/>
              </a:rPr>
              <a:t>e </a:t>
            </a:r>
            <a:r>
              <a:rPr sz="2000" b="1" spc="-10" dirty="0">
                <a:latin typeface="Calibri"/>
                <a:cs typeface="Calibri"/>
              </a:rPr>
              <a:t>Li</a:t>
            </a:r>
            <a:r>
              <a:rPr sz="2000" b="1" spc="-5" dirty="0">
                <a:latin typeface="Calibri"/>
                <a:cs typeface="Calibri"/>
              </a:rPr>
              <a:t>m</a:t>
            </a:r>
            <a:r>
              <a:rPr sz="2000" b="1" spc="-10" dirty="0">
                <a:latin typeface="Calibri"/>
                <a:cs typeface="Calibri"/>
              </a:rPr>
              <a:t>i</a:t>
            </a:r>
            <a:r>
              <a:rPr sz="2000" b="1" spc="-35" dirty="0">
                <a:latin typeface="Calibri"/>
                <a:cs typeface="Calibri"/>
              </a:rPr>
              <a:t>t</a:t>
            </a:r>
            <a:r>
              <a:rPr sz="2000" b="1" spc="-10" dirty="0">
                <a:latin typeface="Calibri"/>
                <a:cs typeface="Calibri"/>
              </a:rPr>
              <a:t>a</a:t>
            </a:r>
            <a:r>
              <a:rPr sz="2000" b="1" spc="5" dirty="0">
                <a:latin typeface="Calibri"/>
                <a:cs typeface="Calibri"/>
              </a:rPr>
              <a:t>z</a:t>
            </a:r>
            <a:r>
              <a:rPr sz="2000" b="1" spc="-10" dirty="0">
                <a:latin typeface="Calibri"/>
                <a:cs typeface="Calibri"/>
              </a:rPr>
              <a:t>i</a:t>
            </a:r>
            <a:r>
              <a:rPr sz="2000" b="1" spc="-20" dirty="0">
                <a:latin typeface="Calibri"/>
                <a:cs typeface="Calibri"/>
              </a:rPr>
              <a:t>o</a:t>
            </a:r>
            <a:r>
              <a:rPr sz="2000" b="1" spc="-15" dirty="0">
                <a:latin typeface="Calibri"/>
                <a:cs typeface="Calibri"/>
              </a:rPr>
              <a:t>n</a:t>
            </a:r>
            <a:r>
              <a:rPr sz="2000" b="1" dirty="0">
                <a:latin typeface="Calibri"/>
                <a:cs typeface="Calibri"/>
              </a:rPr>
              <a:t>e </a:t>
            </a:r>
            <a:r>
              <a:rPr sz="2000" b="1" spc="-15" dirty="0">
                <a:latin typeface="Calibri"/>
                <a:cs typeface="Calibri"/>
              </a:rPr>
              <a:t>Appa</a:t>
            </a:r>
            <a:r>
              <a:rPr sz="2000" b="1" spc="-10" dirty="0">
                <a:latin typeface="Calibri"/>
                <a:cs typeface="Calibri"/>
              </a:rPr>
              <a:t>l</a:t>
            </a:r>
            <a:r>
              <a:rPr sz="2000" b="1" spc="-35" dirty="0">
                <a:latin typeface="Calibri"/>
                <a:cs typeface="Calibri"/>
              </a:rPr>
              <a:t>t</a:t>
            </a:r>
            <a:r>
              <a:rPr sz="2000" b="1" spc="-15" dirty="0">
                <a:latin typeface="Calibri"/>
                <a:cs typeface="Calibri"/>
              </a:rPr>
              <a:t>o</a:t>
            </a:r>
            <a:r>
              <a:rPr sz="2000" b="1" dirty="0">
                <a:latin typeface="Calibri"/>
                <a:cs typeface="Calibri"/>
              </a:rPr>
              <a:t> </a:t>
            </a:r>
            <a:r>
              <a:rPr sz="2000" b="1" spc="-10" dirty="0">
                <a:latin typeface="Calibri"/>
                <a:cs typeface="Calibri"/>
              </a:rPr>
              <a:t>I</a:t>
            </a:r>
            <a:r>
              <a:rPr sz="2000" b="1" spc="-30" dirty="0">
                <a:latin typeface="Calibri"/>
                <a:cs typeface="Calibri"/>
              </a:rPr>
              <a:t>n</a:t>
            </a:r>
            <a:r>
              <a:rPr sz="2000" b="1" spc="-40" dirty="0">
                <a:latin typeface="Calibri"/>
                <a:cs typeface="Calibri"/>
              </a:rPr>
              <a:t>t</a:t>
            </a:r>
            <a:r>
              <a:rPr sz="2000" b="1" dirty="0">
                <a:latin typeface="Calibri"/>
                <a:cs typeface="Calibri"/>
              </a:rPr>
              <a:t>eg</a:t>
            </a:r>
            <a:r>
              <a:rPr sz="2000" b="1" spc="-45" dirty="0">
                <a:latin typeface="Calibri"/>
                <a:cs typeface="Calibri"/>
              </a:rPr>
              <a:t>r</a:t>
            </a:r>
            <a:r>
              <a:rPr sz="2000" b="1" spc="-30" dirty="0">
                <a:latin typeface="Calibri"/>
                <a:cs typeface="Calibri"/>
              </a:rPr>
              <a:t>a</a:t>
            </a:r>
            <a:r>
              <a:rPr sz="2000" b="1" spc="-35" dirty="0">
                <a:latin typeface="Calibri"/>
                <a:cs typeface="Calibri"/>
              </a:rPr>
              <a:t>t</a:t>
            </a:r>
            <a:r>
              <a:rPr sz="2000" b="1" spc="-15" dirty="0">
                <a:latin typeface="Calibri"/>
                <a:cs typeface="Calibri"/>
              </a:rPr>
              <a:t>o</a:t>
            </a:r>
            <a:r>
              <a:rPr sz="2000" b="1" spc="-5" dirty="0">
                <a:latin typeface="Calibri"/>
                <a:cs typeface="Calibri"/>
              </a:rPr>
              <a:t> </a:t>
            </a:r>
            <a:r>
              <a:rPr sz="2000" b="1" spc="-10" dirty="0">
                <a:latin typeface="Calibri"/>
                <a:cs typeface="Calibri"/>
              </a:rPr>
              <a:t>(Ar</a:t>
            </a:r>
            <a:r>
              <a:rPr sz="2000" b="1" spc="-20" dirty="0">
                <a:latin typeface="Calibri"/>
                <a:cs typeface="Calibri"/>
              </a:rPr>
              <a:t>t</a:t>
            </a:r>
            <a:r>
              <a:rPr sz="2000" b="1" spc="-10" dirty="0">
                <a:latin typeface="Calibri"/>
                <a:cs typeface="Calibri"/>
              </a:rPr>
              <a:t>ic</a:t>
            </a:r>
            <a:r>
              <a:rPr sz="2000" b="1" spc="-20" dirty="0">
                <a:latin typeface="Calibri"/>
                <a:cs typeface="Calibri"/>
              </a:rPr>
              <a:t>o</a:t>
            </a:r>
            <a:r>
              <a:rPr sz="2000" b="1" spc="-10" dirty="0">
                <a:latin typeface="Calibri"/>
                <a:cs typeface="Calibri"/>
              </a:rPr>
              <a:t>l</a:t>
            </a:r>
            <a:r>
              <a:rPr sz="2000" b="1" spc="-15" dirty="0">
                <a:latin typeface="Calibri"/>
                <a:cs typeface="Calibri"/>
              </a:rPr>
              <a:t>o</a:t>
            </a:r>
            <a:r>
              <a:rPr sz="2000" b="1" spc="-5" dirty="0">
                <a:latin typeface="Calibri"/>
                <a:cs typeface="Calibri"/>
              </a:rPr>
              <a:t> </a:t>
            </a:r>
            <a:r>
              <a:rPr sz="2000" b="1" spc="-20" dirty="0">
                <a:latin typeface="Calibri"/>
                <a:cs typeface="Calibri"/>
              </a:rPr>
              <a:t>59</a:t>
            </a:r>
            <a:r>
              <a:rPr sz="2000" b="1" spc="-10" dirty="0">
                <a:latin typeface="Calibri"/>
                <a:cs typeface="Calibri"/>
              </a:rPr>
              <a:t>)</a:t>
            </a:r>
            <a:endParaRPr sz="2000" dirty="0">
              <a:latin typeface="Calibri"/>
              <a:cs typeface="Calibri"/>
            </a:endParaRPr>
          </a:p>
          <a:p>
            <a:pPr>
              <a:lnSpc>
                <a:spcPts val="950"/>
              </a:lnSpc>
              <a:spcBef>
                <a:spcPts val="16"/>
              </a:spcBef>
            </a:pPr>
            <a:endParaRPr sz="950" dirty="0"/>
          </a:p>
          <a:p>
            <a:pPr marL="298450" indent="-285750">
              <a:lnSpc>
                <a:spcPct val="100000"/>
              </a:lnSpc>
              <a:buFont typeface="Arial"/>
              <a:buChar char="•"/>
              <a:tabLst>
                <a:tab pos="297815" algn="l"/>
              </a:tabLst>
            </a:pPr>
            <a:r>
              <a:rPr sz="1600" spc="5" dirty="0">
                <a:latin typeface="Calibri"/>
                <a:cs typeface="Calibri"/>
              </a:rPr>
              <a:t>D</a:t>
            </a:r>
            <a:r>
              <a:rPr sz="1600" dirty="0">
                <a:latin typeface="Calibri"/>
                <a:cs typeface="Calibri"/>
              </a:rPr>
              <a:t>i </a:t>
            </a:r>
            <a:r>
              <a:rPr sz="1600" spc="-40" dirty="0">
                <a:latin typeface="Calibri"/>
                <a:cs typeface="Calibri"/>
              </a:rPr>
              <a:t>r</a:t>
            </a:r>
            <a:r>
              <a:rPr sz="1600" spc="-5" dirty="0">
                <a:latin typeface="Calibri"/>
                <a:cs typeface="Calibri"/>
              </a:rPr>
              <a:t>e</a:t>
            </a:r>
            <a:r>
              <a:rPr sz="1600" spc="-20" dirty="0">
                <a:latin typeface="Calibri"/>
                <a:cs typeface="Calibri"/>
              </a:rPr>
              <a:t>g</a:t>
            </a:r>
            <a:r>
              <a:rPr sz="1600" dirty="0">
                <a:latin typeface="Calibri"/>
                <a:cs typeface="Calibri"/>
              </a:rPr>
              <a:t>o</a:t>
            </a:r>
            <a:r>
              <a:rPr sz="1600" spc="-5" dirty="0">
                <a:latin typeface="Calibri"/>
                <a:cs typeface="Calibri"/>
              </a:rPr>
              <a:t>l</a:t>
            </a:r>
            <a:r>
              <a:rPr sz="1600" dirty="0">
                <a:latin typeface="Calibri"/>
                <a:cs typeface="Calibri"/>
              </a:rPr>
              <a:t>a </a:t>
            </a:r>
            <a:r>
              <a:rPr sz="1600" b="1" dirty="0">
                <a:latin typeface="Calibri"/>
                <a:cs typeface="Calibri"/>
              </a:rPr>
              <a:t>P</a:t>
            </a:r>
            <a:r>
              <a:rPr sz="1600" b="1" spc="-30" dirty="0">
                <a:latin typeface="Calibri"/>
                <a:cs typeface="Calibri"/>
              </a:rPr>
              <a:t>r</a:t>
            </a:r>
            <a:r>
              <a:rPr sz="1600" b="1" spc="-20" dirty="0">
                <a:latin typeface="Calibri"/>
                <a:cs typeface="Calibri"/>
              </a:rPr>
              <a:t>o</a:t>
            </a:r>
            <a:r>
              <a:rPr sz="1600" b="1" spc="-25" dirty="0">
                <a:latin typeface="Calibri"/>
                <a:cs typeface="Calibri"/>
              </a:rPr>
              <a:t>g</a:t>
            </a:r>
            <a:r>
              <a:rPr sz="1600" b="1" spc="-20" dirty="0">
                <a:latin typeface="Calibri"/>
                <a:cs typeface="Calibri"/>
              </a:rPr>
              <a:t>e</a:t>
            </a:r>
            <a:r>
              <a:rPr sz="1600" b="1" spc="-30" dirty="0">
                <a:latin typeface="Calibri"/>
                <a:cs typeface="Calibri"/>
              </a:rPr>
              <a:t>t</a:t>
            </a:r>
            <a:r>
              <a:rPr sz="1600" b="1" spc="-25" dirty="0">
                <a:latin typeface="Calibri"/>
                <a:cs typeface="Calibri"/>
              </a:rPr>
              <a:t>t</a:t>
            </a:r>
            <a:r>
              <a:rPr sz="1600" b="1" spc="-10" dirty="0">
                <a:latin typeface="Calibri"/>
                <a:cs typeface="Calibri"/>
              </a:rPr>
              <a:t>o</a:t>
            </a:r>
            <a:r>
              <a:rPr sz="1600" b="1" dirty="0">
                <a:latin typeface="Calibri"/>
                <a:cs typeface="Calibri"/>
              </a:rPr>
              <a:t> </a:t>
            </a:r>
            <a:r>
              <a:rPr sz="1600" b="1" spc="-15" dirty="0">
                <a:latin typeface="Calibri"/>
                <a:cs typeface="Calibri"/>
              </a:rPr>
              <a:t>Es</a:t>
            </a:r>
            <a:r>
              <a:rPr sz="1600" b="1" spc="-10" dirty="0">
                <a:latin typeface="Calibri"/>
                <a:cs typeface="Calibri"/>
              </a:rPr>
              <a:t>e</a:t>
            </a:r>
            <a:r>
              <a:rPr sz="1600" b="1" spc="-5" dirty="0">
                <a:latin typeface="Calibri"/>
                <a:cs typeface="Calibri"/>
              </a:rPr>
              <a:t>c</a:t>
            </a:r>
            <a:r>
              <a:rPr sz="1600" b="1" spc="-15" dirty="0">
                <a:latin typeface="Calibri"/>
                <a:cs typeface="Calibri"/>
              </a:rPr>
              <a:t>u</a:t>
            </a:r>
            <a:r>
              <a:rPr sz="1600" b="1" spc="-10" dirty="0">
                <a:latin typeface="Calibri"/>
                <a:cs typeface="Calibri"/>
              </a:rPr>
              <a:t>ti</a:t>
            </a:r>
            <a:r>
              <a:rPr sz="1600" b="1" spc="-20" dirty="0">
                <a:latin typeface="Calibri"/>
                <a:cs typeface="Calibri"/>
              </a:rPr>
              <a:t>v</a:t>
            </a:r>
            <a:r>
              <a:rPr sz="1600" b="1" spc="-10" dirty="0">
                <a:latin typeface="Calibri"/>
                <a:cs typeface="Calibri"/>
              </a:rPr>
              <a:t>o</a:t>
            </a:r>
            <a:r>
              <a:rPr sz="1600" b="1" spc="-5" dirty="0">
                <a:latin typeface="Calibri"/>
                <a:cs typeface="Calibri"/>
              </a:rPr>
              <a:t> </a:t>
            </a:r>
            <a:r>
              <a:rPr sz="1600" b="1" spc="-10" dirty="0">
                <a:latin typeface="Calibri"/>
                <a:cs typeface="Calibri"/>
              </a:rPr>
              <a:t>a</a:t>
            </a:r>
            <a:r>
              <a:rPr sz="1600" b="1" dirty="0">
                <a:latin typeface="Calibri"/>
                <a:cs typeface="Calibri"/>
              </a:rPr>
              <a:t> </a:t>
            </a:r>
            <a:r>
              <a:rPr sz="1600" b="1" spc="-15" dirty="0">
                <a:latin typeface="Calibri"/>
                <a:cs typeface="Calibri"/>
              </a:rPr>
              <a:t>ba</a:t>
            </a:r>
            <a:r>
              <a:rPr sz="1600" b="1" spc="-20" dirty="0">
                <a:latin typeface="Calibri"/>
                <a:cs typeface="Calibri"/>
              </a:rPr>
              <a:t>s</a:t>
            </a:r>
            <a:r>
              <a:rPr sz="1600" b="1" dirty="0">
                <a:latin typeface="Calibri"/>
                <a:cs typeface="Calibri"/>
              </a:rPr>
              <a:t>e </a:t>
            </a:r>
            <a:r>
              <a:rPr sz="1600" b="1" spc="-15" dirty="0">
                <a:latin typeface="Calibri"/>
                <a:cs typeface="Calibri"/>
              </a:rPr>
              <a:t>d</a:t>
            </a:r>
            <a:r>
              <a:rPr sz="1600" b="1" spc="-5" dirty="0">
                <a:latin typeface="Calibri"/>
                <a:cs typeface="Calibri"/>
              </a:rPr>
              <a:t>i</a:t>
            </a:r>
            <a:r>
              <a:rPr sz="1600" b="1" dirty="0">
                <a:latin typeface="Calibri"/>
                <a:cs typeface="Calibri"/>
              </a:rPr>
              <a:t> </a:t>
            </a:r>
            <a:r>
              <a:rPr sz="1600" b="1" spc="-45" dirty="0">
                <a:latin typeface="Calibri"/>
                <a:cs typeface="Calibri"/>
              </a:rPr>
              <a:t>g</a:t>
            </a:r>
            <a:r>
              <a:rPr sz="1600" b="1" spc="-15" dirty="0">
                <a:latin typeface="Calibri"/>
                <a:cs typeface="Calibri"/>
              </a:rPr>
              <a:t>a</a:t>
            </a:r>
            <a:r>
              <a:rPr sz="1600" b="1" spc="-40" dirty="0">
                <a:latin typeface="Calibri"/>
                <a:cs typeface="Calibri"/>
              </a:rPr>
              <a:t>r</a:t>
            </a:r>
            <a:r>
              <a:rPr sz="1600" b="1" spc="-10" dirty="0">
                <a:latin typeface="Calibri"/>
                <a:cs typeface="Calibri"/>
              </a:rPr>
              <a:t>a</a:t>
            </a:r>
            <a:endParaRPr sz="1600" dirty="0">
              <a:latin typeface="Calibri"/>
              <a:cs typeface="Calibri"/>
            </a:endParaRPr>
          </a:p>
          <a:p>
            <a:pPr>
              <a:lnSpc>
                <a:spcPts val="950"/>
              </a:lnSpc>
              <a:spcBef>
                <a:spcPts val="23"/>
              </a:spcBef>
              <a:buFont typeface="Arial"/>
              <a:buChar char="•"/>
            </a:pPr>
            <a:endParaRPr sz="1600" dirty="0"/>
          </a:p>
          <a:p>
            <a:pPr marL="298450" indent="-285750">
              <a:lnSpc>
                <a:spcPct val="100000"/>
              </a:lnSpc>
              <a:buFont typeface="Arial"/>
              <a:buChar char="•"/>
              <a:tabLst>
                <a:tab pos="297815" algn="l"/>
              </a:tabLst>
            </a:pPr>
            <a:r>
              <a:rPr sz="1600" spc="-25" dirty="0">
                <a:latin typeface="Calibri"/>
                <a:cs typeface="Calibri"/>
              </a:rPr>
              <a:t>M</a:t>
            </a:r>
            <a:r>
              <a:rPr sz="1600" spc="-10" dirty="0">
                <a:latin typeface="Calibri"/>
                <a:cs typeface="Calibri"/>
              </a:rPr>
              <a:t>a</a:t>
            </a:r>
            <a:r>
              <a:rPr sz="1600" dirty="0">
                <a:latin typeface="Calibri"/>
                <a:cs typeface="Calibri"/>
              </a:rPr>
              <a:t>i</a:t>
            </a:r>
            <a:r>
              <a:rPr sz="1600" spc="5" dirty="0">
                <a:latin typeface="Calibri"/>
                <a:cs typeface="Calibri"/>
              </a:rPr>
              <a:t> p</a:t>
            </a:r>
            <a:r>
              <a:rPr sz="1600" spc="-5" dirty="0">
                <a:latin typeface="Calibri"/>
                <a:cs typeface="Calibri"/>
              </a:rPr>
              <a:t>i</a:t>
            </a:r>
            <a:r>
              <a:rPr sz="1600" dirty="0">
                <a:latin typeface="Calibri"/>
                <a:cs typeface="Calibri"/>
              </a:rPr>
              <a:t>ù</a:t>
            </a:r>
            <a:r>
              <a:rPr sz="1600" spc="10" dirty="0">
                <a:latin typeface="Calibri"/>
                <a:cs typeface="Calibri"/>
              </a:rPr>
              <a:t> </a:t>
            </a:r>
            <a:r>
              <a:rPr sz="1600" b="1" spc="-5" dirty="0">
                <a:latin typeface="Calibri"/>
                <a:cs typeface="Calibri"/>
              </a:rPr>
              <a:t>A</a:t>
            </a:r>
            <a:r>
              <a:rPr sz="1600" b="1" spc="5" dirty="0">
                <a:latin typeface="Calibri"/>
                <a:cs typeface="Calibri"/>
              </a:rPr>
              <a:t>ff</a:t>
            </a:r>
            <a:r>
              <a:rPr sz="1600" b="1" spc="-15" dirty="0">
                <a:latin typeface="Calibri"/>
                <a:cs typeface="Calibri"/>
              </a:rPr>
              <a:t>ida</a:t>
            </a:r>
            <a:r>
              <a:rPr sz="1600" b="1" spc="-5" dirty="0">
                <a:latin typeface="Calibri"/>
                <a:cs typeface="Calibri"/>
              </a:rPr>
              <a:t>m</a:t>
            </a:r>
            <a:r>
              <a:rPr sz="1600" b="1" spc="-10" dirty="0">
                <a:latin typeface="Calibri"/>
                <a:cs typeface="Calibri"/>
              </a:rPr>
              <a:t>e</a:t>
            </a:r>
            <a:r>
              <a:rPr sz="1600" b="1" spc="-30" dirty="0">
                <a:latin typeface="Calibri"/>
                <a:cs typeface="Calibri"/>
              </a:rPr>
              <a:t>n</a:t>
            </a:r>
            <a:r>
              <a:rPr sz="1600" b="1" spc="-10" dirty="0">
                <a:latin typeface="Calibri"/>
                <a:cs typeface="Calibri"/>
              </a:rPr>
              <a:t>ti</a:t>
            </a:r>
            <a:r>
              <a:rPr sz="1600" b="1" dirty="0">
                <a:latin typeface="Calibri"/>
                <a:cs typeface="Calibri"/>
              </a:rPr>
              <a:t> </a:t>
            </a:r>
            <a:r>
              <a:rPr sz="1600" b="1" spc="-5" dirty="0">
                <a:latin typeface="Calibri"/>
                <a:cs typeface="Calibri"/>
              </a:rPr>
              <a:t>d</a:t>
            </a:r>
            <a:r>
              <a:rPr sz="1600" b="1" spc="-10" dirty="0">
                <a:latin typeface="Calibri"/>
                <a:cs typeface="Calibri"/>
              </a:rPr>
              <a:t>e</a:t>
            </a:r>
            <a:r>
              <a:rPr sz="1600" b="1" spc="-5" dirty="0">
                <a:latin typeface="Calibri"/>
                <a:cs typeface="Calibri"/>
              </a:rPr>
              <a:t>i</a:t>
            </a:r>
            <a:r>
              <a:rPr sz="1600" b="1" dirty="0">
                <a:latin typeface="Calibri"/>
                <a:cs typeface="Calibri"/>
              </a:rPr>
              <a:t> </a:t>
            </a:r>
            <a:r>
              <a:rPr sz="1600" b="1" spc="-10" dirty="0">
                <a:latin typeface="Calibri"/>
                <a:cs typeface="Calibri"/>
              </a:rPr>
              <a:t>L</a:t>
            </a:r>
            <a:r>
              <a:rPr sz="1600" b="1" spc="-35" dirty="0">
                <a:latin typeface="Calibri"/>
                <a:cs typeface="Calibri"/>
              </a:rPr>
              <a:t>a</a:t>
            </a:r>
            <a:r>
              <a:rPr sz="1600" b="1" spc="-20" dirty="0">
                <a:latin typeface="Calibri"/>
                <a:cs typeface="Calibri"/>
              </a:rPr>
              <a:t>vo</a:t>
            </a:r>
            <a:r>
              <a:rPr sz="1600" b="1" spc="-5" dirty="0">
                <a:latin typeface="Calibri"/>
                <a:cs typeface="Calibri"/>
              </a:rPr>
              <a:t>ri </a:t>
            </a:r>
            <a:r>
              <a:rPr sz="1600" spc="-5" dirty="0">
                <a:latin typeface="Calibri"/>
                <a:cs typeface="Calibri"/>
              </a:rPr>
              <a:t>s</a:t>
            </a:r>
            <a:r>
              <a:rPr sz="1600" dirty="0">
                <a:latin typeface="Calibri"/>
                <a:cs typeface="Calibri"/>
              </a:rPr>
              <a:t>u</a:t>
            </a:r>
            <a:r>
              <a:rPr sz="1600" spc="-5" dirty="0">
                <a:latin typeface="Calibri"/>
                <a:cs typeface="Calibri"/>
              </a:rPr>
              <a:t>ll</a:t>
            </a:r>
            <a:r>
              <a:rPr sz="1600" dirty="0">
                <a:latin typeface="Calibri"/>
                <a:cs typeface="Calibri"/>
              </a:rPr>
              <a:t>a</a:t>
            </a:r>
            <a:r>
              <a:rPr sz="1600" spc="5" dirty="0">
                <a:latin typeface="Calibri"/>
                <a:cs typeface="Calibri"/>
              </a:rPr>
              <a:t> b</a:t>
            </a:r>
            <a:r>
              <a:rPr sz="1600" spc="-5" dirty="0">
                <a:latin typeface="Calibri"/>
                <a:cs typeface="Calibri"/>
              </a:rPr>
              <a:t>as</a:t>
            </a:r>
            <a:r>
              <a:rPr sz="1600" spc="-10" dirty="0">
                <a:latin typeface="Calibri"/>
                <a:cs typeface="Calibri"/>
              </a:rPr>
              <a:t>e</a:t>
            </a:r>
            <a:r>
              <a:rPr sz="1600" spc="10" dirty="0">
                <a:latin typeface="Calibri"/>
                <a:cs typeface="Calibri"/>
              </a:rPr>
              <a:t> </a:t>
            </a:r>
            <a:r>
              <a:rPr sz="1600" b="1" spc="-5" dirty="0">
                <a:latin typeface="Calibri"/>
                <a:cs typeface="Calibri"/>
              </a:rPr>
              <a:t>d</a:t>
            </a:r>
            <a:r>
              <a:rPr sz="1600" b="1" spc="-10" dirty="0">
                <a:latin typeface="Calibri"/>
                <a:cs typeface="Calibri"/>
              </a:rPr>
              <a:t>e</a:t>
            </a:r>
            <a:r>
              <a:rPr sz="1600" b="1" spc="-5" dirty="0">
                <a:latin typeface="Calibri"/>
                <a:cs typeface="Calibri"/>
              </a:rPr>
              <a:t>l</a:t>
            </a:r>
            <a:r>
              <a:rPr sz="1600" b="1" dirty="0">
                <a:latin typeface="Calibri"/>
                <a:cs typeface="Calibri"/>
              </a:rPr>
              <a:t> P</a:t>
            </a:r>
            <a:r>
              <a:rPr sz="1600" b="1" spc="-30" dirty="0">
                <a:latin typeface="Calibri"/>
                <a:cs typeface="Calibri"/>
              </a:rPr>
              <a:t>r</a:t>
            </a:r>
            <a:r>
              <a:rPr sz="1600" b="1" spc="-20" dirty="0">
                <a:latin typeface="Calibri"/>
                <a:cs typeface="Calibri"/>
              </a:rPr>
              <a:t>o</a:t>
            </a:r>
            <a:r>
              <a:rPr sz="1600" b="1" spc="-25" dirty="0">
                <a:latin typeface="Calibri"/>
                <a:cs typeface="Calibri"/>
              </a:rPr>
              <a:t>g</a:t>
            </a:r>
            <a:r>
              <a:rPr sz="1600" b="1" spc="-20" dirty="0">
                <a:latin typeface="Calibri"/>
                <a:cs typeface="Calibri"/>
              </a:rPr>
              <a:t>e</a:t>
            </a:r>
            <a:r>
              <a:rPr sz="1600" b="1" spc="-30" dirty="0">
                <a:latin typeface="Calibri"/>
                <a:cs typeface="Calibri"/>
              </a:rPr>
              <a:t>t</a:t>
            </a:r>
            <a:r>
              <a:rPr sz="1600" b="1" spc="-25" dirty="0">
                <a:latin typeface="Calibri"/>
                <a:cs typeface="Calibri"/>
              </a:rPr>
              <a:t>t</a:t>
            </a:r>
            <a:r>
              <a:rPr sz="1600" b="1" spc="-10" dirty="0">
                <a:latin typeface="Calibri"/>
                <a:cs typeface="Calibri"/>
              </a:rPr>
              <a:t>o</a:t>
            </a:r>
            <a:r>
              <a:rPr sz="1600" b="1" dirty="0">
                <a:latin typeface="Calibri"/>
                <a:cs typeface="Calibri"/>
              </a:rPr>
              <a:t> P</a:t>
            </a:r>
            <a:r>
              <a:rPr sz="1600" b="1" spc="-25" dirty="0">
                <a:latin typeface="Calibri"/>
                <a:cs typeface="Calibri"/>
              </a:rPr>
              <a:t>r</a:t>
            </a:r>
            <a:r>
              <a:rPr sz="1600" b="1" spc="-10" dirty="0">
                <a:latin typeface="Calibri"/>
                <a:cs typeface="Calibri"/>
              </a:rPr>
              <a:t>e</a:t>
            </a:r>
            <a:r>
              <a:rPr sz="1600" b="1" spc="-15" dirty="0">
                <a:latin typeface="Calibri"/>
                <a:cs typeface="Calibri"/>
              </a:rPr>
              <a:t>li</a:t>
            </a:r>
            <a:r>
              <a:rPr sz="1600" b="1" spc="-5" dirty="0">
                <a:latin typeface="Calibri"/>
                <a:cs typeface="Calibri"/>
              </a:rPr>
              <a:t>m</a:t>
            </a:r>
            <a:r>
              <a:rPr sz="1600" b="1" spc="-15" dirty="0">
                <a:latin typeface="Calibri"/>
                <a:cs typeface="Calibri"/>
              </a:rPr>
              <a:t>ina</a:t>
            </a:r>
            <a:r>
              <a:rPr sz="1600" b="1" spc="-25" dirty="0">
                <a:latin typeface="Calibri"/>
                <a:cs typeface="Calibri"/>
              </a:rPr>
              <a:t>r</a:t>
            </a:r>
            <a:r>
              <a:rPr sz="1600" b="1" dirty="0">
                <a:latin typeface="Calibri"/>
                <a:cs typeface="Calibri"/>
              </a:rPr>
              <a:t>e</a:t>
            </a:r>
            <a:endParaRPr sz="1600" dirty="0">
              <a:latin typeface="Calibri"/>
              <a:cs typeface="Calibri"/>
            </a:endParaRPr>
          </a:p>
          <a:p>
            <a:pPr>
              <a:lnSpc>
                <a:spcPts val="900"/>
              </a:lnSpc>
              <a:spcBef>
                <a:spcPts val="40"/>
              </a:spcBef>
              <a:buFont typeface="Arial"/>
              <a:buChar char="•"/>
            </a:pPr>
            <a:endParaRPr sz="900" dirty="0"/>
          </a:p>
          <a:p>
            <a:pPr marL="298450" indent="-285750">
              <a:lnSpc>
                <a:spcPct val="100000"/>
              </a:lnSpc>
              <a:buFont typeface="Arial"/>
              <a:buChar char="•"/>
              <a:tabLst>
                <a:tab pos="297815" algn="l"/>
              </a:tabLst>
            </a:pPr>
            <a:r>
              <a:rPr sz="1600" b="1" spc="-15" dirty="0">
                <a:latin typeface="Calibri"/>
                <a:cs typeface="Calibri"/>
              </a:rPr>
              <a:t>Di</a:t>
            </a:r>
            <a:r>
              <a:rPr sz="1600" b="1" spc="-5" dirty="0">
                <a:latin typeface="Calibri"/>
                <a:cs typeface="Calibri"/>
              </a:rPr>
              <a:t>v</a:t>
            </a:r>
            <a:r>
              <a:rPr sz="1600" b="1" spc="-10" dirty="0">
                <a:latin typeface="Calibri"/>
                <a:cs typeface="Calibri"/>
              </a:rPr>
              <a:t>i</a:t>
            </a:r>
            <a:r>
              <a:rPr sz="1600" b="1" spc="-20" dirty="0">
                <a:latin typeface="Calibri"/>
                <a:cs typeface="Calibri"/>
              </a:rPr>
              <a:t>e</a:t>
            </a:r>
            <a:r>
              <a:rPr sz="1600" b="1" spc="-30" dirty="0">
                <a:latin typeface="Calibri"/>
                <a:cs typeface="Calibri"/>
              </a:rPr>
              <a:t>t</a:t>
            </a:r>
            <a:r>
              <a:rPr sz="1600" b="1" spc="-10" dirty="0">
                <a:latin typeface="Calibri"/>
                <a:cs typeface="Calibri"/>
              </a:rPr>
              <a:t>o</a:t>
            </a:r>
            <a:r>
              <a:rPr sz="1600" b="1" dirty="0">
                <a:latin typeface="Calibri"/>
                <a:cs typeface="Calibri"/>
              </a:rPr>
              <a:t> </a:t>
            </a:r>
            <a:r>
              <a:rPr sz="1600" b="1" spc="-15" dirty="0">
                <a:latin typeface="Calibri"/>
                <a:cs typeface="Calibri"/>
              </a:rPr>
              <a:t>d</a:t>
            </a:r>
            <a:r>
              <a:rPr sz="1600" b="1" spc="-5" dirty="0">
                <a:latin typeface="Calibri"/>
                <a:cs typeface="Calibri"/>
              </a:rPr>
              <a:t>i</a:t>
            </a:r>
            <a:r>
              <a:rPr sz="1600" b="1" dirty="0">
                <a:latin typeface="Calibri"/>
                <a:cs typeface="Calibri"/>
              </a:rPr>
              <a:t> </a:t>
            </a:r>
            <a:r>
              <a:rPr sz="1600" b="1" spc="-15" dirty="0">
                <a:latin typeface="Calibri"/>
                <a:cs typeface="Calibri"/>
              </a:rPr>
              <a:t>App</a:t>
            </a:r>
            <a:r>
              <a:rPr sz="1600" b="1" spc="-10" dirty="0">
                <a:latin typeface="Calibri"/>
                <a:cs typeface="Calibri"/>
              </a:rPr>
              <a:t>al</a:t>
            </a:r>
            <a:r>
              <a:rPr sz="1600" b="1" spc="-30" dirty="0">
                <a:latin typeface="Calibri"/>
                <a:cs typeface="Calibri"/>
              </a:rPr>
              <a:t>t</a:t>
            </a:r>
            <a:r>
              <a:rPr sz="1600" b="1" spc="-10" dirty="0">
                <a:latin typeface="Calibri"/>
                <a:cs typeface="Calibri"/>
              </a:rPr>
              <a:t>o</a:t>
            </a:r>
            <a:r>
              <a:rPr sz="1600" b="1" spc="-5" dirty="0">
                <a:latin typeface="Calibri"/>
                <a:cs typeface="Calibri"/>
              </a:rPr>
              <a:t> </a:t>
            </a:r>
            <a:r>
              <a:rPr sz="1600" b="1" spc="-15" dirty="0">
                <a:latin typeface="Calibri"/>
                <a:cs typeface="Calibri"/>
              </a:rPr>
              <a:t>I</a:t>
            </a:r>
            <a:r>
              <a:rPr sz="1600" b="1" spc="-30" dirty="0">
                <a:latin typeface="Calibri"/>
                <a:cs typeface="Calibri"/>
              </a:rPr>
              <a:t>n</a:t>
            </a:r>
            <a:r>
              <a:rPr sz="1600" b="1" spc="-35" dirty="0">
                <a:latin typeface="Calibri"/>
                <a:cs typeface="Calibri"/>
              </a:rPr>
              <a:t>t</a:t>
            </a:r>
            <a:r>
              <a:rPr sz="1600" b="1" spc="-10" dirty="0">
                <a:latin typeface="Calibri"/>
                <a:cs typeface="Calibri"/>
              </a:rPr>
              <a:t>e</a:t>
            </a:r>
            <a:r>
              <a:rPr sz="1600" b="1" spc="-5" dirty="0">
                <a:latin typeface="Calibri"/>
                <a:cs typeface="Calibri"/>
              </a:rPr>
              <a:t>g</a:t>
            </a:r>
            <a:r>
              <a:rPr sz="1600" b="1" spc="-45" dirty="0">
                <a:latin typeface="Calibri"/>
                <a:cs typeface="Calibri"/>
              </a:rPr>
              <a:t>r</a:t>
            </a:r>
            <a:r>
              <a:rPr sz="1600" b="1" spc="-30" dirty="0">
                <a:latin typeface="Calibri"/>
                <a:cs typeface="Calibri"/>
              </a:rPr>
              <a:t>at</a:t>
            </a:r>
            <a:r>
              <a:rPr sz="1600" b="1" spc="-10" dirty="0">
                <a:latin typeface="Calibri"/>
                <a:cs typeface="Calibri"/>
              </a:rPr>
              <a:t>o</a:t>
            </a:r>
            <a:r>
              <a:rPr sz="1600" b="1" dirty="0">
                <a:latin typeface="Calibri"/>
                <a:cs typeface="Calibri"/>
              </a:rPr>
              <a:t> </a:t>
            </a:r>
            <a:r>
              <a:rPr sz="1600" b="1" spc="-100" dirty="0">
                <a:latin typeface="Calibri"/>
                <a:cs typeface="Calibri"/>
              </a:rPr>
              <a:t>T</a:t>
            </a:r>
            <a:r>
              <a:rPr sz="1600" b="1" spc="-45" dirty="0">
                <a:latin typeface="Calibri"/>
                <a:cs typeface="Calibri"/>
              </a:rPr>
              <a:t>r</a:t>
            </a:r>
            <a:r>
              <a:rPr sz="1600" b="1" spc="-15" dirty="0">
                <a:latin typeface="Calibri"/>
                <a:cs typeface="Calibri"/>
              </a:rPr>
              <a:t>ann</a:t>
            </a:r>
            <a:r>
              <a:rPr sz="1600" b="1" dirty="0">
                <a:latin typeface="Calibri"/>
                <a:cs typeface="Calibri"/>
              </a:rPr>
              <a:t>e</a:t>
            </a:r>
            <a:r>
              <a:rPr sz="1600" b="1" spc="-5" dirty="0">
                <a:latin typeface="Calibri"/>
                <a:cs typeface="Calibri"/>
              </a:rPr>
              <a:t> </a:t>
            </a:r>
            <a:r>
              <a:rPr sz="1600" b="1" spc="-15" dirty="0">
                <a:latin typeface="Calibri"/>
                <a:cs typeface="Calibri"/>
              </a:rPr>
              <a:t>Ca</a:t>
            </a:r>
            <a:r>
              <a:rPr sz="1600" b="1" spc="-20" dirty="0">
                <a:latin typeface="Calibri"/>
                <a:cs typeface="Calibri"/>
              </a:rPr>
              <a:t>s</a:t>
            </a:r>
            <a:r>
              <a:rPr sz="1600" b="1" spc="-5" dirty="0">
                <a:latin typeface="Calibri"/>
                <a:cs typeface="Calibri"/>
              </a:rPr>
              <a:t>i</a:t>
            </a:r>
            <a:r>
              <a:rPr sz="1600" b="1" dirty="0">
                <a:latin typeface="Calibri"/>
                <a:cs typeface="Calibri"/>
              </a:rPr>
              <a:t> </a:t>
            </a:r>
            <a:r>
              <a:rPr sz="1600" b="1" spc="-40" dirty="0">
                <a:latin typeface="Calibri"/>
                <a:cs typeface="Calibri"/>
              </a:rPr>
              <a:t>P</a:t>
            </a:r>
            <a:r>
              <a:rPr sz="1600" b="1" spc="-15" dirty="0">
                <a:latin typeface="Calibri"/>
                <a:cs typeface="Calibri"/>
              </a:rPr>
              <a:t>a</a:t>
            </a:r>
            <a:r>
              <a:rPr sz="1600" b="1" spc="-5" dirty="0">
                <a:latin typeface="Calibri"/>
                <a:cs typeface="Calibri"/>
              </a:rPr>
              <a:t>r</a:t>
            </a:r>
            <a:r>
              <a:rPr sz="1600" b="1" spc="-10" dirty="0">
                <a:latin typeface="Calibri"/>
                <a:cs typeface="Calibri"/>
              </a:rPr>
              <a:t>ti</a:t>
            </a:r>
            <a:r>
              <a:rPr sz="1600" b="1" spc="-15" dirty="0">
                <a:latin typeface="Calibri"/>
                <a:cs typeface="Calibri"/>
              </a:rPr>
              <a:t>co</a:t>
            </a:r>
            <a:r>
              <a:rPr sz="1600" b="1" spc="-10" dirty="0">
                <a:latin typeface="Calibri"/>
                <a:cs typeface="Calibri"/>
              </a:rPr>
              <a:t>l</a:t>
            </a:r>
            <a:r>
              <a:rPr sz="1600" b="1" spc="-15" dirty="0">
                <a:latin typeface="Calibri"/>
                <a:cs typeface="Calibri"/>
              </a:rPr>
              <a:t>a</a:t>
            </a:r>
            <a:r>
              <a:rPr sz="1600" b="1" spc="-5" dirty="0">
                <a:latin typeface="Calibri"/>
                <a:cs typeface="Calibri"/>
              </a:rPr>
              <a:t>ri</a:t>
            </a:r>
            <a:r>
              <a:rPr sz="1600" b="1" spc="5" dirty="0">
                <a:latin typeface="Calibri"/>
                <a:cs typeface="Calibri"/>
              </a:rPr>
              <a:t> </a:t>
            </a:r>
            <a:r>
              <a:rPr sz="1600" b="1" spc="-10" dirty="0">
                <a:latin typeface="Calibri"/>
                <a:cs typeface="Calibri"/>
              </a:rPr>
              <a:t>(</a:t>
            </a:r>
            <a:r>
              <a:rPr sz="1600" b="1" spc="-5" dirty="0">
                <a:latin typeface="Calibri"/>
                <a:cs typeface="Calibri"/>
              </a:rPr>
              <a:t>P</a:t>
            </a:r>
            <a:r>
              <a:rPr sz="1600" b="1" dirty="0">
                <a:latin typeface="Calibri"/>
                <a:cs typeface="Calibri"/>
              </a:rPr>
              <a:t>P</a:t>
            </a:r>
            <a:r>
              <a:rPr sz="1600" b="1" spc="-195" dirty="0">
                <a:latin typeface="Calibri"/>
                <a:cs typeface="Calibri"/>
              </a:rPr>
              <a:t>P</a:t>
            </a:r>
            <a:r>
              <a:rPr sz="1600" b="1" spc="-5" dirty="0">
                <a:latin typeface="Calibri"/>
                <a:cs typeface="Calibri"/>
              </a:rPr>
              <a:t>,</a:t>
            </a:r>
            <a:r>
              <a:rPr sz="1600" b="1" spc="5" dirty="0">
                <a:latin typeface="Calibri"/>
                <a:cs typeface="Calibri"/>
              </a:rPr>
              <a:t> </a:t>
            </a:r>
            <a:r>
              <a:rPr sz="1600" b="1" spc="-15" dirty="0">
                <a:latin typeface="Calibri"/>
                <a:cs typeface="Calibri"/>
              </a:rPr>
              <a:t>C</a:t>
            </a:r>
            <a:r>
              <a:rPr sz="1600" b="1" spc="-20" dirty="0">
                <a:latin typeface="Calibri"/>
                <a:cs typeface="Calibri"/>
              </a:rPr>
              <a:t>o</a:t>
            </a:r>
            <a:r>
              <a:rPr sz="1600" b="1" spc="-15" dirty="0">
                <a:latin typeface="Calibri"/>
                <a:cs typeface="Calibri"/>
              </a:rPr>
              <a:t>n</a:t>
            </a:r>
            <a:r>
              <a:rPr sz="1600" b="1" spc="-5" dirty="0">
                <a:latin typeface="Calibri"/>
                <a:cs typeface="Calibri"/>
              </a:rPr>
              <a:t>c</a:t>
            </a:r>
            <a:r>
              <a:rPr sz="1600" b="1" spc="-10" dirty="0">
                <a:latin typeface="Calibri"/>
                <a:cs typeface="Calibri"/>
              </a:rPr>
              <a:t>e</a:t>
            </a:r>
            <a:r>
              <a:rPr sz="1600" b="1" spc="-20" dirty="0">
                <a:latin typeface="Calibri"/>
                <a:cs typeface="Calibri"/>
              </a:rPr>
              <a:t>ss</a:t>
            </a:r>
            <a:r>
              <a:rPr sz="1600" b="1" spc="-10" dirty="0">
                <a:latin typeface="Calibri"/>
                <a:cs typeface="Calibri"/>
              </a:rPr>
              <a:t>i</a:t>
            </a:r>
            <a:r>
              <a:rPr sz="1600" b="1" spc="-15" dirty="0">
                <a:latin typeface="Calibri"/>
                <a:cs typeface="Calibri"/>
              </a:rPr>
              <a:t>on</a:t>
            </a:r>
            <a:r>
              <a:rPr sz="1600" b="1" spc="-10" dirty="0">
                <a:latin typeface="Calibri"/>
                <a:cs typeface="Calibri"/>
              </a:rPr>
              <a:t>i</a:t>
            </a:r>
            <a:r>
              <a:rPr sz="1600" b="1" spc="-5" dirty="0">
                <a:latin typeface="Calibri"/>
                <a:cs typeface="Calibri"/>
              </a:rPr>
              <a:t>,</a:t>
            </a:r>
            <a:r>
              <a:rPr sz="1600" b="1" dirty="0">
                <a:latin typeface="Calibri"/>
                <a:cs typeface="Calibri"/>
              </a:rPr>
              <a:t> </a:t>
            </a:r>
            <a:r>
              <a:rPr sz="1600" b="1" spc="-10" dirty="0">
                <a:latin typeface="Calibri"/>
                <a:cs typeface="Calibri"/>
              </a:rPr>
              <a:t>e</a:t>
            </a:r>
            <a:r>
              <a:rPr sz="1600" b="1" spc="-5" dirty="0">
                <a:latin typeface="Calibri"/>
                <a:cs typeface="Calibri"/>
              </a:rPr>
              <a:t>cc</a:t>
            </a:r>
            <a:r>
              <a:rPr sz="1600" b="1" spc="-10" dirty="0">
                <a:latin typeface="Calibri"/>
                <a:cs typeface="Calibri"/>
              </a:rPr>
              <a:t>.)</a:t>
            </a:r>
            <a:endParaRPr sz="1600" dirty="0">
              <a:latin typeface="Calibri"/>
              <a:cs typeface="Calibri"/>
            </a:endParaRPr>
          </a:p>
          <a:p>
            <a:pPr>
              <a:lnSpc>
                <a:spcPts val="950"/>
              </a:lnSpc>
              <a:spcBef>
                <a:spcPts val="22"/>
              </a:spcBef>
              <a:buFont typeface="Arial"/>
              <a:buChar char="•"/>
            </a:pPr>
            <a:endParaRPr sz="950" dirty="0"/>
          </a:p>
          <a:p>
            <a:pPr marL="298450" indent="-285750">
              <a:lnSpc>
                <a:spcPct val="100000"/>
              </a:lnSpc>
              <a:buFont typeface="Arial"/>
              <a:buChar char="•"/>
              <a:tabLst>
                <a:tab pos="297815" algn="l"/>
              </a:tabLst>
            </a:pPr>
            <a:r>
              <a:rPr sz="1600" b="1" spc="-15" dirty="0">
                <a:latin typeface="Calibri"/>
                <a:cs typeface="Calibri"/>
              </a:rPr>
              <a:t>App</a:t>
            </a:r>
            <a:r>
              <a:rPr sz="1600" b="1" spc="-10" dirty="0">
                <a:latin typeface="Calibri"/>
                <a:cs typeface="Calibri"/>
              </a:rPr>
              <a:t>al</a:t>
            </a:r>
            <a:r>
              <a:rPr sz="1600" b="1" spc="-30" dirty="0">
                <a:latin typeface="Calibri"/>
                <a:cs typeface="Calibri"/>
              </a:rPr>
              <a:t>t</a:t>
            </a:r>
            <a:r>
              <a:rPr sz="1600" b="1" spc="-10" dirty="0">
                <a:latin typeface="Calibri"/>
                <a:cs typeface="Calibri"/>
              </a:rPr>
              <a:t>o</a:t>
            </a:r>
            <a:r>
              <a:rPr sz="1600" b="1" spc="-5" dirty="0">
                <a:latin typeface="Calibri"/>
                <a:cs typeface="Calibri"/>
              </a:rPr>
              <a:t> </a:t>
            </a:r>
            <a:r>
              <a:rPr sz="1600" b="1" spc="-15" dirty="0">
                <a:latin typeface="Calibri"/>
                <a:cs typeface="Calibri"/>
              </a:rPr>
              <a:t>I</a:t>
            </a:r>
            <a:r>
              <a:rPr sz="1600" b="1" spc="-30" dirty="0">
                <a:latin typeface="Calibri"/>
                <a:cs typeface="Calibri"/>
              </a:rPr>
              <a:t>n</a:t>
            </a:r>
            <a:r>
              <a:rPr sz="1600" b="1" spc="-35" dirty="0">
                <a:latin typeface="Calibri"/>
                <a:cs typeface="Calibri"/>
              </a:rPr>
              <a:t>t</a:t>
            </a:r>
            <a:r>
              <a:rPr sz="1600" b="1" spc="-10" dirty="0">
                <a:latin typeface="Calibri"/>
                <a:cs typeface="Calibri"/>
              </a:rPr>
              <a:t>e</a:t>
            </a:r>
            <a:r>
              <a:rPr sz="1600" b="1" spc="-5" dirty="0">
                <a:latin typeface="Calibri"/>
                <a:cs typeface="Calibri"/>
              </a:rPr>
              <a:t>g</a:t>
            </a:r>
            <a:r>
              <a:rPr sz="1600" b="1" spc="-45" dirty="0">
                <a:latin typeface="Calibri"/>
                <a:cs typeface="Calibri"/>
              </a:rPr>
              <a:t>r</a:t>
            </a:r>
            <a:r>
              <a:rPr sz="1600" b="1" spc="-30" dirty="0">
                <a:latin typeface="Calibri"/>
                <a:cs typeface="Calibri"/>
              </a:rPr>
              <a:t>at</a:t>
            </a:r>
            <a:r>
              <a:rPr sz="1600" b="1" spc="-10" dirty="0">
                <a:latin typeface="Calibri"/>
                <a:cs typeface="Calibri"/>
              </a:rPr>
              <a:t>o</a:t>
            </a:r>
            <a:r>
              <a:rPr sz="1600" b="1" dirty="0">
                <a:latin typeface="Calibri"/>
                <a:cs typeface="Calibri"/>
              </a:rPr>
              <a:t> </a:t>
            </a:r>
            <a:r>
              <a:rPr sz="1600" spc="-5" dirty="0">
                <a:latin typeface="Calibri"/>
                <a:cs typeface="Calibri"/>
              </a:rPr>
              <a:t>s</a:t>
            </a:r>
            <a:r>
              <a:rPr sz="1600" dirty="0">
                <a:latin typeface="Calibri"/>
                <a:cs typeface="Calibri"/>
              </a:rPr>
              <a:t>o</a:t>
            </a:r>
            <a:r>
              <a:rPr sz="1600" spc="-5" dirty="0">
                <a:latin typeface="Calibri"/>
                <a:cs typeface="Calibri"/>
              </a:rPr>
              <a:t>l</a:t>
            </a:r>
            <a:r>
              <a:rPr sz="1600" dirty="0">
                <a:latin typeface="Calibri"/>
                <a:cs typeface="Calibri"/>
              </a:rPr>
              <a:t>o</a:t>
            </a:r>
            <a:r>
              <a:rPr sz="1600" spc="5" dirty="0">
                <a:latin typeface="Calibri"/>
                <a:cs typeface="Calibri"/>
              </a:rPr>
              <a:t> </a:t>
            </a:r>
            <a:r>
              <a:rPr sz="1600" spc="-15" dirty="0">
                <a:latin typeface="Calibri"/>
                <a:cs typeface="Calibri"/>
              </a:rPr>
              <a:t>s</a:t>
            </a:r>
            <a:r>
              <a:rPr sz="1600" spc="-10" dirty="0">
                <a:latin typeface="Calibri"/>
                <a:cs typeface="Calibri"/>
              </a:rPr>
              <a:t>e</a:t>
            </a:r>
            <a:r>
              <a:rPr sz="1600" spc="5" dirty="0">
                <a:latin typeface="Calibri"/>
                <a:cs typeface="Calibri"/>
              </a:rPr>
              <a:t> </a:t>
            </a:r>
            <a:r>
              <a:rPr sz="1600" b="1" spc="-10" dirty="0">
                <a:latin typeface="Calibri"/>
                <a:cs typeface="Calibri"/>
              </a:rPr>
              <a:t>ele</a:t>
            </a:r>
            <a:r>
              <a:rPr sz="1600" b="1" spc="-5" dirty="0">
                <a:latin typeface="Calibri"/>
                <a:cs typeface="Calibri"/>
              </a:rPr>
              <a:t>m</a:t>
            </a:r>
            <a:r>
              <a:rPr sz="1600" b="1" spc="-10" dirty="0">
                <a:latin typeface="Calibri"/>
                <a:cs typeface="Calibri"/>
              </a:rPr>
              <a:t>e</a:t>
            </a:r>
            <a:r>
              <a:rPr sz="1600" b="1" spc="-20" dirty="0">
                <a:latin typeface="Calibri"/>
                <a:cs typeface="Calibri"/>
              </a:rPr>
              <a:t>n</a:t>
            </a:r>
            <a:r>
              <a:rPr sz="1600" b="1" spc="-30" dirty="0">
                <a:latin typeface="Calibri"/>
                <a:cs typeface="Calibri"/>
              </a:rPr>
              <a:t>t</a:t>
            </a:r>
            <a:r>
              <a:rPr sz="1600" b="1" spc="-10" dirty="0">
                <a:latin typeface="Calibri"/>
                <a:cs typeface="Calibri"/>
              </a:rPr>
              <a:t>o</a:t>
            </a:r>
            <a:r>
              <a:rPr sz="1600" b="1" dirty="0">
                <a:latin typeface="Calibri"/>
                <a:cs typeface="Calibri"/>
              </a:rPr>
              <a:t> </a:t>
            </a:r>
            <a:r>
              <a:rPr sz="1600" b="1" spc="-25" dirty="0">
                <a:latin typeface="Calibri"/>
                <a:cs typeface="Calibri"/>
              </a:rPr>
              <a:t>t</a:t>
            </a:r>
            <a:r>
              <a:rPr sz="1600" b="1" spc="-5" dirty="0">
                <a:latin typeface="Calibri"/>
                <a:cs typeface="Calibri"/>
              </a:rPr>
              <a:t>ec</a:t>
            </a:r>
            <a:r>
              <a:rPr sz="1600" b="1" spc="-15" dirty="0">
                <a:latin typeface="Calibri"/>
                <a:cs typeface="Calibri"/>
              </a:rPr>
              <a:t>n</a:t>
            </a:r>
            <a:r>
              <a:rPr sz="1600" b="1" spc="-20" dirty="0">
                <a:latin typeface="Calibri"/>
                <a:cs typeface="Calibri"/>
              </a:rPr>
              <a:t>o</a:t>
            </a:r>
            <a:r>
              <a:rPr sz="1600" b="1" spc="-10" dirty="0">
                <a:latin typeface="Calibri"/>
                <a:cs typeface="Calibri"/>
              </a:rPr>
              <a:t>l</a:t>
            </a:r>
            <a:r>
              <a:rPr sz="1600" b="1" spc="-20" dirty="0">
                <a:latin typeface="Calibri"/>
                <a:cs typeface="Calibri"/>
              </a:rPr>
              <a:t>o</a:t>
            </a:r>
            <a:r>
              <a:rPr sz="1600" b="1" spc="-5" dirty="0">
                <a:latin typeface="Calibri"/>
                <a:cs typeface="Calibri"/>
              </a:rPr>
              <a:t>g</a:t>
            </a:r>
            <a:r>
              <a:rPr sz="1600" b="1" spc="-10" dirty="0">
                <a:latin typeface="Calibri"/>
                <a:cs typeface="Calibri"/>
              </a:rPr>
              <a:t>i</a:t>
            </a:r>
            <a:r>
              <a:rPr sz="1600" b="1" spc="-15" dirty="0">
                <a:latin typeface="Calibri"/>
                <a:cs typeface="Calibri"/>
              </a:rPr>
              <a:t>c</a:t>
            </a:r>
            <a:r>
              <a:rPr sz="1600" b="1" spc="-10" dirty="0">
                <a:latin typeface="Calibri"/>
                <a:cs typeface="Calibri"/>
              </a:rPr>
              <a:t>o</a:t>
            </a:r>
            <a:r>
              <a:rPr sz="1600" b="1" dirty="0">
                <a:latin typeface="Calibri"/>
                <a:cs typeface="Calibri"/>
              </a:rPr>
              <a:t> </a:t>
            </a:r>
            <a:r>
              <a:rPr sz="1600" b="1" spc="-10" dirty="0">
                <a:latin typeface="Calibri"/>
                <a:cs typeface="Calibri"/>
              </a:rPr>
              <a:t>o</a:t>
            </a:r>
            <a:r>
              <a:rPr sz="1600" b="1" dirty="0">
                <a:latin typeface="Calibri"/>
                <a:cs typeface="Calibri"/>
              </a:rPr>
              <a:t> </a:t>
            </a:r>
            <a:r>
              <a:rPr sz="1600" b="1" spc="-15" dirty="0">
                <a:latin typeface="Calibri"/>
                <a:cs typeface="Calibri"/>
              </a:rPr>
              <a:t>inn</a:t>
            </a:r>
            <a:r>
              <a:rPr sz="1600" b="1" spc="-20" dirty="0">
                <a:latin typeface="Calibri"/>
                <a:cs typeface="Calibri"/>
              </a:rPr>
              <a:t>o</a:t>
            </a:r>
            <a:r>
              <a:rPr sz="1600" b="1" spc="-30" dirty="0">
                <a:latin typeface="Calibri"/>
                <a:cs typeface="Calibri"/>
              </a:rPr>
              <a:t>va</a:t>
            </a:r>
            <a:r>
              <a:rPr sz="1600" b="1" spc="-10" dirty="0">
                <a:latin typeface="Calibri"/>
                <a:cs typeface="Calibri"/>
              </a:rPr>
              <a:t>t</a:t>
            </a:r>
            <a:r>
              <a:rPr sz="1600" b="1" spc="-15" dirty="0">
                <a:latin typeface="Calibri"/>
                <a:cs typeface="Calibri"/>
              </a:rPr>
              <a:t>i</a:t>
            </a:r>
            <a:r>
              <a:rPr sz="1600" b="1" spc="-30" dirty="0">
                <a:latin typeface="Calibri"/>
                <a:cs typeface="Calibri"/>
              </a:rPr>
              <a:t>v</a:t>
            </a:r>
            <a:r>
              <a:rPr sz="1600" b="1" spc="-10" dirty="0">
                <a:latin typeface="Calibri"/>
                <a:cs typeface="Calibri"/>
              </a:rPr>
              <a:t>o</a:t>
            </a:r>
            <a:r>
              <a:rPr sz="1600" b="1" spc="-5" dirty="0">
                <a:latin typeface="Calibri"/>
                <a:cs typeface="Calibri"/>
              </a:rPr>
              <a:t> </a:t>
            </a:r>
            <a:r>
              <a:rPr sz="1600" b="1" spc="-20" dirty="0">
                <a:latin typeface="Calibri"/>
                <a:cs typeface="Calibri"/>
              </a:rPr>
              <a:t>o</a:t>
            </a:r>
            <a:r>
              <a:rPr sz="1600" b="1" spc="-15" dirty="0">
                <a:latin typeface="Calibri"/>
                <a:cs typeface="Calibri"/>
              </a:rPr>
              <a:t>p</a:t>
            </a:r>
            <a:r>
              <a:rPr sz="1600" b="1" spc="-10" dirty="0">
                <a:latin typeface="Calibri"/>
                <a:cs typeface="Calibri"/>
              </a:rPr>
              <a:t>e</a:t>
            </a:r>
            <a:r>
              <a:rPr sz="1600" b="1" spc="-25" dirty="0">
                <a:latin typeface="Calibri"/>
                <a:cs typeface="Calibri"/>
              </a:rPr>
              <a:t>r</a:t>
            </a:r>
            <a:r>
              <a:rPr sz="1600" b="1" dirty="0">
                <a:latin typeface="Calibri"/>
                <a:cs typeface="Calibri"/>
              </a:rPr>
              <a:t>e </a:t>
            </a:r>
            <a:r>
              <a:rPr sz="1600" b="1" spc="-20" dirty="0">
                <a:latin typeface="Calibri"/>
                <a:cs typeface="Calibri"/>
              </a:rPr>
              <a:t>si</a:t>
            </a:r>
            <a:r>
              <a:rPr sz="1600" b="1" spc="-10" dirty="0">
                <a:latin typeface="Calibri"/>
                <a:cs typeface="Calibri"/>
              </a:rPr>
              <a:t>a</a:t>
            </a:r>
            <a:r>
              <a:rPr sz="1600" b="1" spc="5" dirty="0">
                <a:latin typeface="Calibri"/>
                <a:cs typeface="Calibri"/>
              </a:rPr>
              <a:t> </a:t>
            </a:r>
            <a:r>
              <a:rPr sz="1600" b="1" spc="-5" dirty="0">
                <a:latin typeface="Calibri"/>
                <a:cs typeface="Calibri"/>
              </a:rPr>
              <a:t>p</a:t>
            </a:r>
            <a:r>
              <a:rPr sz="1600" b="1" spc="-25" dirty="0">
                <a:latin typeface="Calibri"/>
                <a:cs typeface="Calibri"/>
              </a:rPr>
              <a:t>r</a:t>
            </a:r>
            <a:r>
              <a:rPr sz="1600" b="1" spc="-15" dirty="0">
                <a:latin typeface="Calibri"/>
                <a:cs typeface="Calibri"/>
              </a:rPr>
              <a:t>e</a:t>
            </a:r>
            <a:r>
              <a:rPr sz="1600" b="1" spc="-30" dirty="0">
                <a:latin typeface="Calibri"/>
                <a:cs typeface="Calibri"/>
              </a:rPr>
              <a:t>v</a:t>
            </a:r>
            <a:r>
              <a:rPr sz="1600" b="1" spc="-15" dirty="0">
                <a:latin typeface="Calibri"/>
                <a:cs typeface="Calibri"/>
              </a:rPr>
              <a:t>al</a:t>
            </a:r>
            <a:r>
              <a:rPr sz="1600" b="1" spc="-10" dirty="0">
                <a:latin typeface="Calibri"/>
                <a:cs typeface="Calibri"/>
              </a:rPr>
              <a:t>e</a:t>
            </a:r>
            <a:r>
              <a:rPr sz="1600" b="1" spc="-30" dirty="0">
                <a:latin typeface="Calibri"/>
                <a:cs typeface="Calibri"/>
              </a:rPr>
              <a:t>nt</a:t>
            </a:r>
            <a:r>
              <a:rPr sz="1600" b="1" dirty="0">
                <a:latin typeface="Calibri"/>
                <a:cs typeface="Calibri"/>
              </a:rPr>
              <a:t>e</a:t>
            </a:r>
            <a:endParaRPr sz="1600" dirty="0">
              <a:latin typeface="Calibri"/>
              <a:cs typeface="Calibri"/>
            </a:endParaRPr>
          </a:p>
          <a:p>
            <a:pPr>
              <a:lnSpc>
                <a:spcPts val="1300"/>
              </a:lnSpc>
              <a:spcBef>
                <a:spcPts val="4"/>
              </a:spcBef>
            </a:pPr>
            <a:endParaRPr sz="1300" dirty="0"/>
          </a:p>
          <a:p>
            <a:pPr marL="977900">
              <a:lnSpc>
                <a:spcPct val="100000"/>
              </a:lnSpc>
            </a:pPr>
            <a:r>
              <a:rPr sz="1800" b="1" spc="-15" dirty="0">
                <a:latin typeface="Calibri"/>
                <a:cs typeface="Calibri"/>
              </a:rPr>
              <a:t>Nu</a:t>
            </a:r>
            <a:r>
              <a:rPr sz="1800" b="1" spc="-5" dirty="0">
                <a:latin typeface="Calibri"/>
                <a:cs typeface="Calibri"/>
              </a:rPr>
              <a:t>m</a:t>
            </a:r>
            <a:r>
              <a:rPr sz="1800" b="1" spc="-10" dirty="0">
                <a:latin typeface="Calibri"/>
                <a:cs typeface="Calibri"/>
              </a:rPr>
              <a:t>e</a:t>
            </a:r>
            <a:r>
              <a:rPr sz="1800" b="1" spc="-25" dirty="0">
                <a:latin typeface="Calibri"/>
                <a:cs typeface="Calibri"/>
              </a:rPr>
              <a:t>r</a:t>
            </a:r>
            <a:r>
              <a:rPr sz="1800" b="1" spc="-10" dirty="0">
                <a:latin typeface="Calibri"/>
                <a:cs typeface="Calibri"/>
              </a:rPr>
              <a:t>o</a:t>
            </a:r>
            <a:r>
              <a:rPr sz="1800" b="1" dirty="0">
                <a:latin typeface="Calibri"/>
                <a:cs typeface="Calibri"/>
              </a:rPr>
              <a:t> </a:t>
            </a:r>
            <a:r>
              <a:rPr sz="1800" b="1" spc="-15" dirty="0">
                <a:latin typeface="Calibri"/>
                <a:cs typeface="Calibri"/>
              </a:rPr>
              <a:t>band</a:t>
            </a:r>
            <a:r>
              <a:rPr sz="1800" b="1" spc="-5" dirty="0">
                <a:latin typeface="Calibri"/>
                <a:cs typeface="Calibri"/>
              </a:rPr>
              <a:t>i</a:t>
            </a:r>
            <a:r>
              <a:rPr sz="1800" b="1" dirty="0">
                <a:latin typeface="Calibri"/>
                <a:cs typeface="Calibri"/>
              </a:rPr>
              <a:t> </a:t>
            </a:r>
            <a:r>
              <a:rPr sz="1800" b="1" spc="-15" dirty="0">
                <a:latin typeface="Calibri"/>
                <a:cs typeface="Calibri"/>
              </a:rPr>
              <a:t>p</a:t>
            </a:r>
            <a:r>
              <a:rPr sz="1800" b="1" spc="-10" dirty="0">
                <a:latin typeface="Calibri"/>
                <a:cs typeface="Calibri"/>
              </a:rPr>
              <a:t>e</a:t>
            </a:r>
            <a:r>
              <a:rPr sz="1800" b="1" dirty="0">
                <a:latin typeface="Calibri"/>
                <a:cs typeface="Calibri"/>
              </a:rPr>
              <a:t>r </a:t>
            </a:r>
            <a:r>
              <a:rPr sz="1800" b="1" spc="-20" dirty="0">
                <a:latin typeface="Calibri"/>
                <a:cs typeface="Calibri"/>
              </a:rPr>
              <a:t>s</a:t>
            </a:r>
            <a:r>
              <a:rPr sz="1800" b="1" spc="-10" dirty="0">
                <a:latin typeface="Calibri"/>
                <a:cs typeface="Calibri"/>
              </a:rPr>
              <a:t>e</a:t>
            </a:r>
            <a:r>
              <a:rPr sz="1800" b="1" spc="10" dirty="0">
                <a:latin typeface="Calibri"/>
                <a:cs typeface="Calibri"/>
              </a:rPr>
              <a:t>r</a:t>
            </a:r>
            <a:r>
              <a:rPr sz="1800" b="1" spc="-5" dirty="0">
                <a:latin typeface="Calibri"/>
                <a:cs typeface="Calibri"/>
              </a:rPr>
              <a:t>v</a:t>
            </a:r>
            <a:r>
              <a:rPr sz="1800" b="1" spc="-15" dirty="0">
                <a:latin typeface="Calibri"/>
                <a:cs typeface="Calibri"/>
              </a:rPr>
              <a:t>i</a:t>
            </a:r>
            <a:r>
              <a:rPr sz="1800" b="1" spc="-5" dirty="0">
                <a:latin typeface="Calibri"/>
                <a:cs typeface="Calibri"/>
              </a:rPr>
              <a:t>zi</a:t>
            </a:r>
            <a:r>
              <a:rPr sz="1800" b="1" dirty="0">
                <a:latin typeface="Calibri"/>
                <a:cs typeface="Calibri"/>
              </a:rPr>
              <a:t> </a:t>
            </a:r>
            <a:r>
              <a:rPr sz="1800" b="1" spc="-15" dirty="0">
                <a:latin typeface="Calibri"/>
                <a:cs typeface="Calibri"/>
              </a:rPr>
              <a:t>d</a:t>
            </a:r>
            <a:r>
              <a:rPr sz="1800" b="1" spc="-5" dirty="0">
                <a:latin typeface="Calibri"/>
                <a:cs typeface="Calibri"/>
              </a:rPr>
              <a:t>i</a:t>
            </a:r>
            <a:r>
              <a:rPr sz="1800" b="1" dirty="0">
                <a:latin typeface="Calibri"/>
                <a:cs typeface="Calibri"/>
              </a:rPr>
              <a:t> </a:t>
            </a:r>
            <a:r>
              <a:rPr sz="1800" b="1" spc="-15" dirty="0">
                <a:latin typeface="Calibri"/>
                <a:cs typeface="Calibri"/>
              </a:rPr>
              <a:t>in</a:t>
            </a:r>
            <a:r>
              <a:rPr sz="1800" b="1" spc="-25" dirty="0">
                <a:latin typeface="Calibri"/>
                <a:cs typeface="Calibri"/>
              </a:rPr>
              <a:t>g</a:t>
            </a:r>
            <a:r>
              <a:rPr sz="1800" b="1" spc="-10" dirty="0">
                <a:latin typeface="Calibri"/>
                <a:cs typeface="Calibri"/>
              </a:rPr>
              <a:t>e</a:t>
            </a:r>
            <a:r>
              <a:rPr sz="1800" b="1" spc="-5" dirty="0">
                <a:latin typeface="Calibri"/>
                <a:cs typeface="Calibri"/>
              </a:rPr>
              <a:t>g</a:t>
            </a:r>
            <a:r>
              <a:rPr sz="1800" b="1" spc="-15" dirty="0">
                <a:latin typeface="Calibri"/>
                <a:cs typeface="Calibri"/>
              </a:rPr>
              <a:t>n</a:t>
            </a:r>
            <a:r>
              <a:rPr sz="1800" b="1" spc="-10" dirty="0">
                <a:latin typeface="Calibri"/>
                <a:cs typeface="Calibri"/>
              </a:rPr>
              <a:t>e</a:t>
            </a:r>
            <a:r>
              <a:rPr sz="1800" b="1" spc="-5" dirty="0">
                <a:latin typeface="Calibri"/>
                <a:cs typeface="Calibri"/>
              </a:rPr>
              <a:t>r</a:t>
            </a:r>
            <a:r>
              <a:rPr sz="1800" b="1" spc="-15" dirty="0">
                <a:latin typeface="Calibri"/>
                <a:cs typeface="Calibri"/>
              </a:rPr>
              <a:t>i</a:t>
            </a:r>
            <a:r>
              <a:rPr sz="1800" b="1" spc="-10" dirty="0">
                <a:latin typeface="Calibri"/>
                <a:cs typeface="Calibri"/>
              </a:rPr>
              <a:t>a</a:t>
            </a:r>
            <a:r>
              <a:rPr sz="1800" b="1" spc="10" dirty="0">
                <a:latin typeface="Calibri"/>
                <a:cs typeface="Calibri"/>
              </a:rPr>
              <a:t> </a:t>
            </a:r>
            <a:r>
              <a:rPr sz="1800" b="1" spc="-15" dirty="0">
                <a:latin typeface="Calibri"/>
                <a:cs typeface="Calibri"/>
              </a:rPr>
              <a:t>pubblic</a:t>
            </a:r>
            <a:r>
              <a:rPr sz="1800" b="1" spc="-30" dirty="0">
                <a:latin typeface="Calibri"/>
                <a:cs typeface="Calibri"/>
              </a:rPr>
              <a:t>a</a:t>
            </a:r>
            <a:r>
              <a:rPr sz="1800" b="1" spc="-10" dirty="0">
                <a:latin typeface="Calibri"/>
                <a:cs typeface="Calibri"/>
              </a:rPr>
              <a:t>t</a:t>
            </a:r>
            <a:r>
              <a:rPr sz="1800" b="1" spc="-15" dirty="0">
                <a:latin typeface="Calibri"/>
                <a:cs typeface="Calibri"/>
              </a:rPr>
              <a:t>i</a:t>
            </a:r>
            <a:r>
              <a:rPr sz="1800" b="1" spc="-5" dirty="0">
                <a:latin typeface="Calibri"/>
                <a:cs typeface="Calibri"/>
              </a:rPr>
              <a:t>.</a:t>
            </a:r>
            <a:r>
              <a:rPr sz="1800" b="1" dirty="0">
                <a:latin typeface="Calibri"/>
                <a:cs typeface="Calibri"/>
              </a:rPr>
              <a:t> </a:t>
            </a:r>
            <a:r>
              <a:rPr sz="1800" b="1" spc="-15" dirty="0">
                <a:latin typeface="Calibri"/>
                <a:cs typeface="Calibri"/>
              </a:rPr>
              <a:t>Ann</a:t>
            </a:r>
            <a:r>
              <a:rPr lang="it-IT" b="1" spc="-10" dirty="0">
                <a:latin typeface="Calibri"/>
                <a:cs typeface="Calibri"/>
              </a:rPr>
              <a:t>i</a:t>
            </a:r>
            <a:r>
              <a:rPr sz="1800" b="1" dirty="0">
                <a:latin typeface="Calibri"/>
                <a:cs typeface="Calibri"/>
              </a:rPr>
              <a:t> </a:t>
            </a:r>
            <a:r>
              <a:rPr sz="1800" b="1" spc="-10" dirty="0">
                <a:latin typeface="Calibri"/>
                <a:cs typeface="Calibri"/>
              </a:rPr>
              <a:t>2017</a:t>
            </a:r>
            <a:r>
              <a:rPr lang="it-IT" sz="1800" b="1" spc="-10" dirty="0">
                <a:latin typeface="Calibri"/>
                <a:cs typeface="Calibri"/>
              </a:rPr>
              <a:t> - 2019</a:t>
            </a:r>
            <a:endParaRPr lang="it-IT" b="1" spc="-15" dirty="0">
              <a:cs typeface="Calibri"/>
            </a:endParaRPr>
          </a:p>
        </p:txBody>
      </p:sp>
      <p:graphicFrame>
        <p:nvGraphicFramePr>
          <p:cNvPr id="20" name="Grafico 19"/>
          <p:cNvGraphicFramePr/>
          <p:nvPr>
            <p:extLst>
              <p:ext uri="{D42A27DB-BD31-4B8C-83A1-F6EECF244321}">
                <p14:modId xmlns:p14="http://schemas.microsoft.com/office/powerpoint/2010/main" val="947211733"/>
              </p:ext>
            </p:extLst>
          </p:nvPr>
        </p:nvGraphicFramePr>
        <p:xfrm>
          <a:off x="3059832" y="3429000"/>
          <a:ext cx="2670002" cy="245896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2" name="Grafico 21"/>
          <p:cNvGraphicFramePr/>
          <p:nvPr>
            <p:extLst>
              <p:ext uri="{D42A27DB-BD31-4B8C-83A1-F6EECF244321}">
                <p14:modId xmlns:p14="http://schemas.microsoft.com/office/powerpoint/2010/main" val="947211733"/>
              </p:ext>
            </p:extLst>
          </p:nvPr>
        </p:nvGraphicFramePr>
        <p:xfrm>
          <a:off x="5729834" y="3501008"/>
          <a:ext cx="2802606" cy="2301156"/>
        </p:xfrm>
        <a:graphic>
          <a:graphicData uri="http://schemas.openxmlformats.org/drawingml/2006/chart">
            <c:chart xmlns:c="http://schemas.openxmlformats.org/drawingml/2006/chart" xmlns:r="http://schemas.openxmlformats.org/officeDocument/2006/relationships" r:id="rId4"/>
          </a:graphicData>
        </a:graphic>
      </p:graphicFrame>
      <p:sp>
        <p:nvSpPr>
          <p:cNvPr id="23" name="CasellaDiTesto 22"/>
          <p:cNvSpPr txBox="1"/>
          <p:nvPr/>
        </p:nvSpPr>
        <p:spPr>
          <a:xfrm>
            <a:off x="3320714" y="5751993"/>
            <a:ext cx="1251285" cy="369332"/>
          </a:xfrm>
          <a:prstGeom prst="rect">
            <a:avLst/>
          </a:prstGeom>
          <a:noFill/>
        </p:spPr>
        <p:txBody>
          <a:bodyPr wrap="square" rtlCol="0">
            <a:spAutoFit/>
          </a:bodyPr>
          <a:lstStyle/>
          <a:p>
            <a:r>
              <a:rPr lang="it-IT" dirty="0"/>
              <a:t>Anno 2018</a:t>
            </a:r>
          </a:p>
        </p:txBody>
      </p:sp>
      <p:sp>
        <p:nvSpPr>
          <p:cNvPr id="24" name="CasellaDiTesto 23"/>
          <p:cNvSpPr txBox="1"/>
          <p:nvPr/>
        </p:nvSpPr>
        <p:spPr>
          <a:xfrm>
            <a:off x="6363740" y="5802164"/>
            <a:ext cx="1251285" cy="369332"/>
          </a:xfrm>
          <a:prstGeom prst="rect">
            <a:avLst/>
          </a:prstGeom>
          <a:noFill/>
        </p:spPr>
        <p:txBody>
          <a:bodyPr wrap="square" rtlCol="0">
            <a:spAutoFit/>
          </a:bodyPr>
          <a:lstStyle/>
          <a:p>
            <a:r>
              <a:rPr lang="it-IT" dirty="0"/>
              <a:t>Anno 2019</a:t>
            </a:r>
          </a:p>
        </p:txBody>
      </p:sp>
      <p:graphicFrame>
        <p:nvGraphicFramePr>
          <p:cNvPr id="25" name="Grafico 24"/>
          <p:cNvGraphicFramePr/>
          <p:nvPr>
            <p:extLst>
              <p:ext uri="{D42A27DB-BD31-4B8C-83A1-F6EECF244321}">
                <p14:modId xmlns:p14="http://schemas.microsoft.com/office/powerpoint/2010/main" val="947211733"/>
              </p:ext>
            </p:extLst>
          </p:nvPr>
        </p:nvGraphicFramePr>
        <p:xfrm>
          <a:off x="35496" y="3488000"/>
          <a:ext cx="2799393" cy="2245256"/>
        </p:xfrm>
        <a:graphic>
          <a:graphicData uri="http://schemas.openxmlformats.org/drawingml/2006/chart">
            <c:chart xmlns:c="http://schemas.openxmlformats.org/drawingml/2006/chart" xmlns:r="http://schemas.openxmlformats.org/officeDocument/2006/relationships" r:id="rId5"/>
          </a:graphicData>
        </a:graphic>
      </p:graphicFrame>
      <p:sp>
        <p:nvSpPr>
          <p:cNvPr id="26" name="CasellaDiTesto 25"/>
          <p:cNvSpPr txBox="1"/>
          <p:nvPr/>
        </p:nvSpPr>
        <p:spPr>
          <a:xfrm>
            <a:off x="1187624" y="5733256"/>
            <a:ext cx="1251285" cy="369332"/>
          </a:xfrm>
          <a:prstGeom prst="rect">
            <a:avLst/>
          </a:prstGeom>
          <a:noFill/>
        </p:spPr>
        <p:txBody>
          <a:bodyPr wrap="square" rtlCol="0">
            <a:spAutoFit/>
          </a:bodyPr>
          <a:lstStyle/>
          <a:p>
            <a:r>
              <a:rPr lang="it-IT" dirty="0"/>
              <a:t>Anno 2017</a:t>
            </a:r>
          </a:p>
        </p:txBody>
      </p:sp>
      <p:sp>
        <p:nvSpPr>
          <p:cNvPr id="7" name="CasellaDiTesto 6">
            <a:extLst>
              <a:ext uri="{FF2B5EF4-FFF2-40B4-BE49-F238E27FC236}">
                <a16:creationId xmlns:a16="http://schemas.microsoft.com/office/drawing/2014/main" id="{4990BB52-1B3A-E446-95CC-476F68452175}"/>
              </a:ext>
            </a:extLst>
          </p:cNvPr>
          <p:cNvSpPr txBox="1"/>
          <p:nvPr/>
        </p:nvSpPr>
        <p:spPr>
          <a:xfrm>
            <a:off x="651032" y="6365668"/>
            <a:ext cx="7704858" cy="461665"/>
          </a:xfrm>
          <a:prstGeom prst="rect">
            <a:avLst/>
          </a:prstGeom>
          <a:noFill/>
        </p:spPr>
        <p:txBody>
          <a:bodyPr wrap="square"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34052" y="652780"/>
            <a:ext cx="285115" cy="4147820"/>
          </a:xfrm>
          <a:prstGeom prst="rect">
            <a:avLst/>
          </a:prstGeom>
        </p:spPr>
        <p:txBody>
          <a:bodyPr vert="vert" wrap="square" lIns="0" tIns="0" rIns="0" bIns="0" rtlCol="0">
            <a:spAutoFit/>
          </a:bodyPr>
          <a:lstStyle/>
          <a:p>
            <a:pPr marL="12700">
              <a:lnSpc>
                <a:spcPct val="100000"/>
              </a:lnSpc>
            </a:pPr>
            <a:r>
              <a:rPr sz="1800" b="1" spc="145">
                <a:latin typeface="Arial"/>
                <a:cs typeface="Arial"/>
              </a:rPr>
              <a:t>I</a:t>
            </a:r>
            <a:r>
              <a:rPr sz="1800" b="1">
                <a:latin typeface="Arial"/>
                <a:cs typeface="Arial"/>
              </a:rPr>
              <a:t>L </a:t>
            </a:r>
            <a:r>
              <a:rPr sz="1800" b="1" spc="-204">
                <a:latin typeface="Arial"/>
                <a:cs typeface="Arial"/>
              </a:rPr>
              <a:t> </a:t>
            </a:r>
            <a:r>
              <a:rPr sz="1800" b="1" spc="150">
                <a:latin typeface="Arial"/>
                <a:cs typeface="Arial"/>
              </a:rPr>
              <a:t>NU</a:t>
            </a:r>
            <a:r>
              <a:rPr sz="1800" b="1" spc="145">
                <a:latin typeface="Arial"/>
                <a:cs typeface="Arial"/>
              </a:rPr>
              <a:t>OV</a:t>
            </a:r>
            <a:r>
              <a:rPr sz="1800" b="1">
                <a:latin typeface="Arial"/>
                <a:cs typeface="Arial"/>
              </a:rPr>
              <a:t>O </a:t>
            </a:r>
            <a:r>
              <a:rPr sz="1800" b="1" spc="-204">
                <a:latin typeface="Arial"/>
                <a:cs typeface="Arial"/>
              </a:rPr>
              <a:t> </a:t>
            </a:r>
            <a:r>
              <a:rPr sz="1800" b="1" spc="145">
                <a:latin typeface="Arial"/>
                <a:cs typeface="Arial"/>
              </a:rPr>
              <a:t>Q</a:t>
            </a:r>
            <a:r>
              <a:rPr sz="1800" b="1" spc="150">
                <a:latin typeface="Arial"/>
                <a:cs typeface="Arial"/>
              </a:rPr>
              <a:t>UADR</a:t>
            </a:r>
            <a:r>
              <a:rPr sz="1800" b="1">
                <a:latin typeface="Arial"/>
                <a:cs typeface="Arial"/>
              </a:rPr>
              <a:t>O </a:t>
            </a:r>
            <a:r>
              <a:rPr sz="1800" b="1" spc="-204">
                <a:latin typeface="Arial"/>
                <a:cs typeface="Arial"/>
              </a:rPr>
              <a:t> </a:t>
            </a:r>
            <a:r>
              <a:rPr sz="1800" b="1" spc="150">
                <a:latin typeface="Arial"/>
                <a:cs typeface="Arial"/>
              </a:rPr>
              <a:t>N</a:t>
            </a:r>
            <a:r>
              <a:rPr sz="1800" b="1" spc="145">
                <a:latin typeface="Arial"/>
                <a:cs typeface="Arial"/>
              </a:rPr>
              <a:t>O</a:t>
            </a:r>
            <a:r>
              <a:rPr sz="1800" b="1" spc="150">
                <a:latin typeface="Arial"/>
                <a:cs typeface="Arial"/>
              </a:rPr>
              <a:t>RMA</a:t>
            </a:r>
            <a:r>
              <a:rPr sz="1800" b="1" spc="145">
                <a:latin typeface="Arial"/>
                <a:cs typeface="Arial"/>
              </a:rPr>
              <a:t>TIVO</a:t>
            </a:r>
            <a:endParaRPr sz="1800">
              <a:latin typeface="Arial"/>
              <a:cs typeface="Arial"/>
            </a:endParaRPr>
          </a:p>
        </p:txBody>
      </p:sp>
      <p:sp>
        <p:nvSpPr>
          <p:cNvPr id="4" name="object 4"/>
          <p:cNvSpPr/>
          <p:nvPr/>
        </p:nvSpPr>
        <p:spPr>
          <a:xfrm>
            <a:off x="99236" y="106201"/>
            <a:ext cx="8511364" cy="350999"/>
          </a:xfrm>
          <a:custGeom>
            <a:avLst/>
            <a:gdLst/>
            <a:ahLst/>
            <a:cxnLst/>
            <a:rect l="l" t="t" r="r" b="b"/>
            <a:pathLst>
              <a:path w="8431088" h="392044">
                <a:moveTo>
                  <a:pt x="0" y="392044"/>
                </a:moveTo>
                <a:lnTo>
                  <a:pt x="8431088" y="392044"/>
                </a:lnTo>
                <a:lnTo>
                  <a:pt x="8431088" y="0"/>
                </a:lnTo>
                <a:lnTo>
                  <a:pt x="0" y="0"/>
                </a:lnTo>
                <a:lnTo>
                  <a:pt x="0" y="392044"/>
                </a:lnTo>
                <a:close/>
              </a:path>
            </a:pathLst>
          </a:custGeom>
          <a:solidFill>
            <a:srgbClr val="A90000"/>
          </a:solidFill>
        </p:spPr>
        <p:txBody>
          <a:bodyPr wrap="square" lIns="0" tIns="0" rIns="0" bIns="0" rtlCol="0">
            <a:spAutoFit/>
          </a:bodyPr>
          <a:lstStyle/>
          <a:p>
            <a:endParaRPr/>
          </a:p>
        </p:txBody>
      </p:sp>
      <p:sp>
        <p:nvSpPr>
          <p:cNvPr id="5" name="object 5"/>
          <p:cNvSpPr txBox="1">
            <a:spLocks noGrp="1"/>
          </p:cNvSpPr>
          <p:nvPr>
            <p:ph type="title"/>
          </p:nvPr>
        </p:nvSpPr>
        <p:spPr>
          <a:xfrm>
            <a:off x="165656" y="149423"/>
            <a:ext cx="8673544" cy="307777"/>
          </a:xfrm>
          <a:prstGeom prst="rect">
            <a:avLst/>
          </a:prstGeom>
        </p:spPr>
        <p:txBody>
          <a:bodyPr vert="horz" wrap="square" lIns="0" tIns="0" rIns="0" bIns="0" rtlCol="0">
            <a:spAutoFit/>
          </a:bodyPr>
          <a:lstStyle/>
          <a:p>
            <a:pPr marL="12700"/>
            <a:r>
              <a:rPr lang="it-IT" sz="2000" kern="1200" dirty="0">
                <a:solidFill>
                  <a:prstClr val="white"/>
                </a:solidFill>
                <a:latin typeface="Calibri"/>
                <a:cs typeface="Calibri"/>
              </a:rPr>
              <a:t>C</a:t>
            </a:r>
            <a:r>
              <a:rPr lang="it-IT" sz="2000" kern="1200" spc="5" dirty="0">
                <a:solidFill>
                  <a:prstClr val="white"/>
                </a:solidFill>
                <a:latin typeface="Calibri"/>
                <a:cs typeface="Calibri"/>
              </a:rPr>
              <a:t>e</a:t>
            </a:r>
            <a:r>
              <a:rPr lang="it-IT" sz="2000" kern="1200" spc="-35" dirty="0">
                <a:solidFill>
                  <a:prstClr val="white"/>
                </a:solidFill>
                <a:latin typeface="Calibri"/>
                <a:cs typeface="Calibri"/>
              </a:rPr>
              <a:t>n</a:t>
            </a:r>
            <a:r>
              <a:rPr lang="it-IT" sz="2000" kern="1200" spc="-20" dirty="0">
                <a:solidFill>
                  <a:prstClr val="white"/>
                </a:solidFill>
                <a:latin typeface="Calibri"/>
                <a:cs typeface="Calibri"/>
              </a:rPr>
              <a:t>t</a:t>
            </a:r>
            <a:r>
              <a:rPr lang="it-IT" sz="2000" kern="1200" spc="-45" dirty="0">
                <a:solidFill>
                  <a:prstClr val="white"/>
                </a:solidFill>
                <a:latin typeface="Calibri"/>
                <a:cs typeface="Calibri"/>
              </a:rPr>
              <a:t>r</a:t>
            </a:r>
            <a:r>
              <a:rPr lang="it-IT" sz="2000" kern="1200" spc="-15" dirty="0">
                <a:solidFill>
                  <a:prstClr val="white"/>
                </a:solidFill>
                <a:latin typeface="Calibri"/>
                <a:cs typeface="Calibri"/>
              </a:rPr>
              <a:t>a</a:t>
            </a:r>
            <a:r>
              <a:rPr lang="it-IT" sz="2000" kern="1200" spc="-10" dirty="0">
                <a:solidFill>
                  <a:prstClr val="white"/>
                </a:solidFill>
                <a:latin typeface="Calibri"/>
                <a:cs typeface="Calibri"/>
              </a:rPr>
              <a:t>li</a:t>
            </a:r>
            <a:r>
              <a:rPr lang="it-IT" sz="2000" kern="1200" spc="-35" dirty="0">
                <a:solidFill>
                  <a:prstClr val="white"/>
                </a:solidFill>
                <a:latin typeface="Calibri"/>
                <a:cs typeface="Calibri"/>
              </a:rPr>
              <a:t>t</a:t>
            </a:r>
            <a:r>
              <a:rPr lang="it-IT" sz="2000" kern="1200" spc="-10" dirty="0">
                <a:solidFill>
                  <a:prstClr val="white"/>
                </a:solidFill>
                <a:latin typeface="Calibri"/>
                <a:cs typeface="Calibri"/>
              </a:rPr>
              <a:t>à</a:t>
            </a:r>
            <a:r>
              <a:rPr lang="it-IT" sz="2000" kern="1200" dirty="0">
                <a:solidFill>
                  <a:prstClr val="white"/>
                </a:solidFill>
                <a:latin typeface="Calibri"/>
                <a:cs typeface="Calibri"/>
              </a:rPr>
              <a:t> </a:t>
            </a:r>
            <a:r>
              <a:rPr lang="it-IT" sz="2000" kern="1200" spc="-5" dirty="0">
                <a:solidFill>
                  <a:prstClr val="white"/>
                </a:solidFill>
                <a:latin typeface="Calibri"/>
                <a:cs typeface="Calibri"/>
              </a:rPr>
              <a:t>P</a:t>
            </a:r>
            <a:r>
              <a:rPr lang="it-IT" sz="2000" kern="1200" spc="-25" dirty="0">
                <a:solidFill>
                  <a:prstClr val="white"/>
                </a:solidFill>
                <a:latin typeface="Calibri"/>
                <a:cs typeface="Calibri"/>
              </a:rPr>
              <a:t>r</a:t>
            </a:r>
            <a:r>
              <a:rPr lang="it-IT" sz="2000" kern="1200" spc="-20" dirty="0">
                <a:solidFill>
                  <a:prstClr val="white"/>
                </a:solidFill>
                <a:latin typeface="Calibri"/>
                <a:cs typeface="Calibri"/>
              </a:rPr>
              <a:t>o</a:t>
            </a:r>
            <a:r>
              <a:rPr lang="it-IT" sz="2000" kern="1200" spc="-30" dirty="0">
                <a:solidFill>
                  <a:prstClr val="white"/>
                </a:solidFill>
                <a:latin typeface="Calibri"/>
                <a:cs typeface="Calibri"/>
              </a:rPr>
              <a:t>g</a:t>
            </a:r>
            <a:r>
              <a:rPr lang="it-IT" sz="2000" kern="1200" spc="-10" dirty="0">
                <a:solidFill>
                  <a:prstClr val="white"/>
                </a:solidFill>
                <a:latin typeface="Calibri"/>
                <a:cs typeface="Calibri"/>
              </a:rPr>
              <a:t>e</a:t>
            </a:r>
            <a:r>
              <a:rPr lang="it-IT" sz="2000" kern="1200" spc="-40" dirty="0">
                <a:solidFill>
                  <a:prstClr val="white"/>
                </a:solidFill>
                <a:latin typeface="Calibri"/>
                <a:cs typeface="Calibri"/>
              </a:rPr>
              <a:t>t</a:t>
            </a:r>
            <a:r>
              <a:rPr lang="it-IT" sz="2000" kern="1200" spc="-35" dirty="0">
                <a:solidFill>
                  <a:prstClr val="white"/>
                </a:solidFill>
                <a:latin typeface="Calibri"/>
                <a:cs typeface="Calibri"/>
              </a:rPr>
              <a:t>t</a:t>
            </a:r>
            <a:r>
              <a:rPr lang="it-IT" sz="2000" kern="1200" spc="-10" dirty="0">
                <a:solidFill>
                  <a:prstClr val="white"/>
                </a:solidFill>
                <a:latin typeface="Calibri"/>
                <a:cs typeface="Calibri"/>
              </a:rPr>
              <a:t>a</a:t>
            </a:r>
            <a:r>
              <a:rPr lang="it-IT" sz="2000" kern="1200" spc="5" dirty="0">
                <a:solidFill>
                  <a:prstClr val="white"/>
                </a:solidFill>
                <a:latin typeface="Calibri"/>
                <a:cs typeface="Calibri"/>
              </a:rPr>
              <a:t>z</a:t>
            </a:r>
            <a:r>
              <a:rPr lang="it-IT" sz="2000" kern="1200" spc="-15" dirty="0">
                <a:solidFill>
                  <a:prstClr val="white"/>
                </a:solidFill>
                <a:latin typeface="Calibri"/>
                <a:cs typeface="Calibri"/>
              </a:rPr>
              <a:t>ion</a:t>
            </a:r>
            <a:r>
              <a:rPr lang="it-IT" sz="2000" kern="1200" dirty="0">
                <a:solidFill>
                  <a:prstClr val="white"/>
                </a:solidFill>
                <a:latin typeface="Calibri"/>
                <a:cs typeface="Calibri"/>
              </a:rPr>
              <a:t>e</a:t>
            </a:r>
            <a:r>
              <a:rPr lang="it-IT" sz="2000" kern="1200" spc="5" dirty="0">
                <a:solidFill>
                  <a:prstClr val="white"/>
                </a:solidFill>
                <a:latin typeface="Calibri"/>
                <a:cs typeface="Calibri"/>
              </a:rPr>
              <a:t> </a:t>
            </a:r>
            <a:r>
              <a:rPr lang="it-IT" sz="2000" kern="1200" dirty="0">
                <a:solidFill>
                  <a:prstClr val="white"/>
                </a:solidFill>
                <a:latin typeface="Calibri"/>
                <a:cs typeface="Calibri"/>
              </a:rPr>
              <a:t>e </a:t>
            </a:r>
            <a:r>
              <a:rPr lang="it-IT" sz="2000" kern="1200" spc="-10" dirty="0">
                <a:solidFill>
                  <a:prstClr val="white"/>
                </a:solidFill>
                <a:latin typeface="Calibri"/>
                <a:cs typeface="Calibri"/>
              </a:rPr>
              <a:t>Li</a:t>
            </a:r>
            <a:r>
              <a:rPr lang="it-IT" sz="2000" kern="1200" spc="-5" dirty="0">
                <a:solidFill>
                  <a:prstClr val="white"/>
                </a:solidFill>
                <a:latin typeface="Calibri"/>
                <a:cs typeface="Calibri"/>
              </a:rPr>
              <a:t>m</a:t>
            </a:r>
            <a:r>
              <a:rPr lang="it-IT" sz="2000" kern="1200" spc="-10" dirty="0">
                <a:solidFill>
                  <a:prstClr val="white"/>
                </a:solidFill>
                <a:latin typeface="Calibri"/>
                <a:cs typeface="Calibri"/>
              </a:rPr>
              <a:t>i</a:t>
            </a:r>
            <a:r>
              <a:rPr lang="it-IT" sz="2000" kern="1200" spc="-35" dirty="0">
                <a:solidFill>
                  <a:prstClr val="white"/>
                </a:solidFill>
                <a:latin typeface="Calibri"/>
                <a:cs typeface="Calibri"/>
              </a:rPr>
              <a:t>t</a:t>
            </a:r>
            <a:r>
              <a:rPr lang="it-IT" sz="2000" kern="1200" spc="-10" dirty="0">
                <a:solidFill>
                  <a:prstClr val="white"/>
                </a:solidFill>
                <a:latin typeface="Calibri"/>
                <a:cs typeface="Calibri"/>
              </a:rPr>
              <a:t>a</a:t>
            </a:r>
            <a:r>
              <a:rPr lang="it-IT" sz="2000" kern="1200" spc="5" dirty="0">
                <a:solidFill>
                  <a:prstClr val="white"/>
                </a:solidFill>
                <a:latin typeface="Calibri"/>
                <a:cs typeface="Calibri"/>
              </a:rPr>
              <a:t>z</a:t>
            </a:r>
            <a:r>
              <a:rPr lang="it-IT" sz="2000" kern="1200" spc="-10" dirty="0">
                <a:solidFill>
                  <a:prstClr val="white"/>
                </a:solidFill>
                <a:latin typeface="Calibri"/>
                <a:cs typeface="Calibri"/>
              </a:rPr>
              <a:t>i</a:t>
            </a:r>
            <a:r>
              <a:rPr lang="it-IT" sz="2000" kern="1200" spc="-20" dirty="0">
                <a:solidFill>
                  <a:prstClr val="white"/>
                </a:solidFill>
                <a:latin typeface="Calibri"/>
                <a:cs typeface="Calibri"/>
              </a:rPr>
              <a:t>o</a:t>
            </a:r>
            <a:r>
              <a:rPr lang="it-IT" sz="2000" kern="1200" spc="-15" dirty="0">
                <a:solidFill>
                  <a:prstClr val="white"/>
                </a:solidFill>
                <a:latin typeface="Calibri"/>
                <a:cs typeface="Calibri"/>
              </a:rPr>
              <a:t>n</a:t>
            </a:r>
            <a:r>
              <a:rPr lang="it-IT" sz="2000" kern="1200" dirty="0">
                <a:solidFill>
                  <a:prstClr val="white"/>
                </a:solidFill>
                <a:latin typeface="Calibri"/>
                <a:cs typeface="Calibri"/>
              </a:rPr>
              <a:t>e </a:t>
            </a:r>
            <a:r>
              <a:rPr lang="it-IT" sz="2000" kern="1200" spc="-15" dirty="0">
                <a:solidFill>
                  <a:prstClr val="white"/>
                </a:solidFill>
                <a:latin typeface="Calibri"/>
                <a:cs typeface="Calibri"/>
              </a:rPr>
              <a:t>Appa</a:t>
            </a:r>
            <a:r>
              <a:rPr lang="it-IT" sz="2000" kern="1200" spc="-10" dirty="0">
                <a:solidFill>
                  <a:prstClr val="white"/>
                </a:solidFill>
                <a:latin typeface="Calibri"/>
                <a:cs typeface="Calibri"/>
              </a:rPr>
              <a:t>l</a:t>
            </a:r>
            <a:r>
              <a:rPr lang="it-IT" sz="2000" kern="1200" spc="-35" dirty="0">
                <a:solidFill>
                  <a:prstClr val="white"/>
                </a:solidFill>
                <a:latin typeface="Calibri"/>
                <a:cs typeface="Calibri"/>
              </a:rPr>
              <a:t>t</a:t>
            </a:r>
            <a:r>
              <a:rPr lang="it-IT" sz="2000" kern="1200" spc="-15" dirty="0">
                <a:solidFill>
                  <a:prstClr val="white"/>
                </a:solidFill>
                <a:latin typeface="Calibri"/>
                <a:cs typeface="Calibri"/>
              </a:rPr>
              <a:t>o</a:t>
            </a:r>
            <a:r>
              <a:rPr lang="it-IT" sz="2000" kern="1200" dirty="0">
                <a:solidFill>
                  <a:prstClr val="white"/>
                </a:solidFill>
                <a:latin typeface="Calibri"/>
                <a:cs typeface="Calibri"/>
              </a:rPr>
              <a:t> </a:t>
            </a:r>
            <a:r>
              <a:rPr lang="it-IT" sz="2000" kern="1200" spc="-10" dirty="0">
                <a:solidFill>
                  <a:prstClr val="white"/>
                </a:solidFill>
                <a:latin typeface="Calibri"/>
                <a:cs typeface="Calibri"/>
              </a:rPr>
              <a:t>I</a:t>
            </a:r>
            <a:r>
              <a:rPr lang="it-IT" sz="2000" kern="1200" spc="-30" dirty="0">
                <a:solidFill>
                  <a:prstClr val="white"/>
                </a:solidFill>
                <a:latin typeface="Calibri"/>
                <a:cs typeface="Calibri"/>
              </a:rPr>
              <a:t>n</a:t>
            </a:r>
            <a:r>
              <a:rPr lang="it-IT" sz="2000" kern="1200" spc="-40" dirty="0">
                <a:solidFill>
                  <a:prstClr val="white"/>
                </a:solidFill>
                <a:latin typeface="Calibri"/>
                <a:cs typeface="Calibri"/>
              </a:rPr>
              <a:t>t</a:t>
            </a:r>
            <a:r>
              <a:rPr lang="it-IT" sz="2000" kern="1200" dirty="0">
                <a:solidFill>
                  <a:prstClr val="white"/>
                </a:solidFill>
                <a:latin typeface="Calibri"/>
                <a:cs typeface="Calibri"/>
              </a:rPr>
              <a:t>eg</a:t>
            </a:r>
            <a:r>
              <a:rPr lang="it-IT" sz="2000" kern="1200" spc="-45" dirty="0">
                <a:solidFill>
                  <a:prstClr val="white"/>
                </a:solidFill>
                <a:latin typeface="Calibri"/>
                <a:cs typeface="Calibri"/>
              </a:rPr>
              <a:t>r</a:t>
            </a:r>
            <a:r>
              <a:rPr lang="it-IT" sz="2000" kern="1200" spc="-30" dirty="0">
                <a:solidFill>
                  <a:prstClr val="white"/>
                </a:solidFill>
                <a:latin typeface="Calibri"/>
                <a:cs typeface="Calibri"/>
              </a:rPr>
              <a:t>a</a:t>
            </a:r>
            <a:r>
              <a:rPr lang="it-IT" sz="2000" kern="1200" spc="-35" dirty="0">
                <a:solidFill>
                  <a:prstClr val="white"/>
                </a:solidFill>
                <a:latin typeface="Calibri"/>
                <a:cs typeface="Calibri"/>
              </a:rPr>
              <a:t>t</a:t>
            </a:r>
            <a:r>
              <a:rPr lang="it-IT" sz="2000" kern="1200" spc="-15" dirty="0">
                <a:solidFill>
                  <a:prstClr val="white"/>
                </a:solidFill>
                <a:latin typeface="Calibri"/>
                <a:cs typeface="Calibri"/>
              </a:rPr>
              <a:t>o</a:t>
            </a:r>
            <a:endParaRPr sz="1600" spc="-20" dirty="0">
              <a:latin typeface="Arial" charset="0"/>
              <a:ea typeface="Arial" charset="0"/>
              <a:cs typeface="Arial" charset="0"/>
            </a:endParaRPr>
          </a:p>
        </p:txBody>
      </p:sp>
      <p:sp>
        <p:nvSpPr>
          <p:cNvPr id="6" name="object 6"/>
          <p:cNvSpPr txBox="1"/>
          <p:nvPr/>
        </p:nvSpPr>
        <p:spPr>
          <a:xfrm>
            <a:off x="141904" y="533400"/>
            <a:ext cx="8453120" cy="276999"/>
          </a:xfrm>
          <a:prstGeom prst="rect">
            <a:avLst/>
          </a:prstGeom>
        </p:spPr>
        <p:txBody>
          <a:bodyPr vert="horz" wrap="square" lIns="0" tIns="0" rIns="0" bIns="0" rtlCol="0">
            <a:spAutoFit/>
          </a:bodyPr>
          <a:lstStyle/>
          <a:p>
            <a:pPr marL="298450" indent="-285750">
              <a:buFont typeface="Arial"/>
              <a:buChar char="➢"/>
              <a:tabLst>
                <a:tab pos="298450" algn="l"/>
              </a:tabLst>
            </a:pPr>
            <a:r>
              <a:rPr lang="it-IT" b="1">
                <a:cs typeface="Calibri"/>
              </a:rPr>
              <a:t>C</a:t>
            </a:r>
            <a:r>
              <a:rPr lang="it-IT" b="1" spc="5">
                <a:cs typeface="Calibri"/>
              </a:rPr>
              <a:t>e</a:t>
            </a:r>
            <a:r>
              <a:rPr lang="it-IT" b="1" spc="-35">
                <a:cs typeface="Calibri"/>
              </a:rPr>
              <a:t>n</a:t>
            </a:r>
            <a:r>
              <a:rPr lang="it-IT" b="1" spc="-20">
                <a:cs typeface="Calibri"/>
              </a:rPr>
              <a:t>t</a:t>
            </a:r>
            <a:r>
              <a:rPr lang="it-IT" b="1" spc="-45">
                <a:cs typeface="Calibri"/>
              </a:rPr>
              <a:t>r</a:t>
            </a:r>
            <a:r>
              <a:rPr lang="it-IT" b="1" spc="-15">
                <a:cs typeface="Calibri"/>
              </a:rPr>
              <a:t>a</a:t>
            </a:r>
            <a:r>
              <a:rPr lang="it-IT" b="1" spc="-10">
                <a:cs typeface="Calibri"/>
              </a:rPr>
              <a:t>li</a:t>
            </a:r>
            <a:r>
              <a:rPr lang="it-IT" b="1" spc="-35">
                <a:cs typeface="Calibri"/>
              </a:rPr>
              <a:t>t</a:t>
            </a:r>
            <a:r>
              <a:rPr lang="it-IT" b="1" spc="-10">
                <a:cs typeface="Calibri"/>
              </a:rPr>
              <a:t>à</a:t>
            </a:r>
            <a:r>
              <a:rPr lang="it-IT" b="1">
                <a:cs typeface="Calibri"/>
              </a:rPr>
              <a:t> </a:t>
            </a:r>
            <a:r>
              <a:rPr lang="it-IT" b="1" spc="-5">
                <a:cs typeface="Calibri"/>
              </a:rPr>
              <a:t>P</a:t>
            </a:r>
            <a:r>
              <a:rPr lang="it-IT" b="1" spc="-25">
                <a:cs typeface="Calibri"/>
              </a:rPr>
              <a:t>r</a:t>
            </a:r>
            <a:r>
              <a:rPr lang="it-IT" b="1" spc="-20">
                <a:cs typeface="Calibri"/>
              </a:rPr>
              <a:t>o</a:t>
            </a:r>
            <a:r>
              <a:rPr lang="it-IT" b="1" spc="-30">
                <a:cs typeface="Calibri"/>
              </a:rPr>
              <a:t>g</a:t>
            </a:r>
            <a:r>
              <a:rPr lang="it-IT" b="1" spc="-10">
                <a:cs typeface="Calibri"/>
              </a:rPr>
              <a:t>e</a:t>
            </a:r>
            <a:r>
              <a:rPr lang="it-IT" b="1" spc="-40">
                <a:cs typeface="Calibri"/>
              </a:rPr>
              <a:t>t</a:t>
            </a:r>
            <a:r>
              <a:rPr lang="it-IT" b="1" spc="-35">
                <a:cs typeface="Calibri"/>
              </a:rPr>
              <a:t>t</a:t>
            </a:r>
            <a:r>
              <a:rPr lang="it-IT" b="1" spc="-10">
                <a:cs typeface="Calibri"/>
              </a:rPr>
              <a:t>a</a:t>
            </a:r>
            <a:r>
              <a:rPr lang="it-IT" b="1" spc="5">
                <a:cs typeface="Calibri"/>
              </a:rPr>
              <a:t>z</a:t>
            </a:r>
            <a:r>
              <a:rPr lang="it-IT" b="1" spc="-15">
                <a:cs typeface="Calibri"/>
              </a:rPr>
              <a:t>ion</a:t>
            </a:r>
            <a:r>
              <a:rPr lang="it-IT" b="1">
                <a:cs typeface="Calibri"/>
              </a:rPr>
              <a:t>e</a:t>
            </a:r>
            <a:r>
              <a:rPr lang="it-IT" b="1" spc="5">
                <a:cs typeface="Calibri"/>
              </a:rPr>
              <a:t> </a:t>
            </a:r>
            <a:r>
              <a:rPr lang="it-IT" b="1">
                <a:cs typeface="Calibri"/>
              </a:rPr>
              <a:t>e </a:t>
            </a:r>
            <a:r>
              <a:rPr lang="it-IT" b="1" spc="-10">
                <a:cs typeface="Calibri"/>
              </a:rPr>
              <a:t>Li</a:t>
            </a:r>
            <a:r>
              <a:rPr lang="it-IT" b="1" spc="-5">
                <a:cs typeface="Calibri"/>
              </a:rPr>
              <a:t>m</a:t>
            </a:r>
            <a:r>
              <a:rPr lang="it-IT" b="1" spc="-10">
                <a:cs typeface="Calibri"/>
              </a:rPr>
              <a:t>i</a:t>
            </a:r>
            <a:r>
              <a:rPr lang="it-IT" b="1" spc="-35">
                <a:cs typeface="Calibri"/>
              </a:rPr>
              <a:t>t</a:t>
            </a:r>
            <a:r>
              <a:rPr lang="it-IT" b="1" spc="-10">
                <a:cs typeface="Calibri"/>
              </a:rPr>
              <a:t>a</a:t>
            </a:r>
            <a:r>
              <a:rPr lang="it-IT" b="1" spc="5">
                <a:cs typeface="Calibri"/>
              </a:rPr>
              <a:t>z</a:t>
            </a:r>
            <a:r>
              <a:rPr lang="it-IT" b="1" spc="-10">
                <a:cs typeface="Calibri"/>
              </a:rPr>
              <a:t>i</a:t>
            </a:r>
            <a:r>
              <a:rPr lang="it-IT" b="1" spc="-20">
                <a:cs typeface="Calibri"/>
              </a:rPr>
              <a:t>o</a:t>
            </a:r>
            <a:r>
              <a:rPr lang="it-IT" b="1" spc="-15">
                <a:cs typeface="Calibri"/>
              </a:rPr>
              <a:t>n</a:t>
            </a:r>
            <a:r>
              <a:rPr lang="it-IT" b="1">
                <a:cs typeface="Calibri"/>
              </a:rPr>
              <a:t>e </a:t>
            </a:r>
            <a:r>
              <a:rPr lang="it-IT" b="1" spc="-15">
                <a:cs typeface="Calibri"/>
              </a:rPr>
              <a:t>Appa</a:t>
            </a:r>
            <a:r>
              <a:rPr lang="it-IT" b="1" spc="-10">
                <a:cs typeface="Calibri"/>
              </a:rPr>
              <a:t>l</a:t>
            </a:r>
            <a:r>
              <a:rPr lang="it-IT" b="1" spc="-35">
                <a:cs typeface="Calibri"/>
              </a:rPr>
              <a:t>t</a:t>
            </a:r>
            <a:r>
              <a:rPr lang="it-IT" b="1" spc="-15">
                <a:cs typeface="Calibri"/>
              </a:rPr>
              <a:t>o</a:t>
            </a:r>
            <a:r>
              <a:rPr lang="it-IT" b="1">
                <a:cs typeface="Calibri"/>
              </a:rPr>
              <a:t> </a:t>
            </a:r>
            <a:r>
              <a:rPr lang="it-IT" b="1" spc="-10">
                <a:cs typeface="Calibri"/>
              </a:rPr>
              <a:t>I</a:t>
            </a:r>
            <a:r>
              <a:rPr lang="it-IT" b="1" spc="-30">
                <a:cs typeface="Calibri"/>
              </a:rPr>
              <a:t>n</a:t>
            </a:r>
            <a:r>
              <a:rPr lang="it-IT" b="1" spc="-40">
                <a:cs typeface="Calibri"/>
              </a:rPr>
              <a:t>t</a:t>
            </a:r>
            <a:r>
              <a:rPr lang="it-IT" b="1">
                <a:cs typeface="Calibri"/>
              </a:rPr>
              <a:t>eg</a:t>
            </a:r>
            <a:r>
              <a:rPr lang="it-IT" b="1" spc="-45">
                <a:cs typeface="Calibri"/>
              </a:rPr>
              <a:t>r</a:t>
            </a:r>
            <a:r>
              <a:rPr lang="it-IT" b="1" spc="-30">
                <a:cs typeface="Calibri"/>
              </a:rPr>
              <a:t>a</a:t>
            </a:r>
            <a:r>
              <a:rPr lang="it-IT" b="1" spc="-35">
                <a:cs typeface="Calibri"/>
              </a:rPr>
              <a:t>t</a:t>
            </a:r>
            <a:r>
              <a:rPr lang="it-IT" b="1" spc="-15">
                <a:cs typeface="Calibri"/>
              </a:rPr>
              <a:t>o</a:t>
            </a:r>
            <a:r>
              <a:rPr lang="it-IT" b="1" spc="-5">
                <a:cs typeface="Calibri"/>
              </a:rPr>
              <a:t> </a:t>
            </a:r>
            <a:r>
              <a:rPr lang="it-IT" b="1" spc="-10">
                <a:cs typeface="Calibri"/>
              </a:rPr>
              <a:t>(Ar</a:t>
            </a:r>
            <a:r>
              <a:rPr lang="it-IT" b="1" spc="-20">
                <a:cs typeface="Calibri"/>
              </a:rPr>
              <a:t>t</a:t>
            </a:r>
            <a:r>
              <a:rPr lang="it-IT" b="1" spc="-10">
                <a:cs typeface="Calibri"/>
              </a:rPr>
              <a:t>ic</a:t>
            </a:r>
            <a:r>
              <a:rPr lang="it-IT" b="1" spc="-20">
                <a:cs typeface="Calibri"/>
              </a:rPr>
              <a:t>o</a:t>
            </a:r>
            <a:r>
              <a:rPr lang="it-IT" b="1" spc="-10">
                <a:cs typeface="Calibri"/>
              </a:rPr>
              <a:t>l</a:t>
            </a:r>
            <a:r>
              <a:rPr lang="it-IT" b="1" spc="-15">
                <a:cs typeface="Calibri"/>
              </a:rPr>
              <a:t>o</a:t>
            </a:r>
            <a:r>
              <a:rPr lang="it-IT" b="1" spc="-5">
                <a:cs typeface="Calibri"/>
              </a:rPr>
              <a:t> </a:t>
            </a:r>
            <a:r>
              <a:rPr lang="it-IT" b="1" spc="-20">
                <a:cs typeface="Calibri"/>
              </a:rPr>
              <a:t>59</a:t>
            </a:r>
            <a:r>
              <a:rPr lang="it-IT" b="1" spc="-10">
                <a:cs typeface="Calibri"/>
              </a:rPr>
              <a:t>)</a:t>
            </a:r>
            <a:endParaRPr lang="it-IT" b="1" i="1">
              <a:latin typeface="Calibri"/>
              <a:cs typeface="Calibri"/>
            </a:endParaRPr>
          </a:p>
        </p:txBody>
      </p:sp>
      <p:sp>
        <p:nvSpPr>
          <p:cNvPr id="8" name="Rettangolo 7"/>
          <p:cNvSpPr/>
          <p:nvPr/>
        </p:nvSpPr>
        <p:spPr>
          <a:xfrm>
            <a:off x="187427" y="845554"/>
            <a:ext cx="8199949" cy="1400383"/>
          </a:xfrm>
          <a:prstGeom prst="rect">
            <a:avLst/>
          </a:prstGeom>
        </p:spPr>
        <p:txBody>
          <a:bodyPr wrap="square">
            <a:spAutoFit/>
          </a:bodyPr>
          <a:lstStyle/>
          <a:p>
            <a:pPr algn="just">
              <a:spcBef>
                <a:spcPts val="600"/>
              </a:spcBef>
            </a:pPr>
            <a:r>
              <a:rPr lang="it-IT" sz="1600" dirty="0">
                <a:latin typeface="Calibri" charset="0"/>
                <a:ea typeface="Calibri" charset="0"/>
                <a:cs typeface="Calibri" charset="0"/>
              </a:rPr>
              <a:t>Il </a:t>
            </a:r>
            <a:r>
              <a:rPr lang="it-IT" sz="1600" b="1" dirty="0">
                <a:latin typeface="Calibri" charset="0"/>
                <a:ea typeface="Calibri" charset="0"/>
                <a:cs typeface="Calibri" charset="0"/>
              </a:rPr>
              <a:t>D.L. 18 Aprile 2019, n. 32,</a:t>
            </a:r>
            <a:r>
              <a:rPr lang="it-IT" sz="1600" dirty="0">
                <a:latin typeface="Calibri" charset="0"/>
                <a:ea typeface="Calibri" charset="0"/>
                <a:cs typeface="Calibri" charset="0"/>
              </a:rPr>
              <a:t> </a:t>
            </a:r>
            <a:r>
              <a:rPr lang="it-IT" sz="1600" b="1" dirty="0">
                <a:latin typeface="Calibri" charset="0"/>
                <a:ea typeface="Calibri" charset="0"/>
                <a:cs typeface="Calibri" charset="0"/>
              </a:rPr>
              <a:t>convertito con modificazioni nella Legge 14 giugno 2019, n. 55 </a:t>
            </a:r>
            <a:r>
              <a:rPr lang="it-IT" sz="1600" dirty="0">
                <a:latin typeface="Calibri" charset="0"/>
                <a:ea typeface="Calibri" charset="0"/>
                <a:cs typeface="Calibri" charset="0"/>
              </a:rPr>
              <a:t>prevede:</a:t>
            </a:r>
            <a:endParaRPr lang="it-IT" sz="1600" b="1" dirty="0">
              <a:solidFill>
                <a:prstClr val="black"/>
              </a:solidFill>
            </a:endParaRPr>
          </a:p>
          <a:p>
            <a:pPr marL="342900" indent="-342900" algn="just">
              <a:spcBef>
                <a:spcPts val="600"/>
              </a:spcBef>
              <a:buFont typeface="Arial" charset="0"/>
              <a:buChar char="•"/>
            </a:pPr>
            <a:r>
              <a:rPr lang="it-IT" sz="1600" b="1" dirty="0">
                <a:solidFill>
                  <a:prstClr val="black"/>
                </a:solidFill>
              </a:rPr>
              <a:t>la sospensione a </a:t>
            </a:r>
            <a:r>
              <a:rPr lang="it-IT" sz="1600" dirty="0">
                <a:solidFill>
                  <a:prstClr val="black"/>
                </a:solidFill>
              </a:rPr>
              <a:t>titolo sperimentale sino </a:t>
            </a:r>
            <a:r>
              <a:rPr lang="it-IT" sz="1600" b="1" dirty="0">
                <a:solidFill>
                  <a:prstClr val="black"/>
                </a:solidFill>
              </a:rPr>
              <a:t>al 31 dicembre 2020 </a:t>
            </a:r>
            <a:r>
              <a:rPr lang="it-IT" sz="1600" dirty="0">
                <a:solidFill>
                  <a:prstClr val="black"/>
                </a:solidFill>
              </a:rPr>
              <a:t>dell’applicazione </a:t>
            </a:r>
            <a:r>
              <a:rPr lang="it-IT" sz="1600" b="1" dirty="0">
                <a:solidFill>
                  <a:prstClr val="black"/>
                </a:solidFill>
              </a:rPr>
              <a:t>dell’art. 59, comma 1, quarto periodo </a:t>
            </a:r>
            <a:r>
              <a:rPr lang="it-IT" sz="1600" dirty="0">
                <a:solidFill>
                  <a:prstClr val="black"/>
                </a:solidFill>
              </a:rPr>
              <a:t>che</a:t>
            </a:r>
            <a:r>
              <a:rPr lang="it-IT" sz="1600" b="1" dirty="0">
                <a:solidFill>
                  <a:prstClr val="black"/>
                </a:solidFill>
              </a:rPr>
              <a:t> “</a:t>
            </a:r>
            <a:r>
              <a:rPr lang="it-IT" sz="1600" dirty="0">
                <a:solidFill>
                  <a:prstClr val="black"/>
                </a:solidFill>
              </a:rPr>
              <a:t>avrebbe” lo scopo di eliminare  il divieto di ricorso all’appalto integrato</a:t>
            </a:r>
            <a:r>
              <a:rPr lang="it-IT" sz="1600" b="1" dirty="0">
                <a:solidFill>
                  <a:prstClr val="black"/>
                </a:solidFill>
              </a:rPr>
              <a:t> </a:t>
            </a:r>
            <a:r>
              <a:rPr lang="it-IT" sz="1600" dirty="0"/>
              <a:t>(art. 1 comma 1 </a:t>
            </a:r>
            <a:r>
              <a:rPr lang="it-IT" sz="1600" dirty="0" err="1"/>
              <a:t>let</a:t>
            </a:r>
            <a:r>
              <a:rPr lang="it-IT" sz="1600" dirty="0"/>
              <a:t>. b)</a:t>
            </a:r>
            <a:r>
              <a:rPr lang="it-IT" sz="1600" b="1" dirty="0">
                <a:solidFill>
                  <a:prstClr val="black"/>
                </a:solidFill>
              </a:rPr>
              <a:t>;  </a:t>
            </a:r>
          </a:p>
        </p:txBody>
      </p:sp>
      <p:pic>
        <p:nvPicPr>
          <p:cNvPr id="9" name="Immagin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444" y="2146295"/>
            <a:ext cx="4702450" cy="4572000"/>
          </a:xfrm>
          <a:prstGeom prst="rect">
            <a:avLst/>
          </a:prstGeom>
        </p:spPr>
      </p:pic>
      <p:pic>
        <p:nvPicPr>
          <p:cNvPr id="3" name="Immagine 2"/>
          <p:cNvPicPr>
            <a:picLocks noChangeAspect="1"/>
          </p:cNvPicPr>
          <p:nvPr/>
        </p:nvPicPr>
        <p:blipFill rotWithShape="1">
          <a:blip r:embed="rId3">
            <a:extLst>
              <a:ext uri="{28A0092B-C50C-407E-A947-70E740481C1C}">
                <a14:useLocalDpi xmlns:a14="http://schemas.microsoft.com/office/drawing/2010/main" val="0"/>
              </a:ext>
            </a:extLst>
          </a:blip>
          <a:srcRect l="3073" r="3956" b="2872"/>
          <a:stretch/>
        </p:blipFill>
        <p:spPr>
          <a:xfrm>
            <a:off x="4572000" y="2209800"/>
            <a:ext cx="3946824" cy="914401"/>
          </a:xfrm>
          <a:prstGeom prst="rect">
            <a:avLst/>
          </a:prstGeom>
        </p:spPr>
      </p:pic>
      <p:cxnSp>
        <p:nvCxnSpPr>
          <p:cNvPr id="27" name="Connettore 1 26"/>
          <p:cNvCxnSpPr/>
          <p:nvPr/>
        </p:nvCxnSpPr>
        <p:spPr>
          <a:xfrm>
            <a:off x="337518" y="5867400"/>
            <a:ext cx="0" cy="914400"/>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Connettore 1 29"/>
          <p:cNvCxnSpPr/>
          <p:nvPr/>
        </p:nvCxnSpPr>
        <p:spPr>
          <a:xfrm>
            <a:off x="337518" y="5867400"/>
            <a:ext cx="41148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Connettore 1 32"/>
          <p:cNvCxnSpPr/>
          <p:nvPr/>
        </p:nvCxnSpPr>
        <p:spPr>
          <a:xfrm>
            <a:off x="4452318" y="5867400"/>
            <a:ext cx="0" cy="914400"/>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Connettore 1 37"/>
          <p:cNvCxnSpPr/>
          <p:nvPr/>
        </p:nvCxnSpPr>
        <p:spPr>
          <a:xfrm flipH="1">
            <a:off x="337518" y="6781800"/>
            <a:ext cx="41148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0" name="Connettore 1 39"/>
          <p:cNvCxnSpPr/>
          <p:nvPr/>
        </p:nvCxnSpPr>
        <p:spPr>
          <a:xfrm>
            <a:off x="4502428" y="2209800"/>
            <a:ext cx="409259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Connettore 1 41"/>
          <p:cNvCxnSpPr/>
          <p:nvPr/>
        </p:nvCxnSpPr>
        <p:spPr>
          <a:xfrm>
            <a:off x="4502428" y="2209800"/>
            <a:ext cx="0" cy="990600"/>
          </a:xfrm>
          <a:prstGeom prst="line">
            <a:avLst/>
          </a:prstGeom>
        </p:spPr>
        <p:style>
          <a:lnRef idx="2">
            <a:schemeClr val="accent1"/>
          </a:lnRef>
          <a:fillRef idx="0">
            <a:schemeClr val="accent1"/>
          </a:fillRef>
          <a:effectRef idx="1">
            <a:schemeClr val="accent1"/>
          </a:effectRef>
          <a:fontRef idx="minor">
            <a:schemeClr val="tx1"/>
          </a:fontRef>
        </p:style>
      </p:cxnSp>
      <p:cxnSp>
        <p:nvCxnSpPr>
          <p:cNvPr id="44" name="Connettore 1 43"/>
          <p:cNvCxnSpPr/>
          <p:nvPr/>
        </p:nvCxnSpPr>
        <p:spPr>
          <a:xfrm>
            <a:off x="4502428" y="3199419"/>
            <a:ext cx="4092596"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Connettore 1 45"/>
          <p:cNvCxnSpPr/>
          <p:nvPr/>
        </p:nvCxnSpPr>
        <p:spPr>
          <a:xfrm flipV="1">
            <a:off x="8595024" y="2209800"/>
            <a:ext cx="0" cy="989619"/>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Connettore 1 19"/>
          <p:cNvCxnSpPr/>
          <p:nvPr/>
        </p:nvCxnSpPr>
        <p:spPr>
          <a:xfrm flipV="1">
            <a:off x="3265775" y="4718463"/>
            <a:ext cx="0" cy="2949"/>
          </a:xfrm>
          <a:prstGeom prst="line">
            <a:avLst/>
          </a:prstGeom>
        </p:spPr>
        <p:style>
          <a:lnRef idx="2">
            <a:schemeClr val="accent2"/>
          </a:lnRef>
          <a:fillRef idx="0">
            <a:schemeClr val="accent2"/>
          </a:fillRef>
          <a:effectRef idx="1">
            <a:schemeClr val="accent2"/>
          </a:effectRef>
          <a:fontRef idx="minor">
            <a:schemeClr val="tx1"/>
          </a:fontRef>
        </p:style>
      </p:cxnSp>
      <p:cxnSp>
        <p:nvCxnSpPr>
          <p:cNvPr id="22" name="Connettore 1 21"/>
          <p:cNvCxnSpPr/>
          <p:nvPr/>
        </p:nvCxnSpPr>
        <p:spPr>
          <a:xfrm>
            <a:off x="3290218" y="4718463"/>
            <a:ext cx="120138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24" name="Connettore 1 23"/>
          <p:cNvCxnSpPr/>
          <p:nvPr/>
        </p:nvCxnSpPr>
        <p:spPr>
          <a:xfrm>
            <a:off x="4491603" y="4718463"/>
            <a:ext cx="0" cy="1066800"/>
          </a:xfrm>
          <a:prstGeom prst="line">
            <a:avLst/>
          </a:prstGeom>
        </p:spPr>
        <p:style>
          <a:lnRef idx="2">
            <a:schemeClr val="accent2"/>
          </a:lnRef>
          <a:fillRef idx="0">
            <a:schemeClr val="accent2"/>
          </a:fillRef>
          <a:effectRef idx="1">
            <a:schemeClr val="accent2"/>
          </a:effectRef>
          <a:fontRef idx="minor">
            <a:schemeClr val="tx1"/>
          </a:fontRef>
        </p:style>
      </p:cxnSp>
      <p:cxnSp>
        <p:nvCxnSpPr>
          <p:cNvPr id="28" name="Connettore 1 27"/>
          <p:cNvCxnSpPr/>
          <p:nvPr/>
        </p:nvCxnSpPr>
        <p:spPr>
          <a:xfrm flipV="1">
            <a:off x="337518" y="5785263"/>
            <a:ext cx="4131806" cy="31669"/>
          </a:xfrm>
          <a:prstGeom prst="line">
            <a:avLst/>
          </a:prstGeom>
        </p:spPr>
        <p:style>
          <a:lnRef idx="2">
            <a:schemeClr val="accent2"/>
          </a:lnRef>
          <a:fillRef idx="0">
            <a:schemeClr val="accent2"/>
          </a:fillRef>
          <a:effectRef idx="1">
            <a:schemeClr val="accent2"/>
          </a:effectRef>
          <a:fontRef idx="minor">
            <a:schemeClr val="tx1"/>
          </a:fontRef>
        </p:style>
      </p:cxnSp>
      <p:cxnSp>
        <p:nvCxnSpPr>
          <p:cNvPr id="31" name="Connettore 1 30"/>
          <p:cNvCxnSpPr/>
          <p:nvPr/>
        </p:nvCxnSpPr>
        <p:spPr>
          <a:xfrm>
            <a:off x="353232" y="4870863"/>
            <a:ext cx="2912543"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34" name="Connettore 1 33"/>
          <p:cNvCxnSpPr/>
          <p:nvPr/>
        </p:nvCxnSpPr>
        <p:spPr>
          <a:xfrm>
            <a:off x="337518" y="4870863"/>
            <a:ext cx="15714" cy="914400"/>
          </a:xfrm>
          <a:prstGeom prst="line">
            <a:avLst/>
          </a:prstGeom>
          <a:ln/>
        </p:spPr>
        <p:style>
          <a:lnRef idx="3">
            <a:schemeClr val="accent2"/>
          </a:lnRef>
          <a:fillRef idx="0">
            <a:schemeClr val="accent2"/>
          </a:fillRef>
          <a:effectRef idx="2">
            <a:schemeClr val="accent2"/>
          </a:effectRef>
          <a:fontRef idx="minor">
            <a:schemeClr val="tx1"/>
          </a:fontRef>
        </p:style>
      </p:cxnSp>
      <p:sp>
        <p:nvSpPr>
          <p:cNvPr id="10" name="CasellaDiTesto 9"/>
          <p:cNvSpPr txBox="1"/>
          <p:nvPr/>
        </p:nvSpPr>
        <p:spPr>
          <a:xfrm rot="10800000" flipV="1">
            <a:off x="4571999" y="3200400"/>
            <a:ext cx="4023024" cy="1107996"/>
          </a:xfrm>
          <a:prstGeom prst="rect">
            <a:avLst/>
          </a:prstGeom>
          <a:noFill/>
        </p:spPr>
        <p:txBody>
          <a:bodyPr wrap="square" rtlCol="0">
            <a:spAutoFit/>
          </a:bodyPr>
          <a:lstStyle/>
          <a:p>
            <a:pPr marL="285750" lvl="0" indent="-285750">
              <a:buFont typeface="Arial" charset="0"/>
              <a:buChar char="•"/>
            </a:pPr>
            <a:r>
              <a:rPr lang="it-IT" sz="1600" b="1" dirty="0">
                <a:solidFill>
                  <a:prstClr val="black"/>
                </a:solidFill>
              </a:rPr>
              <a:t>Il Pagamento diretto al progettista in caso di appalto integrato </a:t>
            </a:r>
            <a:r>
              <a:rPr lang="it-IT" sz="1600" dirty="0">
                <a:solidFill>
                  <a:prstClr val="black"/>
                </a:solidFill>
              </a:rPr>
              <a:t>(art. 1 comma 20 </a:t>
            </a:r>
            <a:r>
              <a:rPr lang="it-IT" sz="1600" dirty="0" err="1">
                <a:solidFill>
                  <a:prstClr val="black"/>
                </a:solidFill>
              </a:rPr>
              <a:t>let</a:t>
            </a:r>
            <a:r>
              <a:rPr lang="it-IT" sz="1600" dirty="0">
                <a:solidFill>
                  <a:prstClr val="black"/>
                </a:solidFill>
              </a:rPr>
              <a:t>. m </a:t>
            </a:r>
            <a:r>
              <a:rPr lang="it-IT" sz="1600" dirty="0" err="1">
                <a:solidFill>
                  <a:prstClr val="black"/>
                </a:solidFill>
              </a:rPr>
              <a:t>pt</a:t>
            </a:r>
            <a:r>
              <a:rPr lang="it-IT" sz="1600" dirty="0">
                <a:solidFill>
                  <a:prstClr val="black"/>
                </a:solidFill>
              </a:rPr>
              <a:t>. 2 di modifica art. 59 del Codice);</a:t>
            </a:r>
            <a:endParaRPr lang="it-IT" sz="1600" dirty="0"/>
          </a:p>
          <a:p>
            <a:endParaRPr lang="it-IT" dirty="0"/>
          </a:p>
        </p:txBody>
      </p:sp>
      <p:sp>
        <p:nvSpPr>
          <p:cNvPr id="11" name="CasellaDiTesto 10"/>
          <p:cNvSpPr txBox="1"/>
          <p:nvPr/>
        </p:nvSpPr>
        <p:spPr>
          <a:xfrm>
            <a:off x="4571998" y="4008921"/>
            <a:ext cx="3946826" cy="2800767"/>
          </a:xfrm>
          <a:prstGeom prst="rect">
            <a:avLst/>
          </a:prstGeom>
          <a:noFill/>
        </p:spPr>
        <p:txBody>
          <a:bodyPr wrap="square" rtlCol="0">
            <a:spAutoFit/>
          </a:bodyPr>
          <a:lstStyle/>
          <a:p>
            <a:pPr marL="342900" indent="-342900" algn="just">
              <a:spcBef>
                <a:spcPts val="600"/>
              </a:spcBef>
              <a:buFont typeface="Arial" charset="0"/>
              <a:buChar char="•"/>
            </a:pPr>
            <a:r>
              <a:rPr lang="it-IT" sz="1600" dirty="0"/>
              <a:t>Per gli </a:t>
            </a:r>
            <a:r>
              <a:rPr lang="it-IT" sz="1600" b="1" dirty="0"/>
              <a:t>anni 2019 e 2020 </a:t>
            </a:r>
            <a:r>
              <a:rPr lang="it-IT" sz="1600" dirty="0"/>
              <a:t>che</a:t>
            </a:r>
            <a:r>
              <a:rPr lang="it-IT" sz="1600" b="1" dirty="0"/>
              <a:t> </a:t>
            </a:r>
            <a:r>
              <a:rPr lang="it-IT" sz="1600" dirty="0"/>
              <a:t>i  </a:t>
            </a:r>
            <a:r>
              <a:rPr lang="it-IT" sz="1600" b="1" dirty="0"/>
              <a:t>Lavori  Di Manutenzione Ordinaria  E  Straordinaria,  ad  esclusione  degli  interventi sulle  strutture e sugli  impianti,</a:t>
            </a:r>
            <a:r>
              <a:rPr lang="it-IT" sz="1600" dirty="0"/>
              <a:t> possono  essere  affidati  sulla  base  di un </a:t>
            </a:r>
            <a:r>
              <a:rPr lang="it-IT" sz="1600" b="1" dirty="0"/>
              <a:t>Progetto Definitivo semplificato</a:t>
            </a:r>
            <a:r>
              <a:rPr lang="it-IT" sz="1600" dirty="0"/>
              <a:t>. L’esecuzione  dei predetti  lavori  può prescindere  dall’avvenuta  redazione  e approvazione  del  progetto esecutivo (art. 1 comma 1 </a:t>
            </a:r>
            <a:r>
              <a:rPr lang="it-IT" sz="1600" dirty="0" err="1"/>
              <a:t>pt</a:t>
            </a:r>
            <a:r>
              <a:rPr lang="it-IT" sz="1600" dirty="0"/>
              <a:t>. 6 di modifica art. 23 del Codice);</a:t>
            </a:r>
          </a:p>
        </p:txBody>
      </p:sp>
      <p:cxnSp>
        <p:nvCxnSpPr>
          <p:cNvPr id="21" name="Connettore 1 20"/>
          <p:cNvCxnSpPr/>
          <p:nvPr/>
        </p:nvCxnSpPr>
        <p:spPr>
          <a:xfrm>
            <a:off x="3290218" y="4718463"/>
            <a:ext cx="8660" cy="15240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4623755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42168" y="369148"/>
            <a:ext cx="276999" cy="5580131"/>
          </a:xfrm>
          <a:prstGeom prst="rect">
            <a:avLst/>
          </a:prstGeom>
        </p:spPr>
        <p:txBody>
          <a:bodyPr vert="vert" wrap="square" lIns="0" tIns="0" rIns="0" bIns="0" rtlCol="0">
            <a:spAutoFit/>
          </a:bodyPr>
          <a:lstStyle/>
          <a:p>
            <a:pPr marL="12700">
              <a:lnSpc>
                <a:spcPct val="100000"/>
              </a:lnSpc>
            </a:pPr>
            <a:r>
              <a:rPr sz="1800" b="1" spc="145">
                <a:latin typeface="Arial"/>
                <a:cs typeface="Arial"/>
              </a:rPr>
              <a:t>I</a:t>
            </a:r>
            <a:r>
              <a:rPr sz="1800" b="1">
                <a:latin typeface="Arial"/>
                <a:cs typeface="Arial"/>
              </a:rPr>
              <a:t>L </a:t>
            </a:r>
            <a:r>
              <a:rPr sz="1800" b="1" spc="-204">
                <a:latin typeface="Arial"/>
                <a:cs typeface="Arial"/>
              </a:rPr>
              <a:t> </a:t>
            </a:r>
            <a:r>
              <a:rPr sz="1800" b="1" spc="150">
                <a:latin typeface="Arial"/>
                <a:cs typeface="Arial"/>
              </a:rPr>
              <a:t>NU</a:t>
            </a:r>
            <a:r>
              <a:rPr sz="1800" b="1" spc="145">
                <a:latin typeface="Arial"/>
                <a:cs typeface="Arial"/>
              </a:rPr>
              <a:t>OV</a:t>
            </a:r>
            <a:r>
              <a:rPr sz="1800" b="1">
                <a:latin typeface="Arial"/>
                <a:cs typeface="Arial"/>
              </a:rPr>
              <a:t>O </a:t>
            </a:r>
            <a:r>
              <a:rPr sz="1800" b="1" spc="-204">
                <a:latin typeface="Arial"/>
                <a:cs typeface="Arial"/>
              </a:rPr>
              <a:t> </a:t>
            </a:r>
            <a:r>
              <a:rPr sz="1800" b="1" spc="145">
                <a:latin typeface="Arial"/>
                <a:cs typeface="Arial"/>
              </a:rPr>
              <a:t>Q</a:t>
            </a:r>
            <a:r>
              <a:rPr sz="1800" b="1" spc="150">
                <a:latin typeface="Arial"/>
                <a:cs typeface="Arial"/>
              </a:rPr>
              <a:t>UADR</a:t>
            </a:r>
            <a:r>
              <a:rPr sz="1800" b="1">
                <a:latin typeface="Arial"/>
                <a:cs typeface="Arial"/>
              </a:rPr>
              <a:t>O </a:t>
            </a:r>
            <a:r>
              <a:rPr sz="1800" b="1" spc="-204">
                <a:latin typeface="Arial"/>
                <a:cs typeface="Arial"/>
              </a:rPr>
              <a:t> </a:t>
            </a:r>
            <a:r>
              <a:rPr sz="1800" b="1" spc="150">
                <a:latin typeface="Arial"/>
                <a:cs typeface="Arial"/>
              </a:rPr>
              <a:t>N</a:t>
            </a:r>
            <a:r>
              <a:rPr sz="1800" b="1" spc="145">
                <a:latin typeface="Arial"/>
                <a:cs typeface="Arial"/>
              </a:rPr>
              <a:t>O</a:t>
            </a:r>
            <a:r>
              <a:rPr sz="1800" b="1" spc="150">
                <a:latin typeface="Arial"/>
                <a:cs typeface="Arial"/>
              </a:rPr>
              <a:t>RMA</a:t>
            </a:r>
            <a:r>
              <a:rPr sz="1800" b="1" spc="145">
                <a:latin typeface="Arial"/>
                <a:cs typeface="Arial"/>
              </a:rPr>
              <a:t>TIVO</a:t>
            </a:r>
            <a:endParaRPr sz="1800">
              <a:latin typeface="Arial"/>
              <a:cs typeface="Arial"/>
            </a:endParaRPr>
          </a:p>
        </p:txBody>
      </p:sp>
      <p:sp>
        <p:nvSpPr>
          <p:cNvPr id="3" name="object 3"/>
          <p:cNvSpPr/>
          <p:nvPr/>
        </p:nvSpPr>
        <p:spPr>
          <a:xfrm>
            <a:off x="179511" y="6322505"/>
            <a:ext cx="1441359" cy="514392"/>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p:nvPr/>
        </p:nvSpPr>
        <p:spPr>
          <a:xfrm>
            <a:off x="179511" y="140107"/>
            <a:ext cx="8431088" cy="392044"/>
          </a:xfrm>
          <a:custGeom>
            <a:avLst/>
            <a:gdLst/>
            <a:ahLst/>
            <a:cxnLst/>
            <a:rect l="l" t="t" r="r" b="b"/>
            <a:pathLst>
              <a:path w="8431088" h="392044">
                <a:moveTo>
                  <a:pt x="0" y="392044"/>
                </a:moveTo>
                <a:lnTo>
                  <a:pt x="8431088" y="392044"/>
                </a:lnTo>
                <a:lnTo>
                  <a:pt x="8431088" y="0"/>
                </a:lnTo>
                <a:lnTo>
                  <a:pt x="0" y="0"/>
                </a:lnTo>
                <a:lnTo>
                  <a:pt x="0" y="392044"/>
                </a:lnTo>
                <a:close/>
              </a:path>
            </a:pathLst>
          </a:custGeom>
          <a:solidFill>
            <a:srgbClr val="A90000"/>
          </a:solidFill>
        </p:spPr>
        <p:txBody>
          <a:bodyPr wrap="square" lIns="0" tIns="0" rIns="0" bIns="0" rtlCol="0">
            <a:spAutoFit/>
          </a:bodyPr>
          <a:lstStyle/>
          <a:p>
            <a:endParaRPr/>
          </a:p>
        </p:txBody>
      </p:sp>
      <p:sp>
        <p:nvSpPr>
          <p:cNvPr id="5" name="object 5"/>
          <p:cNvSpPr txBox="1">
            <a:spLocks noGrp="1"/>
          </p:cNvSpPr>
          <p:nvPr>
            <p:ph type="title"/>
          </p:nvPr>
        </p:nvSpPr>
        <p:spPr>
          <a:xfrm>
            <a:off x="249113" y="193798"/>
            <a:ext cx="8627496" cy="307777"/>
          </a:xfrm>
          <a:prstGeom prst="rect">
            <a:avLst/>
          </a:prstGeom>
        </p:spPr>
        <p:txBody>
          <a:bodyPr vert="horz" wrap="square" lIns="0" tIns="0" rIns="0" bIns="0" rtlCol="0">
            <a:spAutoFit/>
          </a:bodyPr>
          <a:lstStyle/>
          <a:p>
            <a:pPr marL="298450" marR="0" lvl="0" indent="-285750" defTabSz="914400" rtl="0" eaLnBrk="1" fontAlgn="auto" latinLnBrk="0" hangingPunct="1">
              <a:lnSpc>
                <a:spcPct val="100000"/>
              </a:lnSpc>
              <a:spcBef>
                <a:spcPts val="0"/>
              </a:spcBef>
              <a:spcAft>
                <a:spcPts val="0"/>
              </a:spcAft>
              <a:tabLst>
                <a:tab pos="298450" algn="l"/>
              </a:tabLst>
              <a:defRPr/>
            </a:pPr>
            <a:r>
              <a:rPr lang="it-IT" sz="2000" kern="1200" dirty="0">
                <a:latin typeface="Calibri"/>
                <a:cs typeface="Calibri"/>
              </a:rPr>
              <a:t>A</a:t>
            </a:r>
            <a:r>
              <a:rPr lang="it-IT" sz="2000" kern="1200" spc="-20" dirty="0">
                <a:latin typeface="Calibri"/>
                <a:cs typeface="Calibri"/>
              </a:rPr>
              <a:t>g</a:t>
            </a:r>
            <a:r>
              <a:rPr lang="it-IT" sz="2000" kern="1200" spc="-5" dirty="0">
                <a:latin typeface="Calibri"/>
                <a:cs typeface="Calibri"/>
              </a:rPr>
              <a:t>e</a:t>
            </a:r>
            <a:r>
              <a:rPr lang="it-IT" sz="2000" kern="1200" spc="-15" dirty="0">
                <a:latin typeface="Calibri"/>
                <a:cs typeface="Calibri"/>
              </a:rPr>
              <a:t>v</a:t>
            </a:r>
            <a:r>
              <a:rPr lang="it-IT" sz="2000" kern="1200" spc="-20" dirty="0">
                <a:latin typeface="Calibri"/>
                <a:cs typeface="Calibri"/>
              </a:rPr>
              <a:t>o</a:t>
            </a:r>
            <a:r>
              <a:rPr lang="it-IT" sz="2000" kern="1200" spc="-10" dirty="0">
                <a:latin typeface="Calibri"/>
                <a:cs typeface="Calibri"/>
              </a:rPr>
              <a:t>l</a:t>
            </a:r>
            <a:r>
              <a:rPr lang="it-IT" sz="2000" kern="1200" spc="-15" dirty="0">
                <a:latin typeface="Calibri"/>
                <a:cs typeface="Calibri"/>
              </a:rPr>
              <a:t>a</a:t>
            </a:r>
            <a:r>
              <a:rPr lang="it-IT" sz="2000" kern="1200" spc="-25" dirty="0">
                <a:latin typeface="Calibri"/>
                <a:cs typeface="Calibri"/>
              </a:rPr>
              <a:t>r</a:t>
            </a:r>
            <a:r>
              <a:rPr lang="it-IT" sz="2000" kern="1200" dirty="0">
                <a:latin typeface="Calibri"/>
                <a:cs typeface="Calibri"/>
              </a:rPr>
              <a:t>e </a:t>
            </a:r>
            <a:r>
              <a:rPr lang="it-IT" sz="2000" kern="1200" spc="-10" dirty="0">
                <a:latin typeface="Calibri"/>
                <a:cs typeface="Calibri"/>
              </a:rPr>
              <a:t>l</a:t>
            </a:r>
            <a:r>
              <a:rPr lang="it-IT" sz="2000" kern="1200" spc="-15" dirty="0">
                <a:latin typeface="Calibri"/>
                <a:cs typeface="Calibri"/>
              </a:rPr>
              <a:t>’E</a:t>
            </a:r>
            <a:r>
              <a:rPr lang="it-IT" sz="2000" kern="1200" spc="-30" dirty="0">
                <a:latin typeface="Calibri"/>
                <a:cs typeface="Calibri"/>
              </a:rPr>
              <a:t>s</a:t>
            </a:r>
            <a:r>
              <a:rPr lang="it-IT" sz="2000" kern="1200" spc="-45" dirty="0">
                <a:latin typeface="Calibri"/>
                <a:cs typeface="Calibri"/>
              </a:rPr>
              <a:t>t</a:t>
            </a:r>
            <a:r>
              <a:rPr lang="it-IT" sz="2000" kern="1200" spc="5" dirty="0">
                <a:latin typeface="Calibri"/>
                <a:cs typeface="Calibri"/>
              </a:rPr>
              <a:t>e</a:t>
            </a:r>
            <a:r>
              <a:rPr lang="it-IT" sz="2000" kern="1200" dirty="0">
                <a:latin typeface="Calibri"/>
                <a:cs typeface="Calibri"/>
              </a:rPr>
              <a:t>r</a:t>
            </a:r>
            <a:r>
              <a:rPr lang="it-IT" sz="2000" kern="1200" spc="-15" dirty="0">
                <a:latin typeface="Calibri"/>
                <a:cs typeface="Calibri"/>
              </a:rPr>
              <a:t>na</a:t>
            </a:r>
            <a:r>
              <a:rPr lang="it-IT" sz="2000" kern="1200" spc="-10" dirty="0">
                <a:latin typeface="Calibri"/>
                <a:cs typeface="Calibri"/>
              </a:rPr>
              <a:t>li</a:t>
            </a:r>
            <a:r>
              <a:rPr lang="it-IT" sz="2000" kern="1200" spc="5" dirty="0">
                <a:latin typeface="Calibri"/>
                <a:cs typeface="Calibri"/>
              </a:rPr>
              <a:t>z</a:t>
            </a:r>
            <a:r>
              <a:rPr lang="it-IT" sz="2000" kern="1200" spc="-20" dirty="0">
                <a:latin typeface="Calibri"/>
                <a:cs typeface="Calibri"/>
              </a:rPr>
              <a:t>z</a:t>
            </a:r>
            <a:r>
              <a:rPr lang="it-IT" sz="2000" kern="1200" spc="-15" dirty="0">
                <a:latin typeface="Calibri"/>
                <a:cs typeface="Calibri"/>
              </a:rPr>
              <a:t>a</a:t>
            </a:r>
            <a:r>
              <a:rPr lang="it-IT" sz="2000" kern="1200" spc="5" dirty="0">
                <a:latin typeface="Calibri"/>
                <a:cs typeface="Calibri"/>
              </a:rPr>
              <a:t>z</a:t>
            </a:r>
            <a:r>
              <a:rPr lang="it-IT" sz="2000" kern="1200" spc="-10" dirty="0">
                <a:latin typeface="Calibri"/>
                <a:cs typeface="Calibri"/>
              </a:rPr>
              <a:t>i</a:t>
            </a:r>
            <a:r>
              <a:rPr lang="it-IT" sz="2000" kern="1200" spc="-20" dirty="0">
                <a:latin typeface="Calibri"/>
                <a:cs typeface="Calibri"/>
              </a:rPr>
              <a:t>o</a:t>
            </a:r>
            <a:r>
              <a:rPr lang="it-IT" sz="2000" kern="1200" dirty="0">
                <a:latin typeface="Calibri"/>
                <a:cs typeface="Calibri"/>
              </a:rPr>
              <a:t>ne</a:t>
            </a:r>
            <a:r>
              <a:rPr lang="it-IT" sz="2000" kern="1200" spc="5" dirty="0">
                <a:latin typeface="Calibri"/>
                <a:cs typeface="Calibri"/>
              </a:rPr>
              <a:t> </a:t>
            </a:r>
            <a:r>
              <a:rPr lang="it-IT" sz="2000" kern="1200" dirty="0">
                <a:latin typeface="Calibri"/>
                <a:cs typeface="Calibri"/>
              </a:rPr>
              <a:t>d</a:t>
            </a:r>
            <a:r>
              <a:rPr lang="it-IT" sz="2000" kern="1200" spc="5" dirty="0">
                <a:latin typeface="Calibri"/>
                <a:cs typeface="Calibri"/>
              </a:rPr>
              <a:t>e</a:t>
            </a:r>
            <a:r>
              <a:rPr lang="it-IT" sz="2000" kern="1200" spc="-5" dirty="0">
                <a:latin typeface="Calibri"/>
                <a:cs typeface="Calibri"/>
              </a:rPr>
              <a:t>i</a:t>
            </a:r>
            <a:r>
              <a:rPr lang="it-IT" sz="2000" kern="1200" spc="-10" dirty="0">
                <a:latin typeface="Calibri"/>
                <a:cs typeface="Calibri"/>
              </a:rPr>
              <a:t> </a:t>
            </a:r>
            <a:r>
              <a:rPr lang="it-IT" sz="2000" kern="1200" spc="-5" dirty="0">
                <a:latin typeface="Calibri"/>
                <a:cs typeface="Calibri"/>
              </a:rPr>
              <a:t>SI</a:t>
            </a:r>
            <a:r>
              <a:rPr lang="it-IT" sz="2000" kern="1200" spc="-15" dirty="0">
                <a:latin typeface="Calibri"/>
                <a:cs typeface="Calibri"/>
              </a:rPr>
              <a:t>A</a:t>
            </a:r>
            <a:r>
              <a:rPr lang="it-IT" sz="2000" kern="1200" spc="-5" dirty="0">
                <a:latin typeface="Calibri"/>
                <a:cs typeface="Calibri"/>
              </a:rPr>
              <a:t> </a:t>
            </a:r>
            <a:r>
              <a:rPr lang="it-IT" sz="2000" kern="1200" dirty="0">
                <a:latin typeface="Calibri"/>
                <a:cs typeface="Calibri"/>
              </a:rPr>
              <a:t>e </a:t>
            </a:r>
            <a:r>
              <a:rPr lang="it-IT" sz="2000" kern="1200" spc="-20" dirty="0">
                <a:latin typeface="Calibri"/>
                <a:cs typeface="Calibri"/>
              </a:rPr>
              <a:t>R</a:t>
            </a:r>
            <a:r>
              <a:rPr lang="it-IT" sz="2000" kern="1200" spc="-10" dirty="0">
                <a:latin typeface="Calibri"/>
                <a:cs typeface="Calibri"/>
              </a:rPr>
              <a:t>i</a:t>
            </a:r>
            <a:r>
              <a:rPr lang="it-IT" sz="2000" kern="1200" dirty="0">
                <a:latin typeface="Calibri"/>
                <a:cs typeface="Calibri"/>
              </a:rPr>
              <a:t>d</a:t>
            </a:r>
            <a:r>
              <a:rPr lang="it-IT" sz="2000" kern="1200" spc="-10" dirty="0">
                <a:latin typeface="Calibri"/>
                <a:cs typeface="Calibri"/>
              </a:rPr>
              <a:t>e</a:t>
            </a:r>
            <a:r>
              <a:rPr lang="it-IT" sz="2000" kern="1200" spc="5" dirty="0">
                <a:latin typeface="Calibri"/>
                <a:cs typeface="Calibri"/>
              </a:rPr>
              <a:t>f</a:t>
            </a:r>
            <a:r>
              <a:rPr lang="it-IT" sz="2000" kern="1200" spc="-10" dirty="0">
                <a:latin typeface="Calibri"/>
                <a:cs typeface="Calibri"/>
              </a:rPr>
              <a:t>i</a:t>
            </a:r>
            <a:r>
              <a:rPr lang="it-IT" sz="2000" kern="1200" spc="-15" dirty="0">
                <a:latin typeface="Calibri"/>
                <a:cs typeface="Calibri"/>
              </a:rPr>
              <a:t>n</a:t>
            </a:r>
            <a:r>
              <a:rPr lang="it-IT" sz="2000" kern="1200" spc="-10" dirty="0">
                <a:latin typeface="Calibri"/>
                <a:cs typeface="Calibri"/>
              </a:rPr>
              <a:t>i</a:t>
            </a:r>
            <a:r>
              <a:rPr lang="it-IT" sz="2000" kern="1200" spc="5" dirty="0">
                <a:latin typeface="Calibri"/>
                <a:cs typeface="Calibri"/>
              </a:rPr>
              <a:t>z</a:t>
            </a:r>
            <a:r>
              <a:rPr lang="it-IT" sz="2000" kern="1200" spc="-10" dirty="0">
                <a:latin typeface="Calibri"/>
                <a:cs typeface="Calibri"/>
              </a:rPr>
              <a:t>i</a:t>
            </a:r>
            <a:r>
              <a:rPr lang="it-IT" sz="2000" kern="1200" spc="-20" dirty="0">
                <a:latin typeface="Calibri"/>
                <a:cs typeface="Calibri"/>
              </a:rPr>
              <a:t>o</a:t>
            </a:r>
            <a:r>
              <a:rPr lang="it-IT" sz="2000" kern="1200" dirty="0">
                <a:latin typeface="Calibri"/>
                <a:cs typeface="Calibri"/>
              </a:rPr>
              <a:t>ne</a:t>
            </a:r>
            <a:r>
              <a:rPr lang="it-IT" sz="2000" kern="1200" spc="5" dirty="0">
                <a:latin typeface="Calibri"/>
                <a:cs typeface="Calibri"/>
              </a:rPr>
              <a:t> </a:t>
            </a:r>
            <a:r>
              <a:rPr lang="it-IT" sz="2000" kern="1200" dirty="0">
                <a:latin typeface="Calibri"/>
                <a:cs typeface="Calibri"/>
              </a:rPr>
              <a:t>d</a:t>
            </a:r>
            <a:r>
              <a:rPr lang="it-IT" sz="2000" kern="1200" spc="5" dirty="0">
                <a:latin typeface="Calibri"/>
                <a:cs typeface="Calibri"/>
              </a:rPr>
              <a:t>e</a:t>
            </a:r>
            <a:r>
              <a:rPr lang="it-IT" sz="2000" kern="1200" spc="-5" dirty="0">
                <a:latin typeface="Calibri"/>
                <a:cs typeface="Calibri"/>
              </a:rPr>
              <a:t>l</a:t>
            </a:r>
            <a:r>
              <a:rPr lang="it-IT" sz="2000" kern="1200" spc="-10" dirty="0">
                <a:latin typeface="Calibri"/>
                <a:cs typeface="Calibri"/>
              </a:rPr>
              <a:t> </a:t>
            </a:r>
            <a:r>
              <a:rPr lang="it-IT" sz="2000" kern="1200" spc="-20" dirty="0">
                <a:latin typeface="Calibri"/>
                <a:cs typeface="Calibri"/>
              </a:rPr>
              <a:t>R</a:t>
            </a:r>
            <a:r>
              <a:rPr lang="it-IT" sz="2000" kern="1200" spc="-15" dirty="0">
                <a:latin typeface="Calibri"/>
                <a:cs typeface="Calibri"/>
              </a:rPr>
              <a:t>uo</a:t>
            </a:r>
            <a:r>
              <a:rPr lang="it-IT" sz="2000" kern="1200" spc="-10" dirty="0">
                <a:latin typeface="Calibri"/>
                <a:cs typeface="Calibri"/>
              </a:rPr>
              <a:t>l</a:t>
            </a:r>
            <a:r>
              <a:rPr lang="it-IT" sz="2000" kern="1200" spc="-15" dirty="0">
                <a:latin typeface="Calibri"/>
                <a:cs typeface="Calibri"/>
              </a:rPr>
              <a:t>o</a:t>
            </a:r>
            <a:r>
              <a:rPr lang="it-IT" sz="2000" kern="1200" spc="-5" dirty="0">
                <a:latin typeface="Calibri"/>
                <a:cs typeface="Calibri"/>
              </a:rPr>
              <a:t> </a:t>
            </a:r>
            <a:r>
              <a:rPr lang="it-IT" sz="2000" kern="1200" dirty="0">
                <a:latin typeface="Calibri"/>
                <a:cs typeface="Calibri"/>
              </a:rPr>
              <a:t>d</a:t>
            </a:r>
            <a:r>
              <a:rPr lang="it-IT" sz="2000" kern="1200" spc="5" dirty="0">
                <a:latin typeface="Calibri"/>
                <a:cs typeface="Calibri"/>
              </a:rPr>
              <a:t>e</a:t>
            </a:r>
            <a:r>
              <a:rPr lang="it-IT" sz="2000" kern="1200" spc="-10" dirty="0">
                <a:latin typeface="Calibri"/>
                <a:cs typeface="Calibri"/>
              </a:rPr>
              <a:t>lla</a:t>
            </a:r>
            <a:r>
              <a:rPr lang="it-IT" sz="2000" kern="1200" spc="5" dirty="0">
                <a:latin typeface="Calibri"/>
                <a:cs typeface="Calibri"/>
              </a:rPr>
              <a:t> </a:t>
            </a:r>
            <a:r>
              <a:rPr lang="it-IT" sz="2000" kern="1200" spc="-140" dirty="0">
                <a:latin typeface="Calibri"/>
                <a:cs typeface="Calibri"/>
              </a:rPr>
              <a:t>PA</a:t>
            </a:r>
            <a:endParaRPr dirty="0"/>
          </a:p>
        </p:txBody>
      </p:sp>
      <p:sp>
        <p:nvSpPr>
          <p:cNvPr id="6" name="object 6"/>
          <p:cNvSpPr txBox="1"/>
          <p:nvPr/>
        </p:nvSpPr>
        <p:spPr>
          <a:xfrm>
            <a:off x="241036" y="585842"/>
            <a:ext cx="8291404" cy="1835046"/>
          </a:xfrm>
          <a:prstGeom prst="rect">
            <a:avLst/>
          </a:prstGeom>
        </p:spPr>
        <p:txBody>
          <a:bodyPr vert="horz" wrap="square" lIns="0" tIns="0" rIns="0" bIns="0" rtlCol="0">
            <a:spAutoFit/>
          </a:bodyPr>
          <a:lstStyle/>
          <a:p>
            <a:pPr marL="298450" indent="-285750">
              <a:lnSpc>
                <a:spcPct val="100000"/>
              </a:lnSpc>
              <a:buFont typeface="Arial"/>
              <a:buChar char="➢"/>
              <a:tabLst>
                <a:tab pos="298450" algn="l"/>
              </a:tabLst>
            </a:pPr>
            <a:r>
              <a:rPr sz="2000" b="1" dirty="0">
                <a:latin typeface="Calibri"/>
                <a:cs typeface="Calibri"/>
              </a:rPr>
              <a:t>A</a:t>
            </a:r>
            <a:r>
              <a:rPr sz="2000" b="1" spc="-20" dirty="0">
                <a:latin typeface="Calibri"/>
                <a:cs typeface="Calibri"/>
              </a:rPr>
              <a:t>g</a:t>
            </a:r>
            <a:r>
              <a:rPr sz="2000" b="1" spc="-5" dirty="0">
                <a:latin typeface="Calibri"/>
                <a:cs typeface="Calibri"/>
              </a:rPr>
              <a:t>e</a:t>
            </a:r>
            <a:r>
              <a:rPr sz="2000" b="1" spc="-15" dirty="0">
                <a:latin typeface="Calibri"/>
                <a:cs typeface="Calibri"/>
              </a:rPr>
              <a:t>v</a:t>
            </a:r>
            <a:r>
              <a:rPr sz="2000" b="1" spc="-20" dirty="0">
                <a:latin typeface="Calibri"/>
                <a:cs typeface="Calibri"/>
              </a:rPr>
              <a:t>o</a:t>
            </a:r>
            <a:r>
              <a:rPr sz="2000" b="1" spc="-10" dirty="0">
                <a:latin typeface="Calibri"/>
                <a:cs typeface="Calibri"/>
              </a:rPr>
              <a:t>l</a:t>
            </a:r>
            <a:r>
              <a:rPr sz="2000" b="1" spc="-15" dirty="0">
                <a:latin typeface="Calibri"/>
                <a:cs typeface="Calibri"/>
              </a:rPr>
              <a:t>a</a:t>
            </a:r>
            <a:r>
              <a:rPr sz="2000" b="1" spc="-25" dirty="0">
                <a:latin typeface="Calibri"/>
                <a:cs typeface="Calibri"/>
              </a:rPr>
              <a:t>r</a:t>
            </a:r>
            <a:r>
              <a:rPr sz="2000" b="1" dirty="0">
                <a:latin typeface="Calibri"/>
                <a:cs typeface="Calibri"/>
              </a:rPr>
              <a:t>e </a:t>
            </a:r>
            <a:r>
              <a:rPr sz="2000" b="1" spc="-10" dirty="0">
                <a:latin typeface="Calibri"/>
                <a:cs typeface="Calibri"/>
              </a:rPr>
              <a:t>l</a:t>
            </a:r>
            <a:r>
              <a:rPr sz="2000" b="1" spc="-15" dirty="0">
                <a:latin typeface="Calibri"/>
                <a:cs typeface="Calibri"/>
              </a:rPr>
              <a:t>’E</a:t>
            </a:r>
            <a:r>
              <a:rPr sz="2000" b="1" spc="-30" dirty="0">
                <a:latin typeface="Calibri"/>
                <a:cs typeface="Calibri"/>
              </a:rPr>
              <a:t>s</a:t>
            </a:r>
            <a:r>
              <a:rPr sz="2000" b="1" spc="-45" dirty="0">
                <a:latin typeface="Calibri"/>
                <a:cs typeface="Calibri"/>
              </a:rPr>
              <a:t>t</a:t>
            </a:r>
            <a:r>
              <a:rPr sz="2000" b="1" spc="5" dirty="0">
                <a:latin typeface="Calibri"/>
                <a:cs typeface="Calibri"/>
              </a:rPr>
              <a:t>e</a:t>
            </a:r>
            <a:r>
              <a:rPr sz="2000" b="1" dirty="0">
                <a:latin typeface="Calibri"/>
                <a:cs typeface="Calibri"/>
              </a:rPr>
              <a:t>r</a:t>
            </a:r>
            <a:r>
              <a:rPr sz="2000" b="1" spc="-15" dirty="0">
                <a:latin typeface="Calibri"/>
                <a:cs typeface="Calibri"/>
              </a:rPr>
              <a:t>na</a:t>
            </a:r>
            <a:r>
              <a:rPr sz="2000" b="1" spc="-10" dirty="0">
                <a:latin typeface="Calibri"/>
                <a:cs typeface="Calibri"/>
              </a:rPr>
              <a:t>li</a:t>
            </a:r>
            <a:r>
              <a:rPr sz="2000" b="1" spc="5" dirty="0">
                <a:latin typeface="Calibri"/>
                <a:cs typeface="Calibri"/>
              </a:rPr>
              <a:t>z</a:t>
            </a:r>
            <a:r>
              <a:rPr sz="2000" b="1" spc="-20" dirty="0">
                <a:latin typeface="Calibri"/>
                <a:cs typeface="Calibri"/>
              </a:rPr>
              <a:t>z</a:t>
            </a:r>
            <a:r>
              <a:rPr sz="2000" b="1" spc="-15" dirty="0">
                <a:latin typeface="Calibri"/>
                <a:cs typeface="Calibri"/>
              </a:rPr>
              <a:t>a</a:t>
            </a:r>
            <a:r>
              <a:rPr sz="2000" b="1" spc="5" dirty="0">
                <a:latin typeface="Calibri"/>
                <a:cs typeface="Calibri"/>
              </a:rPr>
              <a:t>z</a:t>
            </a:r>
            <a:r>
              <a:rPr sz="2000" b="1" spc="-10" dirty="0">
                <a:latin typeface="Calibri"/>
                <a:cs typeface="Calibri"/>
              </a:rPr>
              <a:t>i</a:t>
            </a:r>
            <a:r>
              <a:rPr sz="2000" b="1" spc="-20" dirty="0">
                <a:latin typeface="Calibri"/>
                <a:cs typeface="Calibri"/>
              </a:rPr>
              <a:t>o</a:t>
            </a:r>
            <a:r>
              <a:rPr sz="2000" b="1" dirty="0">
                <a:latin typeface="Calibri"/>
                <a:cs typeface="Calibri"/>
              </a:rPr>
              <a:t>ne</a:t>
            </a:r>
            <a:r>
              <a:rPr sz="2000" b="1" spc="5" dirty="0">
                <a:latin typeface="Calibri"/>
                <a:cs typeface="Calibri"/>
              </a:rPr>
              <a:t> </a:t>
            </a:r>
            <a:r>
              <a:rPr sz="2000" b="1" dirty="0">
                <a:latin typeface="Calibri"/>
                <a:cs typeface="Calibri"/>
              </a:rPr>
              <a:t>d</a:t>
            </a:r>
            <a:r>
              <a:rPr sz="2000" b="1" spc="5" dirty="0">
                <a:latin typeface="Calibri"/>
                <a:cs typeface="Calibri"/>
              </a:rPr>
              <a:t>e</a:t>
            </a:r>
            <a:r>
              <a:rPr sz="2000" b="1" spc="-5" dirty="0">
                <a:latin typeface="Calibri"/>
                <a:cs typeface="Calibri"/>
              </a:rPr>
              <a:t>i</a:t>
            </a:r>
            <a:r>
              <a:rPr sz="2000" b="1" spc="-10" dirty="0">
                <a:latin typeface="Calibri"/>
                <a:cs typeface="Calibri"/>
              </a:rPr>
              <a:t> </a:t>
            </a:r>
            <a:r>
              <a:rPr sz="2000" b="1" spc="-5" dirty="0">
                <a:latin typeface="Calibri"/>
                <a:cs typeface="Calibri"/>
              </a:rPr>
              <a:t>SI</a:t>
            </a:r>
            <a:r>
              <a:rPr sz="2000" b="1" spc="-15" dirty="0">
                <a:latin typeface="Calibri"/>
                <a:cs typeface="Calibri"/>
              </a:rPr>
              <a:t>A</a:t>
            </a:r>
            <a:r>
              <a:rPr sz="2000" b="1" spc="-5" dirty="0">
                <a:latin typeface="Calibri"/>
                <a:cs typeface="Calibri"/>
              </a:rPr>
              <a:t> </a:t>
            </a:r>
            <a:r>
              <a:rPr sz="2000" b="1" dirty="0">
                <a:latin typeface="Calibri"/>
                <a:cs typeface="Calibri"/>
              </a:rPr>
              <a:t>e </a:t>
            </a:r>
            <a:r>
              <a:rPr sz="2000" b="1" spc="-20" dirty="0">
                <a:latin typeface="Calibri"/>
                <a:cs typeface="Calibri"/>
              </a:rPr>
              <a:t>R</a:t>
            </a:r>
            <a:r>
              <a:rPr sz="2000" b="1" spc="-10" dirty="0">
                <a:latin typeface="Calibri"/>
                <a:cs typeface="Calibri"/>
              </a:rPr>
              <a:t>i</a:t>
            </a:r>
            <a:r>
              <a:rPr sz="2000" b="1" dirty="0">
                <a:latin typeface="Calibri"/>
                <a:cs typeface="Calibri"/>
              </a:rPr>
              <a:t>d</a:t>
            </a:r>
            <a:r>
              <a:rPr sz="2000" b="1" spc="-10" dirty="0">
                <a:latin typeface="Calibri"/>
                <a:cs typeface="Calibri"/>
              </a:rPr>
              <a:t>e</a:t>
            </a:r>
            <a:r>
              <a:rPr sz="2000" b="1" spc="5" dirty="0">
                <a:latin typeface="Calibri"/>
                <a:cs typeface="Calibri"/>
              </a:rPr>
              <a:t>f</a:t>
            </a:r>
            <a:r>
              <a:rPr sz="2000" b="1" spc="-10" dirty="0">
                <a:latin typeface="Calibri"/>
                <a:cs typeface="Calibri"/>
              </a:rPr>
              <a:t>i</a:t>
            </a:r>
            <a:r>
              <a:rPr sz="2000" b="1" spc="-15" dirty="0">
                <a:latin typeface="Calibri"/>
                <a:cs typeface="Calibri"/>
              </a:rPr>
              <a:t>n</a:t>
            </a:r>
            <a:r>
              <a:rPr sz="2000" b="1" spc="-10" dirty="0">
                <a:latin typeface="Calibri"/>
                <a:cs typeface="Calibri"/>
              </a:rPr>
              <a:t>i</a:t>
            </a:r>
            <a:r>
              <a:rPr sz="2000" b="1" spc="5" dirty="0">
                <a:latin typeface="Calibri"/>
                <a:cs typeface="Calibri"/>
              </a:rPr>
              <a:t>z</a:t>
            </a:r>
            <a:r>
              <a:rPr sz="2000" b="1" spc="-10" dirty="0">
                <a:latin typeface="Calibri"/>
                <a:cs typeface="Calibri"/>
              </a:rPr>
              <a:t>i</a:t>
            </a:r>
            <a:r>
              <a:rPr sz="2000" b="1" spc="-20" dirty="0">
                <a:latin typeface="Calibri"/>
                <a:cs typeface="Calibri"/>
              </a:rPr>
              <a:t>o</a:t>
            </a:r>
            <a:r>
              <a:rPr sz="2000" b="1" dirty="0">
                <a:latin typeface="Calibri"/>
                <a:cs typeface="Calibri"/>
              </a:rPr>
              <a:t>ne</a:t>
            </a:r>
            <a:r>
              <a:rPr sz="2000" b="1" spc="5" dirty="0">
                <a:latin typeface="Calibri"/>
                <a:cs typeface="Calibri"/>
              </a:rPr>
              <a:t> </a:t>
            </a:r>
            <a:r>
              <a:rPr sz="2000" b="1" dirty="0">
                <a:latin typeface="Calibri"/>
                <a:cs typeface="Calibri"/>
              </a:rPr>
              <a:t>d</a:t>
            </a:r>
            <a:r>
              <a:rPr sz="2000" b="1" spc="5" dirty="0">
                <a:latin typeface="Calibri"/>
                <a:cs typeface="Calibri"/>
              </a:rPr>
              <a:t>e</a:t>
            </a:r>
            <a:r>
              <a:rPr sz="2000" b="1" spc="-5" dirty="0">
                <a:latin typeface="Calibri"/>
                <a:cs typeface="Calibri"/>
              </a:rPr>
              <a:t>l</a:t>
            </a:r>
            <a:r>
              <a:rPr sz="2000" b="1" spc="-10" dirty="0">
                <a:latin typeface="Calibri"/>
                <a:cs typeface="Calibri"/>
              </a:rPr>
              <a:t> </a:t>
            </a:r>
            <a:r>
              <a:rPr sz="2000" b="1" spc="-20" dirty="0">
                <a:latin typeface="Calibri"/>
                <a:cs typeface="Calibri"/>
              </a:rPr>
              <a:t>R</a:t>
            </a:r>
            <a:r>
              <a:rPr sz="2000" b="1" spc="-15" dirty="0">
                <a:latin typeface="Calibri"/>
                <a:cs typeface="Calibri"/>
              </a:rPr>
              <a:t>uo</a:t>
            </a:r>
            <a:r>
              <a:rPr sz="2000" b="1" spc="-10" dirty="0">
                <a:latin typeface="Calibri"/>
                <a:cs typeface="Calibri"/>
              </a:rPr>
              <a:t>l</a:t>
            </a:r>
            <a:r>
              <a:rPr sz="2000" b="1" spc="-15" dirty="0">
                <a:latin typeface="Calibri"/>
                <a:cs typeface="Calibri"/>
              </a:rPr>
              <a:t>o</a:t>
            </a:r>
            <a:r>
              <a:rPr sz="2000" b="1" spc="-5" dirty="0">
                <a:latin typeface="Calibri"/>
                <a:cs typeface="Calibri"/>
              </a:rPr>
              <a:t> </a:t>
            </a:r>
            <a:r>
              <a:rPr sz="2000" b="1" dirty="0">
                <a:latin typeface="Calibri"/>
                <a:cs typeface="Calibri"/>
              </a:rPr>
              <a:t>d</a:t>
            </a:r>
            <a:r>
              <a:rPr sz="2000" b="1" spc="5" dirty="0">
                <a:latin typeface="Calibri"/>
                <a:cs typeface="Calibri"/>
              </a:rPr>
              <a:t>e</a:t>
            </a:r>
            <a:r>
              <a:rPr sz="2000" b="1" spc="-10" dirty="0">
                <a:latin typeface="Calibri"/>
                <a:cs typeface="Calibri"/>
              </a:rPr>
              <a:t>lla</a:t>
            </a:r>
            <a:r>
              <a:rPr sz="2000" b="1" spc="5" dirty="0">
                <a:latin typeface="Calibri"/>
                <a:cs typeface="Calibri"/>
              </a:rPr>
              <a:t> </a:t>
            </a:r>
            <a:r>
              <a:rPr sz="2000" b="1" spc="-140" dirty="0">
                <a:latin typeface="Calibri"/>
                <a:cs typeface="Calibri"/>
              </a:rPr>
              <a:t>PA</a:t>
            </a:r>
            <a:endParaRPr sz="2000" dirty="0">
              <a:latin typeface="Calibri"/>
              <a:cs typeface="Calibri"/>
            </a:endParaRPr>
          </a:p>
          <a:p>
            <a:pPr>
              <a:lnSpc>
                <a:spcPts val="950"/>
              </a:lnSpc>
              <a:spcBef>
                <a:spcPts val="16"/>
              </a:spcBef>
            </a:pPr>
            <a:endParaRPr sz="950" dirty="0"/>
          </a:p>
          <a:p>
            <a:pPr marL="355600" indent="-342900">
              <a:lnSpc>
                <a:spcPct val="100000"/>
              </a:lnSpc>
              <a:buFont typeface="Arial"/>
              <a:buChar char="•"/>
              <a:tabLst>
                <a:tab pos="354965" algn="l"/>
              </a:tabLst>
            </a:pPr>
            <a:r>
              <a:rPr lang="it-IT" sz="1600" spc="-20" dirty="0">
                <a:latin typeface="Calibri"/>
                <a:cs typeface="Calibri"/>
              </a:rPr>
              <a:t> </a:t>
            </a:r>
            <a:r>
              <a:rPr sz="1600" spc="-20" dirty="0" err="1">
                <a:latin typeface="Calibri"/>
                <a:cs typeface="Calibri"/>
              </a:rPr>
              <a:t>N</a:t>
            </a:r>
            <a:r>
              <a:rPr sz="1600" spc="-5" dirty="0" err="1">
                <a:latin typeface="Calibri"/>
                <a:cs typeface="Calibri"/>
              </a:rPr>
              <a:t>ess</a:t>
            </a:r>
            <a:r>
              <a:rPr sz="1600" dirty="0" err="1">
                <a:latin typeface="Calibri"/>
                <a:cs typeface="Calibri"/>
              </a:rPr>
              <a:t>una</a:t>
            </a:r>
            <a:r>
              <a:rPr sz="1600" dirty="0">
                <a:latin typeface="Calibri"/>
                <a:cs typeface="Calibri"/>
              </a:rPr>
              <a:t> </a:t>
            </a:r>
            <a:r>
              <a:rPr sz="1600" b="1" spc="-5" dirty="0">
                <a:latin typeface="Calibri"/>
                <a:cs typeface="Calibri"/>
              </a:rPr>
              <a:t>pr</a:t>
            </a:r>
            <a:r>
              <a:rPr sz="1600" b="1" spc="-15" dirty="0">
                <a:latin typeface="Calibri"/>
                <a:cs typeface="Calibri"/>
              </a:rPr>
              <a:t>i</a:t>
            </a:r>
            <a:r>
              <a:rPr sz="1600" b="1" spc="-20" dirty="0">
                <a:latin typeface="Calibri"/>
                <a:cs typeface="Calibri"/>
              </a:rPr>
              <a:t>o</a:t>
            </a:r>
            <a:r>
              <a:rPr sz="1600" b="1" spc="-5" dirty="0">
                <a:latin typeface="Calibri"/>
                <a:cs typeface="Calibri"/>
              </a:rPr>
              <a:t>r</a:t>
            </a:r>
            <a:r>
              <a:rPr sz="1600" b="1" spc="-15" dirty="0">
                <a:latin typeface="Calibri"/>
                <a:cs typeface="Calibri"/>
              </a:rPr>
              <a:t>i</a:t>
            </a:r>
            <a:r>
              <a:rPr sz="1600" b="1" spc="-25" dirty="0">
                <a:latin typeface="Calibri"/>
                <a:cs typeface="Calibri"/>
              </a:rPr>
              <a:t>t</a:t>
            </a:r>
            <a:r>
              <a:rPr sz="1600" b="1" spc="-10" dirty="0">
                <a:latin typeface="Calibri"/>
                <a:cs typeface="Calibri"/>
              </a:rPr>
              <a:t>à</a:t>
            </a:r>
            <a:r>
              <a:rPr sz="1600" b="1" spc="5" dirty="0">
                <a:latin typeface="Calibri"/>
                <a:cs typeface="Calibri"/>
              </a:rPr>
              <a:t> </a:t>
            </a:r>
            <a:r>
              <a:rPr sz="1600" b="1" spc="-5" dirty="0">
                <a:latin typeface="Calibri"/>
                <a:cs typeface="Calibri"/>
              </a:rPr>
              <a:t>d</a:t>
            </a:r>
            <a:r>
              <a:rPr sz="1600" b="1" spc="-10" dirty="0">
                <a:latin typeface="Calibri"/>
                <a:cs typeface="Calibri"/>
              </a:rPr>
              <a:t>e</a:t>
            </a:r>
            <a:r>
              <a:rPr sz="1600" b="1" spc="-15" dirty="0">
                <a:latin typeface="Calibri"/>
                <a:cs typeface="Calibri"/>
              </a:rPr>
              <a:t>ll</a:t>
            </a:r>
            <a:r>
              <a:rPr sz="1600" b="1" spc="-120" dirty="0">
                <a:latin typeface="Calibri"/>
                <a:cs typeface="Calibri"/>
              </a:rPr>
              <a:t>’</a:t>
            </a:r>
            <a:r>
              <a:rPr sz="1600" b="1" spc="-30" dirty="0">
                <a:latin typeface="Calibri"/>
                <a:cs typeface="Calibri"/>
              </a:rPr>
              <a:t>at</a:t>
            </a:r>
            <a:r>
              <a:rPr sz="1600" b="1" spc="-10" dirty="0">
                <a:latin typeface="Calibri"/>
                <a:cs typeface="Calibri"/>
              </a:rPr>
              <a:t>t</a:t>
            </a:r>
            <a:r>
              <a:rPr sz="1600" b="1" spc="-15" dirty="0">
                <a:latin typeface="Calibri"/>
                <a:cs typeface="Calibri"/>
              </a:rPr>
              <a:t>i</a:t>
            </a:r>
            <a:r>
              <a:rPr sz="1600" b="1" spc="-5" dirty="0">
                <a:latin typeface="Calibri"/>
                <a:cs typeface="Calibri"/>
              </a:rPr>
              <a:t>v</a:t>
            </a:r>
            <a:r>
              <a:rPr sz="1600" b="1" spc="-15" dirty="0">
                <a:latin typeface="Calibri"/>
                <a:cs typeface="Calibri"/>
              </a:rPr>
              <a:t>i</a:t>
            </a:r>
            <a:r>
              <a:rPr sz="1600" b="1" spc="-25" dirty="0">
                <a:latin typeface="Calibri"/>
                <a:cs typeface="Calibri"/>
              </a:rPr>
              <a:t>t</a:t>
            </a:r>
            <a:r>
              <a:rPr sz="1600" b="1" spc="-10" dirty="0">
                <a:latin typeface="Calibri"/>
                <a:cs typeface="Calibri"/>
              </a:rPr>
              <a:t>à</a:t>
            </a:r>
            <a:r>
              <a:rPr sz="1600" b="1" spc="5" dirty="0">
                <a:latin typeface="Calibri"/>
                <a:cs typeface="Calibri"/>
              </a:rPr>
              <a:t> </a:t>
            </a:r>
            <a:r>
              <a:rPr sz="1600" b="1" spc="-5" dirty="0">
                <a:latin typeface="Calibri"/>
                <a:cs typeface="Calibri"/>
              </a:rPr>
              <a:t>p</a:t>
            </a:r>
            <a:r>
              <a:rPr sz="1600" b="1" spc="-25" dirty="0">
                <a:latin typeface="Calibri"/>
                <a:cs typeface="Calibri"/>
              </a:rPr>
              <a:t>r</a:t>
            </a:r>
            <a:r>
              <a:rPr sz="1600" b="1" spc="-20" dirty="0">
                <a:latin typeface="Calibri"/>
                <a:cs typeface="Calibri"/>
              </a:rPr>
              <a:t>o</a:t>
            </a:r>
            <a:r>
              <a:rPr sz="1600" b="1" spc="-25" dirty="0">
                <a:latin typeface="Calibri"/>
                <a:cs typeface="Calibri"/>
              </a:rPr>
              <a:t>g</a:t>
            </a:r>
            <a:r>
              <a:rPr sz="1600" b="1" spc="-20" dirty="0">
                <a:latin typeface="Calibri"/>
                <a:cs typeface="Calibri"/>
              </a:rPr>
              <a:t>e</a:t>
            </a:r>
            <a:r>
              <a:rPr sz="1600" b="1" spc="-30" dirty="0">
                <a:latin typeface="Calibri"/>
                <a:cs typeface="Calibri"/>
              </a:rPr>
              <a:t>t</a:t>
            </a:r>
            <a:r>
              <a:rPr sz="1600" b="1" spc="-10" dirty="0">
                <a:latin typeface="Calibri"/>
                <a:cs typeface="Calibri"/>
              </a:rPr>
              <a:t>t</a:t>
            </a:r>
            <a:r>
              <a:rPr sz="1600" b="1" spc="-15" dirty="0">
                <a:latin typeface="Calibri"/>
                <a:cs typeface="Calibri"/>
              </a:rPr>
              <a:t>ual</a:t>
            </a:r>
            <a:r>
              <a:rPr sz="1600" b="1" dirty="0">
                <a:latin typeface="Calibri"/>
                <a:cs typeface="Calibri"/>
              </a:rPr>
              <a:t>e </a:t>
            </a:r>
            <a:r>
              <a:rPr sz="1600" b="1" spc="-40" dirty="0">
                <a:latin typeface="Calibri"/>
                <a:cs typeface="Calibri"/>
              </a:rPr>
              <a:t>s</a:t>
            </a:r>
            <a:r>
              <a:rPr sz="1600" b="1" spc="-20" dirty="0">
                <a:latin typeface="Calibri"/>
                <a:cs typeface="Calibri"/>
              </a:rPr>
              <a:t>vo</a:t>
            </a:r>
            <a:r>
              <a:rPr sz="1600" b="1" spc="-15" dirty="0">
                <a:latin typeface="Calibri"/>
                <a:cs typeface="Calibri"/>
              </a:rPr>
              <a:t>l</a:t>
            </a:r>
            <a:r>
              <a:rPr sz="1600" b="1" spc="-25" dirty="0">
                <a:latin typeface="Calibri"/>
                <a:cs typeface="Calibri"/>
              </a:rPr>
              <a:t>t</a:t>
            </a:r>
            <a:r>
              <a:rPr sz="1600" b="1" spc="-10" dirty="0">
                <a:latin typeface="Calibri"/>
                <a:cs typeface="Calibri"/>
              </a:rPr>
              <a:t>a</a:t>
            </a:r>
            <a:r>
              <a:rPr sz="1600" b="1" spc="5" dirty="0">
                <a:latin typeface="Calibri"/>
                <a:cs typeface="Calibri"/>
              </a:rPr>
              <a:t> </a:t>
            </a:r>
            <a:r>
              <a:rPr sz="1600" b="1" spc="-15" dirty="0">
                <a:latin typeface="Calibri"/>
                <a:cs typeface="Calibri"/>
              </a:rPr>
              <a:t>all</a:t>
            </a:r>
            <a:r>
              <a:rPr sz="1600" b="1" spc="-5" dirty="0">
                <a:latin typeface="Calibri"/>
                <a:cs typeface="Calibri"/>
              </a:rPr>
              <a:t>’</a:t>
            </a:r>
            <a:r>
              <a:rPr sz="1600" b="1" spc="-15" dirty="0">
                <a:latin typeface="Calibri"/>
                <a:cs typeface="Calibri"/>
              </a:rPr>
              <a:t>i</a:t>
            </a:r>
            <a:r>
              <a:rPr sz="1600" b="1" spc="-30" dirty="0">
                <a:latin typeface="Calibri"/>
                <a:cs typeface="Calibri"/>
              </a:rPr>
              <a:t>nt</a:t>
            </a:r>
            <a:r>
              <a:rPr sz="1600" b="1" spc="-10" dirty="0">
                <a:latin typeface="Calibri"/>
                <a:cs typeface="Calibri"/>
              </a:rPr>
              <a:t>e</a:t>
            </a:r>
            <a:r>
              <a:rPr sz="1600" b="1" spc="-5" dirty="0">
                <a:latin typeface="Calibri"/>
                <a:cs typeface="Calibri"/>
              </a:rPr>
              <a:t>r</a:t>
            </a:r>
            <a:r>
              <a:rPr sz="1600" b="1" spc="-15" dirty="0">
                <a:latin typeface="Calibri"/>
                <a:cs typeface="Calibri"/>
              </a:rPr>
              <a:t>n</a:t>
            </a:r>
            <a:r>
              <a:rPr sz="1600" b="1" spc="-10" dirty="0">
                <a:latin typeface="Calibri"/>
                <a:cs typeface="Calibri"/>
              </a:rPr>
              <a:t>o</a:t>
            </a:r>
            <a:r>
              <a:rPr sz="1600" b="1" dirty="0">
                <a:latin typeface="Calibri"/>
                <a:cs typeface="Calibri"/>
              </a:rPr>
              <a:t> </a:t>
            </a:r>
            <a:r>
              <a:rPr sz="1600" b="1" spc="-5" dirty="0">
                <a:latin typeface="Calibri"/>
                <a:cs typeface="Calibri"/>
              </a:rPr>
              <a:t>d</a:t>
            </a:r>
            <a:r>
              <a:rPr sz="1600" b="1" spc="-10" dirty="0">
                <a:latin typeface="Calibri"/>
                <a:cs typeface="Calibri"/>
              </a:rPr>
              <a:t>e</a:t>
            </a:r>
            <a:r>
              <a:rPr sz="1600" b="1" spc="-15" dirty="0">
                <a:latin typeface="Calibri"/>
                <a:cs typeface="Calibri"/>
              </a:rPr>
              <a:t>ll</a:t>
            </a:r>
            <a:r>
              <a:rPr sz="1600" b="1" dirty="0">
                <a:latin typeface="Calibri"/>
                <a:cs typeface="Calibri"/>
              </a:rPr>
              <a:t>e</a:t>
            </a:r>
            <a:r>
              <a:rPr sz="1600" b="1" spc="10" dirty="0">
                <a:latin typeface="Calibri"/>
                <a:cs typeface="Calibri"/>
              </a:rPr>
              <a:t> </a:t>
            </a:r>
            <a:r>
              <a:rPr sz="1600" b="1" spc="-35" dirty="0">
                <a:latin typeface="Calibri"/>
                <a:cs typeface="Calibri"/>
              </a:rPr>
              <a:t>SA</a:t>
            </a:r>
            <a:endParaRPr sz="1600" dirty="0">
              <a:latin typeface="Calibri"/>
              <a:cs typeface="Calibri"/>
            </a:endParaRPr>
          </a:p>
          <a:p>
            <a:pPr>
              <a:lnSpc>
                <a:spcPts val="950"/>
              </a:lnSpc>
              <a:spcBef>
                <a:spcPts val="23"/>
              </a:spcBef>
              <a:buFont typeface="Arial"/>
              <a:buChar char="•"/>
            </a:pPr>
            <a:endParaRPr sz="950" dirty="0"/>
          </a:p>
          <a:p>
            <a:pPr marL="355600" indent="-342900">
              <a:lnSpc>
                <a:spcPct val="100000"/>
              </a:lnSpc>
              <a:buFont typeface="Arial"/>
              <a:buChar char="•"/>
              <a:tabLst>
                <a:tab pos="354965" algn="l"/>
              </a:tabLst>
            </a:pPr>
            <a:r>
              <a:rPr lang="it-IT" sz="1600" b="1" dirty="0">
                <a:latin typeface="Calibri"/>
                <a:cs typeface="Calibri"/>
              </a:rPr>
              <a:t> </a:t>
            </a:r>
            <a:r>
              <a:rPr sz="1600" b="1" dirty="0">
                <a:latin typeface="Calibri"/>
                <a:cs typeface="Calibri"/>
              </a:rPr>
              <a:t>P</a:t>
            </a:r>
            <a:r>
              <a:rPr sz="1600" b="1" spc="-25" dirty="0">
                <a:latin typeface="Calibri"/>
                <a:cs typeface="Calibri"/>
              </a:rPr>
              <a:t>r</a:t>
            </a:r>
            <a:r>
              <a:rPr sz="1600" b="1" spc="-10" dirty="0">
                <a:latin typeface="Calibri"/>
                <a:cs typeface="Calibri"/>
              </a:rPr>
              <a:t>o</a:t>
            </a:r>
            <a:r>
              <a:rPr sz="1600" b="1" spc="-25" dirty="0">
                <a:latin typeface="Calibri"/>
                <a:cs typeface="Calibri"/>
              </a:rPr>
              <a:t>g</a:t>
            </a:r>
            <a:r>
              <a:rPr sz="1600" b="1" spc="-20" dirty="0">
                <a:latin typeface="Calibri"/>
                <a:cs typeface="Calibri"/>
              </a:rPr>
              <a:t>e</a:t>
            </a:r>
            <a:r>
              <a:rPr sz="1600" b="1" spc="-30" dirty="0">
                <a:latin typeface="Calibri"/>
                <a:cs typeface="Calibri"/>
              </a:rPr>
              <a:t>tt</a:t>
            </a:r>
            <a:r>
              <a:rPr sz="1600" b="1" spc="-15" dirty="0">
                <a:latin typeface="Calibri"/>
                <a:cs typeface="Calibri"/>
              </a:rPr>
              <a:t>a</a:t>
            </a:r>
            <a:r>
              <a:rPr sz="1600" b="1" spc="-5" dirty="0">
                <a:latin typeface="Calibri"/>
                <a:cs typeface="Calibri"/>
              </a:rPr>
              <a:t>z</a:t>
            </a:r>
            <a:r>
              <a:rPr sz="1600" b="1" spc="-10" dirty="0">
                <a:latin typeface="Calibri"/>
                <a:cs typeface="Calibri"/>
              </a:rPr>
              <a:t>i</a:t>
            </a:r>
            <a:r>
              <a:rPr sz="1600" b="1" spc="-15" dirty="0">
                <a:latin typeface="Calibri"/>
                <a:cs typeface="Calibri"/>
              </a:rPr>
              <a:t>on</a:t>
            </a:r>
            <a:r>
              <a:rPr sz="1600" b="1" dirty="0">
                <a:latin typeface="Calibri"/>
                <a:cs typeface="Calibri"/>
              </a:rPr>
              <a:t>e </a:t>
            </a:r>
            <a:r>
              <a:rPr sz="1600" b="1" spc="-10" dirty="0">
                <a:latin typeface="Calibri"/>
                <a:cs typeface="Calibri"/>
              </a:rPr>
              <a:t>I</a:t>
            </a:r>
            <a:r>
              <a:rPr sz="1600" b="1" spc="-30" dirty="0">
                <a:latin typeface="Calibri"/>
                <a:cs typeface="Calibri"/>
              </a:rPr>
              <a:t>n</a:t>
            </a:r>
            <a:r>
              <a:rPr sz="1600" b="1" spc="-35" dirty="0">
                <a:latin typeface="Calibri"/>
                <a:cs typeface="Calibri"/>
              </a:rPr>
              <a:t>t</a:t>
            </a:r>
            <a:r>
              <a:rPr sz="1600" b="1" spc="-10" dirty="0">
                <a:latin typeface="Calibri"/>
                <a:cs typeface="Calibri"/>
              </a:rPr>
              <a:t>e</a:t>
            </a:r>
            <a:r>
              <a:rPr sz="1600" b="1" spc="-5" dirty="0">
                <a:latin typeface="Calibri"/>
                <a:cs typeface="Calibri"/>
              </a:rPr>
              <a:t>r</a:t>
            </a:r>
            <a:r>
              <a:rPr sz="1600" b="1" spc="-15" dirty="0">
                <a:latin typeface="Calibri"/>
                <a:cs typeface="Calibri"/>
              </a:rPr>
              <a:t>n</a:t>
            </a:r>
            <a:r>
              <a:rPr sz="1600" b="1" spc="-10" dirty="0">
                <a:latin typeface="Calibri"/>
                <a:cs typeface="Calibri"/>
              </a:rPr>
              <a:t>a</a:t>
            </a:r>
            <a:r>
              <a:rPr sz="1600" b="1" dirty="0">
                <a:latin typeface="Calibri"/>
                <a:cs typeface="Calibri"/>
              </a:rPr>
              <a:t>  </a:t>
            </a:r>
            <a:r>
              <a:rPr sz="1600" dirty="0">
                <a:latin typeface="Calibri"/>
                <a:cs typeface="Calibri"/>
              </a:rPr>
              <a:t>(n</a:t>
            </a:r>
            <a:r>
              <a:rPr sz="1600" spc="-5" dirty="0">
                <a:latin typeface="Calibri"/>
                <a:cs typeface="Calibri"/>
              </a:rPr>
              <a:t>o</a:t>
            </a:r>
            <a:r>
              <a:rPr sz="1600" dirty="0">
                <a:latin typeface="Calibri"/>
                <a:cs typeface="Calibri"/>
              </a:rPr>
              <a:t>n</a:t>
            </a:r>
            <a:r>
              <a:rPr sz="1600" spc="10" dirty="0">
                <a:latin typeface="Calibri"/>
                <a:cs typeface="Calibri"/>
              </a:rPr>
              <a:t> </a:t>
            </a:r>
            <a:r>
              <a:rPr sz="1600" dirty="0">
                <a:latin typeface="Calibri"/>
                <a:cs typeface="Calibri"/>
              </a:rPr>
              <a:t>in</a:t>
            </a:r>
            <a:r>
              <a:rPr sz="1600" spc="-10" dirty="0">
                <a:latin typeface="Calibri"/>
                <a:cs typeface="Calibri"/>
              </a:rPr>
              <a:t>c</a:t>
            </a:r>
            <a:r>
              <a:rPr sz="1600" spc="-5" dirty="0">
                <a:latin typeface="Calibri"/>
                <a:cs typeface="Calibri"/>
              </a:rPr>
              <a:t>e</a:t>
            </a:r>
            <a:r>
              <a:rPr sz="1600" spc="-15" dirty="0">
                <a:latin typeface="Calibri"/>
                <a:cs typeface="Calibri"/>
              </a:rPr>
              <a:t>nt</a:t>
            </a:r>
            <a:r>
              <a:rPr sz="1600" dirty="0">
                <a:latin typeface="Calibri"/>
                <a:cs typeface="Calibri"/>
              </a:rPr>
              <a:t>i</a:t>
            </a:r>
            <a:r>
              <a:rPr sz="1600" spc="-30" dirty="0">
                <a:latin typeface="Calibri"/>
                <a:cs typeface="Calibri"/>
              </a:rPr>
              <a:t>v</a:t>
            </a:r>
            <a:r>
              <a:rPr sz="1600" spc="-20" dirty="0">
                <a:latin typeface="Calibri"/>
                <a:cs typeface="Calibri"/>
              </a:rPr>
              <a:t>a</a:t>
            </a:r>
            <a:r>
              <a:rPr sz="1600" spc="-35" dirty="0">
                <a:latin typeface="Calibri"/>
                <a:cs typeface="Calibri"/>
              </a:rPr>
              <a:t>t</a:t>
            </a:r>
            <a:r>
              <a:rPr sz="1600" dirty="0">
                <a:latin typeface="Calibri"/>
                <a:cs typeface="Calibri"/>
              </a:rPr>
              <a:t>a)</a:t>
            </a:r>
            <a:r>
              <a:rPr sz="1600" spc="10" dirty="0">
                <a:latin typeface="Calibri"/>
                <a:cs typeface="Calibri"/>
              </a:rPr>
              <a:t> </a:t>
            </a:r>
            <a:r>
              <a:rPr sz="1600" b="1" spc="-10" dirty="0">
                <a:latin typeface="Calibri"/>
                <a:cs typeface="Calibri"/>
              </a:rPr>
              <a:t>e</a:t>
            </a:r>
            <a:r>
              <a:rPr sz="1600" b="1" dirty="0">
                <a:latin typeface="Calibri"/>
                <a:cs typeface="Calibri"/>
              </a:rPr>
              <a:t>d </a:t>
            </a:r>
            <a:r>
              <a:rPr sz="1600" b="1" spc="-15" dirty="0">
                <a:latin typeface="Calibri"/>
                <a:cs typeface="Calibri"/>
              </a:rPr>
              <a:t>E</a:t>
            </a:r>
            <a:r>
              <a:rPr sz="1600" b="1" spc="-35" dirty="0">
                <a:latin typeface="Calibri"/>
                <a:cs typeface="Calibri"/>
              </a:rPr>
              <a:t>st</a:t>
            </a:r>
            <a:r>
              <a:rPr sz="1600" b="1" spc="-10" dirty="0">
                <a:latin typeface="Calibri"/>
                <a:cs typeface="Calibri"/>
              </a:rPr>
              <a:t>e</a:t>
            </a:r>
            <a:r>
              <a:rPr sz="1600" b="1" spc="-5" dirty="0">
                <a:latin typeface="Calibri"/>
                <a:cs typeface="Calibri"/>
              </a:rPr>
              <a:t>r</a:t>
            </a:r>
            <a:r>
              <a:rPr sz="1600" b="1" spc="-15" dirty="0">
                <a:latin typeface="Calibri"/>
                <a:cs typeface="Calibri"/>
              </a:rPr>
              <a:t>n</a:t>
            </a:r>
            <a:r>
              <a:rPr sz="1600" b="1" spc="-10" dirty="0">
                <a:latin typeface="Calibri"/>
                <a:cs typeface="Calibri"/>
              </a:rPr>
              <a:t>a</a:t>
            </a:r>
            <a:r>
              <a:rPr sz="1600" b="1" dirty="0">
                <a:latin typeface="Calibri"/>
                <a:cs typeface="Calibri"/>
              </a:rPr>
              <a:t> </a:t>
            </a:r>
            <a:r>
              <a:rPr sz="1600" spc="5" dirty="0">
                <a:latin typeface="Calibri"/>
                <a:cs typeface="Calibri"/>
              </a:rPr>
              <a:t>p</a:t>
            </a:r>
            <a:r>
              <a:rPr sz="1600" dirty="0">
                <a:latin typeface="Calibri"/>
                <a:cs typeface="Calibri"/>
              </a:rPr>
              <a:t>o</a:t>
            </a:r>
            <a:r>
              <a:rPr sz="1600" spc="-25" dirty="0">
                <a:latin typeface="Calibri"/>
                <a:cs typeface="Calibri"/>
              </a:rPr>
              <a:t>s</a:t>
            </a:r>
            <a:r>
              <a:rPr sz="1600" spc="-35" dirty="0">
                <a:latin typeface="Calibri"/>
                <a:cs typeface="Calibri"/>
              </a:rPr>
              <a:t>t</a:t>
            </a:r>
            <a:r>
              <a:rPr sz="1600" spc="-10" dirty="0">
                <a:latin typeface="Calibri"/>
                <a:cs typeface="Calibri"/>
              </a:rPr>
              <a:t>e</a:t>
            </a:r>
            <a:r>
              <a:rPr sz="1600" spc="10" dirty="0">
                <a:latin typeface="Calibri"/>
                <a:cs typeface="Calibri"/>
              </a:rPr>
              <a:t> </a:t>
            </a:r>
            <a:r>
              <a:rPr sz="1600" b="1" spc="-20" dirty="0">
                <a:latin typeface="Calibri"/>
                <a:cs typeface="Calibri"/>
              </a:rPr>
              <a:t>s</a:t>
            </a:r>
            <a:r>
              <a:rPr sz="1600" b="1" spc="-15" dirty="0">
                <a:latin typeface="Calibri"/>
                <a:cs typeface="Calibri"/>
              </a:rPr>
              <a:t>ull</a:t>
            </a:r>
            <a:r>
              <a:rPr sz="1600" b="1" spc="-10" dirty="0">
                <a:latin typeface="Calibri"/>
                <a:cs typeface="Calibri"/>
              </a:rPr>
              <a:t>o</a:t>
            </a:r>
            <a:r>
              <a:rPr sz="1600" b="1" dirty="0">
                <a:latin typeface="Calibri"/>
                <a:cs typeface="Calibri"/>
              </a:rPr>
              <a:t> </a:t>
            </a:r>
            <a:r>
              <a:rPr sz="1600" b="1" spc="-40" dirty="0">
                <a:latin typeface="Calibri"/>
                <a:cs typeface="Calibri"/>
              </a:rPr>
              <a:t>s</a:t>
            </a:r>
            <a:r>
              <a:rPr sz="1600" b="1" spc="-35" dirty="0">
                <a:latin typeface="Calibri"/>
                <a:cs typeface="Calibri"/>
              </a:rPr>
              <a:t>t</a:t>
            </a:r>
            <a:r>
              <a:rPr sz="1600" b="1" spc="-20" dirty="0">
                <a:latin typeface="Calibri"/>
                <a:cs typeface="Calibri"/>
              </a:rPr>
              <a:t>ess</a:t>
            </a:r>
            <a:r>
              <a:rPr sz="1600" b="1" spc="-10" dirty="0">
                <a:latin typeface="Calibri"/>
                <a:cs typeface="Calibri"/>
              </a:rPr>
              <a:t>o</a:t>
            </a:r>
            <a:r>
              <a:rPr sz="1600" b="1" spc="-5" dirty="0">
                <a:latin typeface="Calibri"/>
                <a:cs typeface="Calibri"/>
              </a:rPr>
              <a:t> </a:t>
            </a:r>
            <a:r>
              <a:rPr sz="1600" b="1" spc="-15" dirty="0">
                <a:latin typeface="Calibri"/>
                <a:cs typeface="Calibri"/>
              </a:rPr>
              <a:t>pian</a:t>
            </a:r>
            <a:r>
              <a:rPr sz="1600" b="1" spc="-10" dirty="0">
                <a:latin typeface="Calibri"/>
                <a:cs typeface="Calibri"/>
              </a:rPr>
              <a:t>o</a:t>
            </a:r>
            <a:endParaRPr sz="1600" dirty="0">
              <a:latin typeface="Calibri"/>
              <a:cs typeface="Calibri"/>
            </a:endParaRPr>
          </a:p>
          <a:p>
            <a:pPr>
              <a:lnSpc>
                <a:spcPts val="900"/>
              </a:lnSpc>
              <a:spcBef>
                <a:spcPts val="40"/>
              </a:spcBef>
              <a:buFont typeface="Arial"/>
              <a:buChar char="•"/>
            </a:pPr>
            <a:endParaRPr sz="900" dirty="0"/>
          </a:p>
          <a:p>
            <a:pPr marL="407670" indent="-395605">
              <a:lnSpc>
                <a:spcPct val="100000"/>
              </a:lnSpc>
              <a:buFont typeface="Arial"/>
              <a:buChar char="•"/>
              <a:tabLst>
                <a:tab pos="407670" algn="l"/>
              </a:tabLst>
            </a:pPr>
            <a:r>
              <a:rPr sz="1600" b="1" spc="-15" dirty="0">
                <a:latin typeface="Calibri"/>
                <a:cs typeface="Calibri"/>
              </a:rPr>
              <a:t>Nu</a:t>
            </a:r>
            <a:r>
              <a:rPr sz="1600" b="1" spc="-20" dirty="0">
                <a:latin typeface="Calibri"/>
                <a:cs typeface="Calibri"/>
              </a:rPr>
              <a:t>ov</a:t>
            </a:r>
            <a:r>
              <a:rPr sz="1600" b="1" spc="-10" dirty="0">
                <a:latin typeface="Calibri"/>
                <a:cs typeface="Calibri"/>
              </a:rPr>
              <a:t>o</a:t>
            </a:r>
            <a:r>
              <a:rPr sz="1600" b="1" dirty="0">
                <a:latin typeface="Calibri"/>
                <a:cs typeface="Calibri"/>
              </a:rPr>
              <a:t> </a:t>
            </a:r>
            <a:r>
              <a:rPr sz="1600" b="1" spc="-20" dirty="0">
                <a:latin typeface="Calibri"/>
                <a:cs typeface="Calibri"/>
              </a:rPr>
              <a:t>R</a:t>
            </a:r>
            <a:r>
              <a:rPr sz="1600" b="1" spc="-15" dirty="0">
                <a:latin typeface="Calibri"/>
                <a:cs typeface="Calibri"/>
              </a:rPr>
              <a:t>u</a:t>
            </a:r>
            <a:r>
              <a:rPr sz="1600" b="1" spc="-20" dirty="0">
                <a:latin typeface="Calibri"/>
                <a:cs typeface="Calibri"/>
              </a:rPr>
              <a:t>o</a:t>
            </a:r>
            <a:r>
              <a:rPr sz="1600" b="1" spc="-15" dirty="0">
                <a:latin typeface="Calibri"/>
                <a:cs typeface="Calibri"/>
              </a:rPr>
              <a:t>l</a:t>
            </a:r>
            <a:r>
              <a:rPr sz="1600" b="1" spc="-10" dirty="0">
                <a:latin typeface="Calibri"/>
                <a:cs typeface="Calibri"/>
              </a:rPr>
              <a:t>o</a:t>
            </a:r>
            <a:r>
              <a:rPr sz="1600" b="1" dirty="0">
                <a:latin typeface="Calibri"/>
                <a:cs typeface="Calibri"/>
              </a:rPr>
              <a:t> </a:t>
            </a:r>
            <a:r>
              <a:rPr sz="1600" b="1" spc="-120" dirty="0">
                <a:latin typeface="Calibri"/>
                <a:cs typeface="Calibri"/>
              </a:rPr>
              <a:t>P</a:t>
            </a:r>
            <a:r>
              <a:rPr sz="1600" b="1" spc="-15" dirty="0">
                <a:latin typeface="Calibri"/>
                <a:cs typeface="Calibri"/>
              </a:rPr>
              <a:t>A</a:t>
            </a:r>
            <a:r>
              <a:rPr sz="1600" b="1" dirty="0">
                <a:latin typeface="Calibri"/>
                <a:cs typeface="Calibri"/>
              </a:rPr>
              <a:t> </a:t>
            </a:r>
            <a:r>
              <a:rPr sz="1600" b="1" spc="-20" dirty="0">
                <a:latin typeface="Calibri"/>
                <a:cs typeface="Calibri"/>
              </a:rPr>
              <a:t>v</a:t>
            </a:r>
            <a:r>
              <a:rPr sz="1600" b="1" spc="-10" dirty="0">
                <a:latin typeface="Calibri"/>
                <a:cs typeface="Calibri"/>
              </a:rPr>
              <a:t>e</a:t>
            </a:r>
            <a:r>
              <a:rPr sz="1600" b="1" spc="-25" dirty="0">
                <a:latin typeface="Calibri"/>
                <a:cs typeface="Calibri"/>
              </a:rPr>
              <a:t>r</a:t>
            </a:r>
            <a:r>
              <a:rPr sz="1600" b="1" spc="-20" dirty="0">
                <a:latin typeface="Calibri"/>
                <a:cs typeface="Calibri"/>
              </a:rPr>
              <a:t>s</a:t>
            </a:r>
            <a:r>
              <a:rPr sz="1600" b="1" spc="-10" dirty="0">
                <a:latin typeface="Calibri"/>
                <a:cs typeface="Calibri"/>
              </a:rPr>
              <a:t>o</a:t>
            </a:r>
            <a:r>
              <a:rPr sz="1600" b="1" dirty="0">
                <a:latin typeface="Calibri"/>
                <a:cs typeface="Calibri"/>
              </a:rPr>
              <a:t> </a:t>
            </a:r>
            <a:r>
              <a:rPr sz="1600" b="1" spc="-25" dirty="0">
                <a:latin typeface="Calibri"/>
                <a:cs typeface="Calibri"/>
              </a:rPr>
              <a:t>f</a:t>
            </a:r>
            <a:r>
              <a:rPr sz="1600" b="1" spc="-15" dirty="0">
                <a:latin typeface="Calibri"/>
                <a:cs typeface="Calibri"/>
              </a:rPr>
              <a:t>a</a:t>
            </a:r>
            <a:r>
              <a:rPr sz="1600" b="1" spc="-20" dirty="0">
                <a:latin typeface="Calibri"/>
                <a:cs typeface="Calibri"/>
              </a:rPr>
              <a:t>s</a:t>
            </a:r>
            <a:r>
              <a:rPr sz="1600" b="1" spc="-5" dirty="0">
                <a:latin typeface="Calibri"/>
                <a:cs typeface="Calibri"/>
              </a:rPr>
              <a:t>i</a:t>
            </a:r>
            <a:r>
              <a:rPr sz="1600" b="1" dirty="0">
                <a:latin typeface="Calibri"/>
                <a:cs typeface="Calibri"/>
              </a:rPr>
              <a:t> </a:t>
            </a:r>
            <a:r>
              <a:rPr sz="1600" b="1" spc="-15" dirty="0">
                <a:latin typeface="Calibri"/>
                <a:cs typeface="Calibri"/>
              </a:rPr>
              <a:t>d</a:t>
            </a:r>
            <a:r>
              <a:rPr sz="1600" b="1" spc="-5" dirty="0">
                <a:latin typeface="Calibri"/>
                <a:cs typeface="Calibri"/>
              </a:rPr>
              <a:t>i</a:t>
            </a:r>
            <a:r>
              <a:rPr sz="1600" b="1" dirty="0">
                <a:latin typeface="Calibri"/>
                <a:cs typeface="Calibri"/>
              </a:rPr>
              <a:t> </a:t>
            </a:r>
            <a:r>
              <a:rPr sz="1600" b="1" spc="-5" dirty="0">
                <a:latin typeface="Calibri"/>
                <a:cs typeface="Calibri"/>
              </a:rPr>
              <a:t>p</a:t>
            </a:r>
            <a:r>
              <a:rPr sz="1600" b="1" spc="-25" dirty="0">
                <a:latin typeface="Calibri"/>
                <a:cs typeface="Calibri"/>
              </a:rPr>
              <a:t>r</a:t>
            </a:r>
            <a:r>
              <a:rPr sz="1600" b="1" spc="-20" dirty="0">
                <a:latin typeface="Calibri"/>
                <a:cs typeface="Calibri"/>
              </a:rPr>
              <a:t>o</a:t>
            </a:r>
            <a:r>
              <a:rPr sz="1600" b="1" spc="-5" dirty="0">
                <a:latin typeface="Calibri"/>
                <a:cs typeface="Calibri"/>
              </a:rPr>
              <a:t>g</a:t>
            </a:r>
            <a:r>
              <a:rPr sz="1600" b="1" spc="-45" dirty="0">
                <a:latin typeface="Calibri"/>
                <a:cs typeface="Calibri"/>
              </a:rPr>
              <a:t>r</a:t>
            </a:r>
            <a:r>
              <a:rPr sz="1600" b="1" spc="-15" dirty="0">
                <a:latin typeface="Calibri"/>
                <a:cs typeface="Calibri"/>
              </a:rPr>
              <a:t>a</a:t>
            </a:r>
            <a:r>
              <a:rPr sz="1600" b="1" spc="-5" dirty="0">
                <a:latin typeface="Calibri"/>
                <a:cs typeface="Calibri"/>
              </a:rPr>
              <a:t>mm</a:t>
            </a:r>
            <a:r>
              <a:rPr sz="1600" b="1" spc="-15" dirty="0">
                <a:latin typeface="Calibri"/>
                <a:cs typeface="Calibri"/>
              </a:rPr>
              <a:t>a</a:t>
            </a:r>
            <a:r>
              <a:rPr sz="1600" b="1" spc="-5" dirty="0">
                <a:latin typeface="Calibri"/>
                <a:cs typeface="Calibri"/>
              </a:rPr>
              <a:t>z</a:t>
            </a:r>
            <a:r>
              <a:rPr sz="1600" b="1" spc="-15" dirty="0">
                <a:latin typeface="Calibri"/>
                <a:cs typeface="Calibri"/>
              </a:rPr>
              <a:t>i</a:t>
            </a:r>
            <a:r>
              <a:rPr sz="1600" b="1" spc="-20" dirty="0">
                <a:latin typeface="Calibri"/>
                <a:cs typeface="Calibri"/>
              </a:rPr>
              <a:t>o</a:t>
            </a:r>
            <a:r>
              <a:rPr sz="1600" b="1" spc="-5" dirty="0">
                <a:latin typeface="Calibri"/>
                <a:cs typeface="Calibri"/>
              </a:rPr>
              <a:t>n</a:t>
            </a:r>
            <a:r>
              <a:rPr sz="1600" b="1" dirty="0">
                <a:latin typeface="Calibri"/>
                <a:cs typeface="Calibri"/>
              </a:rPr>
              <a:t>e </a:t>
            </a:r>
            <a:r>
              <a:rPr sz="1600" spc="-10" dirty="0">
                <a:latin typeface="Calibri"/>
                <a:cs typeface="Calibri"/>
              </a:rPr>
              <a:t>e</a:t>
            </a:r>
            <a:r>
              <a:rPr sz="1600" spc="10" dirty="0">
                <a:latin typeface="Calibri"/>
                <a:cs typeface="Calibri"/>
              </a:rPr>
              <a:t> </a:t>
            </a:r>
            <a:r>
              <a:rPr sz="1600" b="1" spc="-10" dirty="0">
                <a:latin typeface="Calibri"/>
                <a:cs typeface="Calibri"/>
              </a:rPr>
              <a:t>co</a:t>
            </a:r>
            <a:r>
              <a:rPr sz="1600" b="1" spc="-30" dirty="0">
                <a:latin typeface="Calibri"/>
                <a:cs typeface="Calibri"/>
              </a:rPr>
              <a:t>n</a:t>
            </a:r>
            <a:r>
              <a:rPr sz="1600" b="1" spc="-10" dirty="0">
                <a:latin typeface="Calibri"/>
                <a:cs typeface="Calibri"/>
              </a:rPr>
              <a:t>t</a:t>
            </a:r>
            <a:r>
              <a:rPr sz="1600" b="1" spc="-25" dirty="0">
                <a:latin typeface="Calibri"/>
                <a:cs typeface="Calibri"/>
              </a:rPr>
              <a:t>r</a:t>
            </a:r>
            <a:r>
              <a:rPr sz="1600" b="1" spc="-15" dirty="0">
                <a:latin typeface="Calibri"/>
                <a:cs typeface="Calibri"/>
              </a:rPr>
              <a:t>o</a:t>
            </a:r>
            <a:r>
              <a:rPr sz="1600" b="1" spc="-10" dirty="0">
                <a:latin typeface="Calibri"/>
                <a:cs typeface="Calibri"/>
              </a:rPr>
              <a:t>llo</a:t>
            </a:r>
            <a:r>
              <a:rPr sz="1600" b="1" dirty="0">
                <a:latin typeface="Calibri"/>
                <a:cs typeface="Calibri"/>
              </a:rPr>
              <a:t> </a:t>
            </a:r>
            <a:r>
              <a:rPr sz="1600" b="1" spc="-10" dirty="0">
                <a:latin typeface="Calibri"/>
                <a:cs typeface="Calibri"/>
              </a:rPr>
              <a:t>e</a:t>
            </a:r>
            <a:r>
              <a:rPr sz="1600" b="1" spc="-20" dirty="0">
                <a:latin typeface="Calibri"/>
                <a:cs typeface="Calibri"/>
              </a:rPr>
              <a:t>s</a:t>
            </a:r>
            <a:r>
              <a:rPr sz="1600" b="1" spc="-10" dirty="0">
                <a:latin typeface="Calibri"/>
                <a:cs typeface="Calibri"/>
              </a:rPr>
              <a:t>e</a:t>
            </a:r>
            <a:r>
              <a:rPr sz="1600" b="1" spc="-5" dirty="0">
                <a:latin typeface="Calibri"/>
                <a:cs typeface="Calibri"/>
              </a:rPr>
              <a:t>c</a:t>
            </a:r>
            <a:r>
              <a:rPr sz="1600" b="1" spc="-15" dirty="0">
                <a:latin typeface="Calibri"/>
                <a:cs typeface="Calibri"/>
              </a:rPr>
              <a:t>u</a:t>
            </a:r>
            <a:r>
              <a:rPr sz="1600" b="1" spc="-5" dirty="0">
                <a:latin typeface="Calibri"/>
                <a:cs typeface="Calibri"/>
              </a:rPr>
              <a:t>z</a:t>
            </a:r>
            <a:r>
              <a:rPr sz="1600" b="1" spc="-10" dirty="0">
                <a:latin typeface="Calibri"/>
                <a:cs typeface="Calibri"/>
              </a:rPr>
              <a:t>i</a:t>
            </a:r>
            <a:r>
              <a:rPr sz="1600" b="1" spc="-15" dirty="0">
                <a:latin typeface="Calibri"/>
                <a:cs typeface="Calibri"/>
              </a:rPr>
              <a:t>on</a:t>
            </a:r>
            <a:r>
              <a:rPr sz="1600" b="1" dirty="0">
                <a:latin typeface="Calibri"/>
                <a:cs typeface="Calibri"/>
              </a:rPr>
              <a:t>e</a:t>
            </a:r>
            <a:endParaRPr sz="1600" dirty="0">
              <a:latin typeface="Calibri"/>
              <a:cs typeface="Calibri"/>
            </a:endParaRPr>
          </a:p>
          <a:p>
            <a:pPr>
              <a:lnSpc>
                <a:spcPts val="950"/>
              </a:lnSpc>
              <a:spcBef>
                <a:spcPts val="22"/>
              </a:spcBef>
              <a:buFont typeface="Arial"/>
              <a:buChar char="•"/>
            </a:pPr>
            <a:endParaRPr sz="950" dirty="0"/>
          </a:p>
          <a:p>
            <a:pPr marL="12700">
              <a:lnSpc>
                <a:spcPct val="100000"/>
              </a:lnSpc>
              <a:tabLst>
                <a:tab pos="354965" algn="l"/>
              </a:tabLst>
            </a:pPr>
            <a:r>
              <a:rPr lang="it-IT" sz="1600" spc="-10" dirty="0">
                <a:latin typeface="Calibri"/>
                <a:cs typeface="Calibri"/>
              </a:rPr>
              <a:t>Quanto sopra ha determinato un </a:t>
            </a:r>
            <a:r>
              <a:rPr lang="it-IT" sz="1600" b="1" spc="-10" dirty="0">
                <a:latin typeface="Calibri"/>
                <a:cs typeface="Calibri"/>
              </a:rPr>
              <a:t>+</a:t>
            </a:r>
            <a:r>
              <a:rPr sz="1600" b="1" spc="5" dirty="0">
                <a:latin typeface="Calibri"/>
                <a:cs typeface="Calibri"/>
              </a:rPr>
              <a:t> </a:t>
            </a:r>
            <a:r>
              <a:rPr lang="it-IT" sz="1600" b="1" spc="-15" dirty="0">
                <a:latin typeface="Calibri"/>
                <a:cs typeface="Calibri"/>
              </a:rPr>
              <a:t>300</a:t>
            </a:r>
            <a:r>
              <a:rPr sz="1600" b="1" spc="5" dirty="0">
                <a:latin typeface="Calibri"/>
                <a:cs typeface="Calibri"/>
              </a:rPr>
              <a:t> </a:t>
            </a:r>
            <a:r>
              <a:rPr sz="1600" b="1" dirty="0">
                <a:latin typeface="Calibri"/>
                <a:cs typeface="Calibri"/>
              </a:rPr>
              <a:t>%</a:t>
            </a:r>
            <a:r>
              <a:rPr sz="1600" b="1" spc="5" dirty="0">
                <a:latin typeface="Calibri"/>
                <a:cs typeface="Calibri"/>
              </a:rPr>
              <a:t> </a:t>
            </a:r>
            <a:r>
              <a:rPr sz="1600" b="1" spc="-5" dirty="0">
                <a:latin typeface="Calibri"/>
                <a:cs typeface="Calibri"/>
              </a:rPr>
              <a:t>d</a:t>
            </a:r>
            <a:r>
              <a:rPr sz="1600" b="1" spc="-10" dirty="0">
                <a:latin typeface="Calibri"/>
                <a:cs typeface="Calibri"/>
              </a:rPr>
              <a:t>e</a:t>
            </a:r>
            <a:r>
              <a:rPr sz="1600" b="1" spc="-5" dirty="0">
                <a:latin typeface="Calibri"/>
                <a:cs typeface="Calibri"/>
              </a:rPr>
              <a:t>l</a:t>
            </a:r>
            <a:r>
              <a:rPr sz="1600" b="1" dirty="0">
                <a:latin typeface="Calibri"/>
                <a:cs typeface="Calibri"/>
              </a:rPr>
              <a:t> M</a:t>
            </a:r>
            <a:r>
              <a:rPr sz="1600" b="1" spc="-10" dirty="0">
                <a:latin typeface="Calibri"/>
                <a:cs typeface="Calibri"/>
              </a:rPr>
              <a:t>e</a:t>
            </a:r>
            <a:r>
              <a:rPr sz="1600" b="1" spc="-30" dirty="0">
                <a:latin typeface="Calibri"/>
                <a:cs typeface="Calibri"/>
              </a:rPr>
              <a:t>r</a:t>
            </a:r>
            <a:r>
              <a:rPr sz="1600" b="1" spc="-15" dirty="0">
                <a:latin typeface="Calibri"/>
                <a:cs typeface="Calibri"/>
              </a:rPr>
              <a:t>c</a:t>
            </a:r>
            <a:r>
              <a:rPr sz="1600" b="1" spc="-30" dirty="0">
                <a:latin typeface="Calibri"/>
                <a:cs typeface="Calibri"/>
              </a:rPr>
              <a:t>a</a:t>
            </a:r>
            <a:r>
              <a:rPr sz="1600" b="1" spc="-25" dirty="0">
                <a:latin typeface="Calibri"/>
                <a:cs typeface="Calibri"/>
              </a:rPr>
              <a:t>t</a:t>
            </a:r>
            <a:r>
              <a:rPr sz="1600" b="1" spc="-10" dirty="0">
                <a:latin typeface="Calibri"/>
                <a:cs typeface="Calibri"/>
              </a:rPr>
              <a:t>o</a:t>
            </a:r>
            <a:r>
              <a:rPr sz="1600" b="1" dirty="0">
                <a:latin typeface="Calibri"/>
                <a:cs typeface="Calibri"/>
              </a:rPr>
              <a:t> </a:t>
            </a:r>
            <a:r>
              <a:rPr sz="1600" b="1" spc="-5" dirty="0">
                <a:latin typeface="Calibri"/>
                <a:cs typeface="Calibri"/>
              </a:rPr>
              <a:t>d</a:t>
            </a:r>
            <a:r>
              <a:rPr sz="1600" b="1" spc="-10" dirty="0">
                <a:latin typeface="Calibri"/>
                <a:cs typeface="Calibri"/>
              </a:rPr>
              <a:t>e</a:t>
            </a:r>
            <a:r>
              <a:rPr sz="1600" b="1" spc="-5" dirty="0">
                <a:latin typeface="Calibri"/>
                <a:cs typeface="Calibri"/>
              </a:rPr>
              <a:t>i</a:t>
            </a:r>
            <a:r>
              <a:rPr sz="1600" b="1" dirty="0">
                <a:latin typeface="Calibri"/>
                <a:cs typeface="Calibri"/>
              </a:rPr>
              <a:t> </a:t>
            </a:r>
            <a:r>
              <a:rPr sz="1600" b="1" spc="-15" dirty="0">
                <a:latin typeface="Calibri"/>
                <a:cs typeface="Calibri"/>
              </a:rPr>
              <a:t>SIA</a:t>
            </a:r>
            <a:r>
              <a:rPr sz="1600" b="1" dirty="0">
                <a:latin typeface="Calibri"/>
                <a:cs typeface="Calibri"/>
              </a:rPr>
              <a:t> </a:t>
            </a:r>
            <a:r>
              <a:rPr sz="1600" spc="5" dirty="0">
                <a:latin typeface="Calibri"/>
                <a:cs typeface="Calibri"/>
              </a:rPr>
              <a:t>d</a:t>
            </a:r>
            <a:r>
              <a:rPr sz="1600" dirty="0">
                <a:latin typeface="Calibri"/>
                <a:cs typeface="Calibri"/>
              </a:rPr>
              <a:t>a </a:t>
            </a:r>
            <a:r>
              <a:rPr sz="1600" spc="5" dirty="0">
                <a:latin typeface="Calibri"/>
                <a:cs typeface="Calibri"/>
              </a:rPr>
              <a:t>d</a:t>
            </a:r>
            <a:r>
              <a:rPr sz="1600" spc="-5" dirty="0">
                <a:latin typeface="Calibri"/>
                <a:cs typeface="Calibri"/>
              </a:rPr>
              <a:t>i</a:t>
            </a:r>
            <a:r>
              <a:rPr sz="1600" spc="-15" dirty="0">
                <a:latin typeface="Calibri"/>
                <a:cs typeface="Calibri"/>
              </a:rPr>
              <a:t>cem</a:t>
            </a:r>
            <a:r>
              <a:rPr sz="1600" spc="5" dirty="0">
                <a:latin typeface="Calibri"/>
                <a:cs typeface="Calibri"/>
              </a:rPr>
              <a:t>b</a:t>
            </a:r>
            <a:r>
              <a:rPr sz="1600" spc="-30" dirty="0">
                <a:latin typeface="Calibri"/>
                <a:cs typeface="Calibri"/>
              </a:rPr>
              <a:t>r</a:t>
            </a:r>
            <a:r>
              <a:rPr sz="1600" spc="-10" dirty="0">
                <a:latin typeface="Calibri"/>
                <a:cs typeface="Calibri"/>
              </a:rPr>
              <a:t>e</a:t>
            </a:r>
            <a:r>
              <a:rPr sz="1600" dirty="0">
                <a:latin typeface="Calibri"/>
                <a:cs typeface="Calibri"/>
              </a:rPr>
              <a:t> </a:t>
            </a:r>
            <a:r>
              <a:rPr sz="1600" spc="-10" dirty="0">
                <a:latin typeface="Calibri"/>
                <a:cs typeface="Calibri"/>
              </a:rPr>
              <a:t>2015</a:t>
            </a:r>
            <a:r>
              <a:rPr sz="1600" spc="5" dirty="0">
                <a:latin typeface="Calibri"/>
                <a:cs typeface="Calibri"/>
              </a:rPr>
              <a:t> </a:t>
            </a:r>
            <a:r>
              <a:rPr sz="1600" dirty="0">
                <a:latin typeface="Calibri"/>
                <a:cs typeface="Calibri"/>
              </a:rPr>
              <a:t>a </a:t>
            </a:r>
            <a:r>
              <a:rPr sz="1600" spc="5" dirty="0">
                <a:latin typeface="Calibri"/>
                <a:cs typeface="Calibri"/>
              </a:rPr>
              <a:t>d</a:t>
            </a:r>
            <a:r>
              <a:rPr lang="it-IT" sz="1600" spc="-5" dirty="0" err="1">
                <a:latin typeface="Calibri"/>
                <a:cs typeface="Calibri"/>
              </a:rPr>
              <a:t>icembre</a:t>
            </a:r>
            <a:r>
              <a:rPr lang="it-IT" sz="1600" spc="-5" dirty="0">
                <a:latin typeface="Calibri"/>
                <a:cs typeface="Calibri"/>
              </a:rPr>
              <a:t> 2019</a:t>
            </a:r>
            <a:endParaRPr sz="1000" dirty="0"/>
          </a:p>
        </p:txBody>
      </p:sp>
      <p:sp>
        <p:nvSpPr>
          <p:cNvPr id="33" name="object 33"/>
          <p:cNvSpPr txBox="1"/>
          <p:nvPr/>
        </p:nvSpPr>
        <p:spPr>
          <a:xfrm>
            <a:off x="1547664" y="6487034"/>
            <a:ext cx="5362004" cy="307777"/>
          </a:xfrm>
          <a:prstGeom prst="rect">
            <a:avLst/>
          </a:prstGeom>
        </p:spPr>
        <p:txBody>
          <a:bodyPr vert="horz" wrap="square" lIns="0" tIns="0" rIns="0" bIns="0" rtlCol="0">
            <a:spAutoFit/>
          </a:bodyPr>
          <a:lstStyle/>
          <a:p>
            <a:pPr marL="12700" algn="ctr">
              <a:lnSpc>
                <a:spcPct val="100000"/>
              </a:lnSpc>
            </a:pPr>
            <a:r>
              <a:rPr lang="it-IT" sz="10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000" b="1" spc="-10" dirty="0">
                <a:latin typeface="Arial" panose="020B0604020202020204" pitchFamily="34" charset="0"/>
                <a:cs typeface="Arial" panose="020B0604020202020204" pitchFamily="34" charset="0"/>
              </a:rPr>
              <a:t>Componente Consiglio Superiore dei Lavori Pubblici</a:t>
            </a:r>
            <a:endParaRPr lang="it-IT" sz="1000" b="1" spc="-5" dirty="0">
              <a:latin typeface="Arial" panose="020B0604020202020204" pitchFamily="34" charset="0"/>
              <a:cs typeface="Arial" panose="020B0604020202020204" pitchFamily="34" charset="0"/>
            </a:endParaRPr>
          </a:p>
        </p:txBody>
      </p:sp>
      <p:sp>
        <p:nvSpPr>
          <p:cNvPr id="7" name="CasellaDiTesto 6"/>
          <p:cNvSpPr txBox="1"/>
          <p:nvPr/>
        </p:nvSpPr>
        <p:spPr>
          <a:xfrm>
            <a:off x="-19224" y="5695644"/>
            <a:ext cx="8431088" cy="584775"/>
          </a:xfrm>
          <a:prstGeom prst="rect">
            <a:avLst/>
          </a:prstGeom>
          <a:noFill/>
        </p:spPr>
        <p:txBody>
          <a:bodyPr wrap="square" rtlCol="0">
            <a:spAutoFit/>
          </a:bodyPr>
          <a:lstStyle/>
          <a:p>
            <a:pPr marL="285750" lvl="0" indent="-285750">
              <a:buFont typeface="Arial" charset="0"/>
              <a:buChar char="•"/>
            </a:pPr>
            <a:r>
              <a:rPr lang="it-IT" sz="1600" b="1" dirty="0"/>
              <a:t>Il D.L. Sblocca Cantieri prevedeva la  reintroduzione </a:t>
            </a:r>
            <a:r>
              <a:rPr lang="it-IT" sz="1600" dirty="0"/>
              <a:t>dell’aliquota relativa alla </a:t>
            </a:r>
            <a:r>
              <a:rPr lang="it-IT" sz="1600" b="1" dirty="0"/>
              <a:t>Progettazione all’interno dell’incentivo </a:t>
            </a:r>
            <a:r>
              <a:rPr lang="it-IT" sz="1600" dirty="0"/>
              <a:t>per le funzioni tecniche norma eliminata in sede di conversione; </a:t>
            </a:r>
          </a:p>
        </p:txBody>
      </p:sp>
      <p:sp>
        <p:nvSpPr>
          <p:cNvPr id="12" name="Rettangolo 11"/>
          <p:cNvSpPr/>
          <p:nvPr/>
        </p:nvSpPr>
        <p:spPr>
          <a:xfrm>
            <a:off x="107504" y="2348880"/>
            <a:ext cx="8431088" cy="461665"/>
          </a:xfrm>
          <a:prstGeom prst="rect">
            <a:avLst/>
          </a:prstGeom>
        </p:spPr>
        <p:txBody>
          <a:bodyPr wrap="square">
            <a:spAutoFit/>
          </a:bodyPr>
          <a:lstStyle/>
          <a:p>
            <a:pPr algn="just"/>
            <a:r>
              <a:rPr lang="it-IT" sz="1200" b="1" dirty="0">
                <a:solidFill>
                  <a:srgbClr val="555A3C"/>
                </a:solidFill>
                <a:ea typeface="Times New Roman" panose="02020603050405020304" pitchFamily="18" charset="0"/>
              </a:rPr>
              <a:t>Importo a base d'asta destinato alla progettazione e agli altri servizi di ingegneria nelle gare per i servizi di ingegneria e architettura. Serie 2009 - 2019 (val. in milioni di euro)</a:t>
            </a:r>
            <a:endParaRPr lang="it-IT" sz="1200" dirty="0">
              <a:solidFill>
                <a:prstClr val="black"/>
              </a:solidFill>
              <a:latin typeface="Times New Roman" panose="02020603050405020304" pitchFamily="18" charset="0"/>
              <a:ea typeface="Times New Roman" panose="02020603050405020304" pitchFamily="18" charset="0"/>
            </a:endParaRPr>
          </a:p>
        </p:txBody>
      </p:sp>
      <p:graphicFrame>
        <p:nvGraphicFramePr>
          <p:cNvPr id="13" name="Grafico 12"/>
          <p:cNvGraphicFramePr/>
          <p:nvPr>
            <p:extLst>
              <p:ext uri="{D42A27DB-BD31-4B8C-83A1-F6EECF244321}">
                <p14:modId xmlns:p14="http://schemas.microsoft.com/office/powerpoint/2010/main" val="1006125822"/>
              </p:ext>
            </p:extLst>
          </p:nvPr>
        </p:nvGraphicFramePr>
        <p:xfrm>
          <a:off x="490525" y="2810545"/>
          <a:ext cx="7681875" cy="2983082"/>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42168" y="369148"/>
            <a:ext cx="276999" cy="4860051"/>
          </a:xfrm>
          <a:prstGeom prst="rect">
            <a:avLst/>
          </a:prstGeom>
        </p:spPr>
        <p:txBody>
          <a:bodyPr vert="vert" wrap="square" lIns="0" tIns="0" rIns="0" bIns="0" rtlCol="0">
            <a:spAutoFit/>
          </a:bodyPr>
          <a:lstStyle/>
          <a:p>
            <a:pPr marL="12700">
              <a:lnSpc>
                <a:spcPct val="100000"/>
              </a:lnSpc>
            </a:pPr>
            <a:r>
              <a:rPr sz="1800" b="1" spc="145" dirty="0">
                <a:latin typeface="Arial"/>
                <a:cs typeface="Arial"/>
              </a:rPr>
              <a:t>I</a:t>
            </a:r>
            <a:r>
              <a:rPr sz="1800" b="1" dirty="0">
                <a:latin typeface="Arial"/>
                <a:cs typeface="Arial"/>
              </a:rPr>
              <a:t>L </a:t>
            </a:r>
            <a:r>
              <a:rPr sz="1800" b="1" spc="-204" dirty="0">
                <a:latin typeface="Arial"/>
                <a:cs typeface="Arial"/>
              </a:rPr>
              <a:t> </a:t>
            </a:r>
            <a:r>
              <a:rPr sz="1800" b="1" spc="150" dirty="0">
                <a:latin typeface="Arial"/>
                <a:cs typeface="Arial"/>
              </a:rPr>
              <a:t>NU</a:t>
            </a:r>
            <a:r>
              <a:rPr sz="1800" b="1" spc="145" dirty="0">
                <a:latin typeface="Arial"/>
                <a:cs typeface="Arial"/>
              </a:rPr>
              <a:t>OV</a:t>
            </a:r>
            <a:r>
              <a:rPr sz="1800" b="1" dirty="0">
                <a:latin typeface="Arial"/>
                <a:cs typeface="Arial"/>
              </a:rPr>
              <a:t>O </a:t>
            </a:r>
            <a:r>
              <a:rPr sz="1800" b="1" spc="-204" dirty="0">
                <a:latin typeface="Arial"/>
                <a:cs typeface="Arial"/>
              </a:rPr>
              <a:t> </a:t>
            </a:r>
            <a:r>
              <a:rPr sz="1800" b="1" spc="145" dirty="0">
                <a:latin typeface="Arial"/>
                <a:cs typeface="Arial"/>
              </a:rPr>
              <a:t>Q</a:t>
            </a:r>
            <a:r>
              <a:rPr sz="1800" b="1" spc="150" dirty="0">
                <a:latin typeface="Arial"/>
                <a:cs typeface="Arial"/>
              </a:rPr>
              <a:t>UADR</a:t>
            </a:r>
            <a:r>
              <a:rPr sz="1800" b="1" dirty="0">
                <a:latin typeface="Arial"/>
                <a:cs typeface="Arial"/>
              </a:rPr>
              <a:t>O </a:t>
            </a:r>
            <a:r>
              <a:rPr sz="1800" b="1" spc="-204" dirty="0">
                <a:latin typeface="Arial"/>
                <a:cs typeface="Arial"/>
              </a:rPr>
              <a:t> </a:t>
            </a:r>
            <a:r>
              <a:rPr sz="1800" b="1" spc="150" dirty="0">
                <a:latin typeface="Arial"/>
                <a:cs typeface="Arial"/>
              </a:rPr>
              <a:t>N</a:t>
            </a:r>
            <a:r>
              <a:rPr sz="1800" b="1" spc="145" dirty="0">
                <a:latin typeface="Arial"/>
                <a:cs typeface="Arial"/>
              </a:rPr>
              <a:t>O</a:t>
            </a:r>
            <a:r>
              <a:rPr sz="1800" b="1" spc="150" dirty="0">
                <a:latin typeface="Arial"/>
                <a:cs typeface="Arial"/>
              </a:rPr>
              <a:t>RMA</a:t>
            </a:r>
            <a:r>
              <a:rPr sz="1800" b="1" spc="145" dirty="0">
                <a:latin typeface="Arial"/>
                <a:cs typeface="Arial"/>
              </a:rPr>
              <a:t>TIVO</a:t>
            </a:r>
            <a:endParaRPr sz="1800" dirty="0">
              <a:latin typeface="Arial"/>
              <a:cs typeface="Arial"/>
            </a:endParaRPr>
          </a:p>
        </p:txBody>
      </p:sp>
      <p:sp>
        <p:nvSpPr>
          <p:cNvPr id="3" name="object 3"/>
          <p:cNvSpPr/>
          <p:nvPr/>
        </p:nvSpPr>
        <p:spPr>
          <a:xfrm>
            <a:off x="117713" y="6202873"/>
            <a:ext cx="1441359" cy="514392"/>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p:nvPr/>
        </p:nvSpPr>
        <p:spPr>
          <a:xfrm>
            <a:off x="179511" y="140107"/>
            <a:ext cx="8431088" cy="392044"/>
          </a:xfrm>
          <a:custGeom>
            <a:avLst/>
            <a:gdLst/>
            <a:ahLst/>
            <a:cxnLst/>
            <a:rect l="l" t="t" r="r" b="b"/>
            <a:pathLst>
              <a:path w="8431088" h="392044">
                <a:moveTo>
                  <a:pt x="0" y="392044"/>
                </a:moveTo>
                <a:lnTo>
                  <a:pt x="8431088" y="392044"/>
                </a:lnTo>
                <a:lnTo>
                  <a:pt x="8431088" y="0"/>
                </a:lnTo>
                <a:lnTo>
                  <a:pt x="0" y="0"/>
                </a:lnTo>
                <a:lnTo>
                  <a:pt x="0" y="392044"/>
                </a:lnTo>
                <a:close/>
              </a:path>
            </a:pathLst>
          </a:custGeom>
          <a:solidFill>
            <a:srgbClr val="A90000"/>
          </a:solidFill>
        </p:spPr>
        <p:txBody>
          <a:bodyPr wrap="square" lIns="0" tIns="0" rIns="0" bIns="0" rtlCol="0">
            <a:spAutoFit/>
          </a:bodyPr>
          <a:lstStyle/>
          <a:p>
            <a:endParaRPr/>
          </a:p>
        </p:txBody>
      </p:sp>
      <p:sp>
        <p:nvSpPr>
          <p:cNvPr id="5" name="object 5"/>
          <p:cNvSpPr txBox="1">
            <a:spLocks noGrp="1"/>
          </p:cNvSpPr>
          <p:nvPr>
            <p:ph type="title"/>
          </p:nvPr>
        </p:nvSpPr>
        <p:spPr>
          <a:prstGeom prst="rect">
            <a:avLst/>
          </a:prstGeom>
        </p:spPr>
        <p:txBody>
          <a:bodyPr vert="horz" wrap="square" lIns="0" tIns="0" rIns="0" bIns="0" rtlCol="0">
            <a:spAutoFit/>
          </a:bodyPr>
          <a:lstStyle/>
          <a:p>
            <a:pPr marL="12700">
              <a:lnSpc>
                <a:spcPct val="100000"/>
              </a:lnSpc>
            </a:pPr>
            <a:r>
              <a:rPr dirty="0"/>
              <a:t>Aprire</a:t>
            </a:r>
            <a:r>
              <a:rPr spc="-5" dirty="0"/>
              <a:t> il</a:t>
            </a:r>
            <a:r>
              <a:rPr dirty="0"/>
              <a:t> M</a:t>
            </a:r>
            <a:r>
              <a:rPr spc="-5" dirty="0"/>
              <a:t>e</a:t>
            </a:r>
            <a:r>
              <a:rPr dirty="0"/>
              <a:t>r</a:t>
            </a:r>
            <a:r>
              <a:rPr spc="-5" dirty="0"/>
              <a:t>ca</a:t>
            </a:r>
            <a:r>
              <a:rPr spc="-10" dirty="0"/>
              <a:t>to</a:t>
            </a:r>
            <a:r>
              <a:rPr lang="it-IT" spc="-10" dirty="0"/>
              <a:t> dei SIA</a:t>
            </a:r>
            <a:endParaRPr spc="-10" dirty="0"/>
          </a:p>
        </p:txBody>
      </p:sp>
      <p:sp>
        <p:nvSpPr>
          <p:cNvPr id="6" name="object 6"/>
          <p:cNvSpPr txBox="1"/>
          <p:nvPr/>
        </p:nvSpPr>
        <p:spPr>
          <a:xfrm>
            <a:off x="161161" y="620688"/>
            <a:ext cx="8297039" cy="2251129"/>
          </a:xfrm>
          <a:prstGeom prst="rect">
            <a:avLst/>
          </a:prstGeom>
        </p:spPr>
        <p:txBody>
          <a:bodyPr vert="horz" wrap="square" lIns="0" tIns="0" rIns="0" bIns="0" rtlCol="0">
            <a:spAutoFit/>
          </a:bodyPr>
          <a:lstStyle/>
          <a:p>
            <a:pPr marL="355600" indent="-342900">
              <a:lnSpc>
                <a:spcPct val="100000"/>
              </a:lnSpc>
              <a:buFont typeface="Arial"/>
              <a:buChar char="➢"/>
              <a:tabLst>
                <a:tab pos="354965" algn="l"/>
              </a:tabLst>
            </a:pPr>
            <a:r>
              <a:rPr sz="2000" b="1" dirty="0">
                <a:latin typeface="Calibri"/>
                <a:cs typeface="Calibri"/>
              </a:rPr>
              <a:t>Apr</a:t>
            </a:r>
            <a:r>
              <a:rPr sz="2000" b="1" spc="-10" dirty="0">
                <a:latin typeface="Calibri"/>
                <a:cs typeface="Calibri"/>
              </a:rPr>
              <a:t>i</a:t>
            </a:r>
            <a:r>
              <a:rPr sz="2000" b="1" spc="-25" dirty="0">
                <a:latin typeface="Calibri"/>
                <a:cs typeface="Calibri"/>
              </a:rPr>
              <a:t>r</a:t>
            </a:r>
            <a:r>
              <a:rPr sz="2000" b="1" dirty="0">
                <a:latin typeface="Calibri"/>
                <a:cs typeface="Calibri"/>
              </a:rPr>
              <a:t>e </a:t>
            </a:r>
            <a:r>
              <a:rPr sz="2000" b="1" spc="-10" dirty="0">
                <a:latin typeface="Calibri"/>
                <a:cs typeface="Calibri"/>
              </a:rPr>
              <a:t>i</a:t>
            </a:r>
            <a:r>
              <a:rPr sz="2000" b="1" spc="-5" dirty="0">
                <a:latin typeface="Calibri"/>
                <a:cs typeface="Calibri"/>
              </a:rPr>
              <a:t>l</a:t>
            </a:r>
            <a:r>
              <a:rPr sz="2000" b="1" spc="-10" dirty="0">
                <a:latin typeface="Calibri"/>
                <a:cs typeface="Calibri"/>
              </a:rPr>
              <a:t> </a:t>
            </a:r>
            <a:r>
              <a:rPr sz="2000" b="1" spc="-5" dirty="0">
                <a:latin typeface="Calibri"/>
                <a:cs typeface="Calibri"/>
              </a:rPr>
              <a:t>m</a:t>
            </a:r>
            <a:r>
              <a:rPr sz="2000" b="1" spc="5" dirty="0">
                <a:latin typeface="Calibri"/>
                <a:cs typeface="Calibri"/>
              </a:rPr>
              <a:t>e</a:t>
            </a:r>
            <a:r>
              <a:rPr sz="2000" b="1" spc="-30" dirty="0">
                <a:latin typeface="Calibri"/>
                <a:cs typeface="Calibri"/>
              </a:rPr>
              <a:t>r</a:t>
            </a:r>
            <a:r>
              <a:rPr sz="2000" b="1" spc="-15" dirty="0">
                <a:latin typeface="Calibri"/>
                <a:cs typeface="Calibri"/>
              </a:rPr>
              <a:t>c</a:t>
            </a:r>
            <a:r>
              <a:rPr sz="2000" b="1" spc="-30" dirty="0">
                <a:latin typeface="Calibri"/>
                <a:cs typeface="Calibri"/>
              </a:rPr>
              <a:t>a</a:t>
            </a:r>
            <a:r>
              <a:rPr sz="2000" b="1" spc="-35" dirty="0">
                <a:latin typeface="Calibri"/>
                <a:cs typeface="Calibri"/>
              </a:rPr>
              <a:t>t</a:t>
            </a:r>
            <a:r>
              <a:rPr sz="2000" b="1" spc="-15" dirty="0">
                <a:latin typeface="Calibri"/>
                <a:cs typeface="Calibri"/>
              </a:rPr>
              <a:t>o</a:t>
            </a:r>
            <a:r>
              <a:rPr sz="2000" b="1" spc="-5" dirty="0">
                <a:latin typeface="Calibri"/>
                <a:cs typeface="Calibri"/>
              </a:rPr>
              <a:t> </a:t>
            </a:r>
            <a:r>
              <a:rPr sz="2000" b="1" dirty="0">
                <a:latin typeface="Calibri"/>
                <a:cs typeface="Calibri"/>
              </a:rPr>
              <a:t>d</a:t>
            </a:r>
            <a:r>
              <a:rPr sz="2000" b="1" spc="5" dirty="0">
                <a:latin typeface="Calibri"/>
                <a:cs typeface="Calibri"/>
              </a:rPr>
              <a:t>e</a:t>
            </a:r>
            <a:r>
              <a:rPr sz="2000" b="1" spc="-5" dirty="0">
                <a:latin typeface="Calibri"/>
                <a:cs typeface="Calibri"/>
              </a:rPr>
              <a:t>i</a:t>
            </a:r>
            <a:r>
              <a:rPr sz="2000" b="1" spc="-10" dirty="0">
                <a:latin typeface="Calibri"/>
                <a:cs typeface="Calibri"/>
              </a:rPr>
              <a:t> </a:t>
            </a:r>
            <a:r>
              <a:rPr sz="2000" b="1" spc="-5" dirty="0">
                <a:latin typeface="Calibri"/>
                <a:cs typeface="Calibri"/>
              </a:rPr>
              <a:t>SI</a:t>
            </a:r>
            <a:r>
              <a:rPr sz="2000" b="1" spc="-15" dirty="0">
                <a:latin typeface="Calibri"/>
                <a:cs typeface="Calibri"/>
              </a:rPr>
              <a:t>A</a:t>
            </a:r>
            <a:endParaRPr sz="2000" dirty="0">
              <a:latin typeface="Calibri"/>
              <a:cs typeface="Calibri"/>
            </a:endParaRPr>
          </a:p>
          <a:p>
            <a:pPr marL="12700" marR="6350">
              <a:lnSpc>
                <a:spcPct val="100299"/>
              </a:lnSpc>
              <a:tabLst>
                <a:tab pos="297815" algn="l"/>
              </a:tabLst>
            </a:pPr>
            <a:endParaRPr sz="800" dirty="0"/>
          </a:p>
          <a:p>
            <a:pPr marL="298450" indent="-285750">
              <a:lnSpc>
                <a:spcPct val="100000"/>
              </a:lnSpc>
              <a:buFont typeface="Arial"/>
              <a:buChar char="•"/>
              <a:tabLst>
                <a:tab pos="297815" algn="l"/>
              </a:tabLst>
            </a:pPr>
            <a:r>
              <a:rPr lang="it-IT" sz="1600" spc="-15" dirty="0">
                <a:latin typeface="Calibri"/>
                <a:cs typeface="Calibri"/>
              </a:rPr>
              <a:t>La </a:t>
            </a:r>
            <a:r>
              <a:rPr sz="1600" spc="-15" dirty="0">
                <a:latin typeface="Calibri"/>
                <a:cs typeface="Calibri"/>
              </a:rPr>
              <a:t>Ridu</a:t>
            </a:r>
            <a:r>
              <a:rPr sz="1600" spc="-5" dirty="0">
                <a:latin typeface="Calibri"/>
                <a:cs typeface="Calibri"/>
              </a:rPr>
              <a:t>z</a:t>
            </a:r>
            <a:r>
              <a:rPr sz="1600" spc="-10" dirty="0">
                <a:latin typeface="Calibri"/>
                <a:cs typeface="Calibri"/>
              </a:rPr>
              <a:t>i</a:t>
            </a:r>
            <a:r>
              <a:rPr sz="1600" spc="-20" dirty="0">
                <a:latin typeface="Calibri"/>
                <a:cs typeface="Calibri"/>
              </a:rPr>
              <a:t>o</a:t>
            </a:r>
            <a:r>
              <a:rPr sz="1600" spc="-15" dirty="0">
                <a:latin typeface="Calibri"/>
                <a:cs typeface="Calibri"/>
              </a:rPr>
              <a:t>n</a:t>
            </a:r>
            <a:r>
              <a:rPr sz="1600" dirty="0">
                <a:latin typeface="Calibri"/>
                <a:cs typeface="Calibri"/>
              </a:rPr>
              <a:t>e</a:t>
            </a:r>
            <a:r>
              <a:rPr sz="1600" spc="-5" dirty="0">
                <a:latin typeface="Calibri"/>
                <a:cs typeface="Calibri"/>
              </a:rPr>
              <a:t> </a:t>
            </a:r>
            <a:r>
              <a:rPr sz="1600" spc="-15" dirty="0">
                <a:latin typeface="Calibri"/>
                <a:cs typeface="Calibri"/>
              </a:rPr>
              <a:t>d</a:t>
            </a:r>
            <a:r>
              <a:rPr sz="1600" spc="-10" dirty="0">
                <a:latin typeface="Calibri"/>
                <a:cs typeface="Calibri"/>
              </a:rPr>
              <a:t>e</a:t>
            </a:r>
            <a:r>
              <a:rPr sz="1600" spc="-5" dirty="0">
                <a:latin typeface="Calibri"/>
                <a:cs typeface="Calibri"/>
              </a:rPr>
              <a:t>i</a:t>
            </a:r>
            <a:r>
              <a:rPr sz="1600" dirty="0">
                <a:latin typeface="Calibri"/>
                <a:cs typeface="Calibri"/>
              </a:rPr>
              <a:t> </a:t>
            </a:r>
            <a:r>
              <a:rPr sz="1600" spc="-45" dirty="0">
                <a:latin typeface="Calibri"/>
                <a:cs typeface="Calibri"/>
              </a:rPr>
              <a:t>R</a:t>
            </a:r>
            <a:r>
              <a:rPr sz="1600" spc="-10" dirty="0">
                <a:latin typeface="Calibri"/>
                <a:cs typeface="Calibri"/>
              </a:rPr>
              <a:t>e</a:t>
            </a:r>
            <a:r>
              <a:rPr sz="1600" spc="-15" dirty="0">
                <a:latin typeface="Calibri"/>
                <a:cs typeface="Calibri"/>
              </a:rPr>
              <a:t>qu</a:t>
            </a:r>
            <a:r>
              <a:rPr sz="1600" spc="-10" dirty="0">
                <a:latin typeface="Calibri"/>
                <a:cs typeface="Calibri"/>
              </a:rPr>
              <a:t>i</a:t>
            </a:r>
            <a:r>
              <a:rPr sz="1600" spc="-20" dirty="0">
                <a:latin typeface="Calibri"/>
                <a:cs typeface="Calibri"/>
              </a:rPr>
              <a:t>s</a:t>
            </a:r>
            <a:r>
              <a:rPr sz="1600" spc="-10" dirty="0">
                <a:latin typeface="Calibri"/>
                <a:cs typeface="Calibri"/>
              </a:rPr>
              <a:t>iti</a:t>
            </a:r>
            <a:r>
              <a:rPr lang="it-IT" sz="1600" spc="-10" dirty="0">
                <a:latin typeface="Calibri"/>
                <a:cs typeface="Calibri"/>
              </a:rPr>
              <a:t> </a:t>
            </a:r>
            <a:r>
              <a:rPr lang="it-IT" sz="1600" b="1" spc="-10" dirty="0">
                <a:latin typeface="Calibri"/>
                <a:cs typeface="Calibri"/>
              </a:rPr>
              <a:t>è</a:t>
            </a:r>
            <a:r>
              <a:rPr sz="1600" b="1" dirty="0">
                <a:latin typeface="Calibri"/>
                <a:cs typeface="Calibri"/>
              </a:rPr>
              <a:t> </a:t>
            </a:r>
            <a:r>
              <a:rPr sz="1600" b="1" spc="-10" dirty="0">
                <a:latin typeface="Calibri"/>
                <a:cs typeface="Calibri"/>
              </a:rPr>
              <a:t>i</a:t>
            </a:r>
            <a:r>
              <a:rPr sz="1600" b="1" spc="-15" dirty="0">
                <a:latin typeface="Calibri"/>
                <a:cs typeface="Calibri"/>
              </a:rPr>
              <a:t>n</a:t>
            </a:r>
            <a:r>
              <a:rPr sz="1600" b="1" spc="-20" dirty="0">
                <a:latin typeface="Calibri"/>
                <a:cs typeface="Calibri"/>
              </a:rPr>
              <a:t>s</a:t>
            </a:r>
            <a:r>
              <a:rPr sz="1600" b="1" spc="-15" dirty="0">
                <a:latin typeface="Calibri"/>
                <a:cs typeface="Calibri"/>
              </a:rPr>
              <a:t>u</a:t>
            </a:r>
            <a:r>
              <a:rPr sz="1600" b="1" spc="5" dirty="0">
                <a:latin typeface="Calibri"/>
                <a:cs typeface="Calibri"/>
              </a:rPr>
              <a:t>ff</a:t>
            </a:r>
            <a:r>
              <a:rPr sz="1600" b="1" spc="-10" dirty="0">
                <a:latin typeface="Calibri"/>
                <a:cs typeface="Calibri"/>
              </a:rPr>
              <a:t>i</a:t>
            </a:r>
            <a:r>
              <a:rPr sz="1600" b="1" spc="-5" dirty="0">
                <a:latin typeface="Calibri"/>
                <a:cs typeface="Calibri"/>
              </a:rPr>
              <a:t>c</a:t>
            </a:r>
            <a:r>
              <a:rPr sz="1600" b="1" spc="-10" dirty="0">
                <a:latin typeface="Calibri"/>
                <a:cs typeface="Calibri"/>
              </a:rPr>
              <a:t>ie</a:t>
            </a:r>
            <a:r>
              <a:rPr sz="1600" b="1" spc="-30" dirty="0">
                <a:latin typeface="Calibri"/>
                <a:cs typeface="Calibri"/>
              </a:rPr>
              <a:t>n</a:t>
            </a:r>
            <a:r>
              <a:rPr sz="1600" b="1" spc="-35" dirty="0">
                <a:latin typeface="Calibri"/>
                <a:cs typeface="Calibri"/>
              </a:rPr>
              <a:t>t</a:t>
            </a:r>
            <a:r>
              <a:rPr sz="1600" b="1" dirty="0">
                <a:latin typeface="Calibri"/>
                <a:cs typeface="Calibri"/>
              </a:rPr>
              <a:t>e </a:t>
            </a:r>
            <a:r>
              <a:rPr sz="1600" b="1" spc="5" dirty="0">
                <a:latin typeface="Calibri"/>
                <a:cs typeface="Calibri"/>
              </a:rPr>
              <a:t> </a:t>
            </a:r>
            <a:r>
              <a:rPr sz="1600" spc="-5" dirty="0">
                <a:latin typeface="Calibri"/>
                <a:cs typeface="Calibri"/>
              </a:rPr>
              <a:t>p</a:t>
            </a:r>
            <a:r>
              <a:rPr sz="1600" spc="-10" dirty="0">
                <a:latin typeface="Calibri"/>
                <a:cs typeface="Calibri"/>
              </a:rPr>
              <a:t>e</a:t>
            </a:r>
            <a:r>
              <a:rPr sz="1600" dirty="0">
                <a:latin typeface="Calibri"/>
                <a:cs typeface="Calibri"/>
              </a:rPr>
              <a:t>r </a:t>
            </a:r>
            <a:r>
              <a:rPr sz="1600" spc="-60" dirty="0">
                <a:latin typeface="Calibri"/>
                <a:cs typeface="Calibri"/>
              </a:rPr>
              <a:t>F</a:t>
            </a:r>
            <a:r>
              <a:rPr sz="1600" spc="-30" dirty="0">
                <a:latin typeface="Calibri"/>
                <a:cs typeface="Calibri"/>
              </a:rPr>
              <a:t>at</a:t>
            </a:r>
            <a:r>
              <a:rPr sz="1600" spc="-10" dirty="0">
                <a:latin typeface="Calibri"/>
                <a:cs typeface="Calibri"/>
              </a:rPr>
              <a:t>t</a:t>
            </a:r>
            <a:r>
              <a:rPr sz="1600" spc="-5" dirty="0">
                <a:latin typeface="Calibri"/>
                <a:cs typeface="Calibri"/>
              </a:rPr>
              <a:t>u</a:t>
            </a:r>
            <a:r>
              <a:rPr sz="1600" spc="-45" dirty="0">
                <a:latin typeface="Calibri"/>
                <a:cs typeface="Calibri"/>
              </a:rPr>
              <a:t>r</a:t>
            </a:r>
            <a:r>
              <a:rPr sz="1600" spc="-30" dirty="0">
                <a:latin typeface="Calibri"/>
                <a:cs typeface="Calibri"/>
              </a:rPr>
              <a:t>a</a:t>
            </a:r>
            <a:r>
              <a:rPr sz="1600" spc="-25" dirty="0">
                <a:latin typeface="Calibri"/>
                <a:cs typeface="Calibri"/>
              </a:rPr>
              <a:t>t</a:t>
            </a:r>
            <a:r>
              <a:rPr sz="1600" spc="-45" dirty="0">
                <a:latin typeface="Calibri"/>
                <a:cs typeface="Calibri"/>
              </a:rPr>
              <a:t>o</a:t>
            </a:r>
            <a:r>
              <a:rPr sz="1600" spc="-5" dirty="0">
                <a:latin typeface="Calibri"/>
                <a:cs typeface="Calibri"/>
              </a:rPr>
              <a:t>,</a:t>
            </a:r>
            <a:r>
              <a:rPr sz="1600" spc="5" dirty="0">
                <a:latin typeface="Calibri"/>
                <a:cs typeface="Calibri"/>
              </a:rPr>
              <a:t> </a:t>
            </a:r>
            <a:r>
              <a:rPr sz="1600" spc="-5" dirty="0">
                <a:latin typeface="Calibri"/>
                <a:cs typeface="Calibri"/>
              </a:rPr>
              <a:t>S</a:t>
            </a:r>
            <a:r>
              <a:rPr sz="1600" spc="-10" dirty="0">
                <a:latin typeface="Calibri"/>
                <a:cs typeface="Calibri"/>
              </a:rPr>
              <a:t>e</a:t>
            </a:r>
            <a:r>
              <a:rPr sz="1600" spc="10" dirty="0">
                <a:latin typeface="Calibri"/>
                <a:cs typeface="Calibri"/>
              </a:rPr>
              <a:t>r</a:t>
            </a:r>
            <a:r>
              <a:rPr sz="1600" spc="-15" dirty="0">
                <a:latin typeface="Calibri"/>
                <a:cs typeface="Calibri"/>
              </a:rPr>
              <a:t>vi</a:t>
            </a:r>
            <a:r>
              <a:rPr sz="1600" spc="-5" dirty="0">
                <a:latin typeface="Calibri"/>
                <a:cs typeface="Calibri"/>
              </a:rPr>
              <a:t>z</a:t>
            </a:r>
            <a:r>
              <a:rPr sz="1600" dirty="0">
                <a:latin typeface="Calibri"/>
                <a:cs typeface="Calibri"/>
              </a:rPr>
              <a:t>i G</a:t>
            </a:r>
            <a:r>
              <a:rPr sz="1600" spc="-10" dirty="0">
                <a:latin typeface="Calibri"/>
                <a:cs typeface="Calibri"/>
              </a:rPr>
              <a:t>e</a:t>
            </a:r>
            <a:r>
              <a:rPr sz="1600" spc="-15" dirty="0">
                <a:latin typeface="Calibri"/>
                <a:cs typeface="Calibri"/>
              </a:rPr>
              <a:t>n</a:t>
            </a:r>
            <a:r>
              <a:rPr sz="1600" spc="-10" dirty="0">
                <a:latin typeface="Calibri"/>
                <a:cs typeface="Calibri"/>
              </a:rPr>
              <a:t>e</a:t>
            </a:r>
            <a:r>
              <a:rPr sz="1600" spc="-40" dirty="0">
                <a:latin typeface="Calibri"/>
                <a:cs typeface="Calibri"/>
              </a:rPr>
              <a:t>r</a:t>
            </a:r>
            <a:r>
              <a:rPr sz="1600" spc="-15" dirty="0">
                <a:latin typeface="Calibri"/>
                <a:cs typeface="Calibri"/>
              </a:rPr>
              <a:t>al</a:t>
            </a:r>
            <a:r>
              <a:rPr sz="1600" spc="-5" dirty="0">
                <a:latin typeface="Calibri"/>
                <a:cs typeface="Calibri"/>
              </a:rPr>
              <a:t>i </a:t>
            </a:r>
            <a:r>
              <a:rPr sz="1600" spc="-10" dirty="0">
                <a:latin typeface="Calibri"/>
                <a:cs typeface="Calibri"/>
              </a:rPr>
              <a:t>e</a:t>
            </a:r>
            <a:r>
              <a:rPr sz="1600" spc="10" dirty="0">
                <a:latin typeface="Calibri"/>
                <a:cs typeface="Calibri"/>
              </a:rPr>
              <a:t> </a:t>
            </a:r>
            <a:r>
              <a:rPr sz="1600" spc="-25" dirty="0">
                <a:latin typeface="Calibri"/>
                <a:cs typeface="Calibri"/>
              </a:rPr>
              <a:t>P</a:t>
            </a:r>
            <a:r>
              <a:rPr sz="1600" spc="-10" dirty="0">
                <a:latin typeface="Calibri"/>
                <a:cs typeface="Calibri"/>
              </a:rPr>
              <a:t>e</a:t>
            </a:r>
            <a:r>
              <a:rPr sz="1600" spc="-25" dirty="0">
                <a:latin typeface="Calibri"/>
                <a:cs typeface="Calibri"/>
              </a:rPr>
              <a:t>r</a:t>
            </a:r>
            <a:r>
              <a:rPr sz="1600" spc="-20" dirty="0">
                <a:latin typeface="Calibri"/>
                <a:cs typeface="Calibri"/>
              </a:rPr>
              <a:t>so</a:t>
            </a:r>
            <a:r>
              <a:rPr sz="1600" spc="-15" dirty="0">
                <a:latin typeface="Calibri"/>
                <a:cs typeface="Calibri"/>
              </a:rPr>
              <a:t>n</a:t>
            </a:r>
            <a:r>
              <a:rPr sz="1600" spc="-10" dirty="0">
                <a:latin typeface="Calibri"/>
                <a:cs typeface="Calibri"/>
              </a:rPr>
              <a:t>al</a:t>
            </a:r>
            <a:r>
              <a:rPr sz="1600" dirty="0">
                <a:latin typeface="Calibri"/>
                <a:cs typeface="Calibri"/>
              </a:rPr>
              <a:t>e</a:t>
            </a:r>
            <a:endParaRPr lang="it-IT" sz="1600" dirty="0">
              <a:latin typeface="Calibri"/>
              <a:cs typeface="Calibri"/>
            </a:endParaRPr>
          </a:p>
          <a:p>
            <a:pPr marL="12700">
              <a:lnSpc>
                <a:spcPct val="100000"/>
              </a:lnSpc>
              <a:tabLst>
                <a:tab pos="297815" algn="l"/>
              </a:tabLst>
            </a:pPr>
            <a:endParaRPr lang="it-IT" sz="800" b="1" dirty="0">
              <a:latin typeface="Calibri"/>
              <a:cs typeface="Calibri"/>
            </a:endParaRPr>
          </a:p>
          <a:p>
            <a:pPr marL="298450" indent="-285750">
              <a:lnSpc>
                <a:spcPct val="100000"/>
              </a:lnSpc>
              <a:buFont typeface="Arial"/>
              <a:buChar char="•"/>
              <a:tabLst>
                <a:tab pos="297815" algn="l"/>
              </a:tabLst>
            </a:pPr>
            <a:r>
              <a:rPr lang="it-IT" sz="1600" dirty="0">
                <a:latin typeface="Calibri"/>
                <a:cs typeface="Calibri"/>
              </a:rPr>
              <a:t>L’estensione ai SIA degli </a:t>
            </a:r>
            <a:r>
              <a:rPr lang="it-IT" sz="1600" b="1" dirty="0">
                <a:latin typeface="Calibri"/>
                <a:cs typeface="Calibri"/>
              </a:rPr>
              <a:t>Accordi Quadro </a:t>
            </a:r>
            <a:r>
              <a:rPr lang="it-IT" sz="1600" dirty="0">
                <a:latin typeface="Calibri"/>
                <a:cs typeface="Calibri"/>
              </a:rPr>
              <a:t>in contrasto con i principi di apertura del mercato agli operatori di piccole e medie dimensioni</a:t>
            </a:r>
          </a:p>
          <a:p>
            <a:pPr marL="12700">
              <a:lnSpc>
                <a:spcPct val="100000"/>
              </a:lnSpc>
              <a:tabLst>
                <a:tab pos="297815" algn="l"/>
              </a:tabLst>
            </a:pPr>
            <a:endParaRPr lang="it-IT" sz="800" b="1" dirty="0">
              <a:latin typeface="Calibri"/>
              <a:cs typeface="Calibri"/>
            </a:endParaRPr>
          </a:p>
          <a:p>
            <a:pPr marL="12700">
              <a:lnSpc>
                <a:spcPct val="100000"/>
              </a:lnSpc>
              <a:tabLst>
                <a:tab pos="297815" algn="l"/>
              </a:tabLst>
            </a:pPr>
            <a:r>
              <a:rPr sz="1800" spc="-5" dirty="0">
                <a:latin typeface="Calibri"/>
                <a:cs typeface="Calibri"/>
              </a:rPr>
              <a:t>I</a:t>
            </a:r>
            <a:r>
              <a:rPr sz="1800" dirty="0">
                <a:latin typeface="Calibri"/>
                <a:cs typeface="Calibri"/>
              </a:rPr>
              <a:t>l</a:t>
            </a:r>
            <a:r>
              <a:rPr sz="1800" spc="5" dirty="0">
                <a:latin typeface="Calibri"/>
                <a:cs typeface="Calibri"/>
              </a:rPr>
              <a:t> </a:t>
            </a:r>
            <a:r>
              <a:rPr sz="1800" b="1" dirty="0">
                <a:latin typeface="Calibri"/>
                <a:cs typeface="Calibri"/>
              </a:rPr>
              <a:t>M</a:t>
            </a:r>
            <a:r>
              <a:rPr sz="1800" b="1" spc="-10" dirty="0">
                <a:latin typeface="Calibri"/>
                <a:cs typeface="Calibri"/>
              </a:rPr>
              <a:t>e</a:t>
            </a:r>
            <a:r>
              <a:rPr sz="1800" b="1" spc="-30" dirty="0">
                <a:latin typeface="Calibri"/>
                <a:cs typeface="Calibri"/>
              </a:rPr>
              <a:t>r</a:t>
            </a:r>
            <a:r>
              <a:rPr sz="1800" b="1" spc="-15" dirty="0">
                <a:latin typeface="Calibri"/>
                <a:cs typeface="Calibri"/>
              </a:rPr>
              <a:t>c</a:t>
            </a:r>
            <a:r>
              <a:rPr sz="1800" b="1" spc="-30" dirty="0">
                <a:latin typeface="Calibri"/>
                <a:cs typeface="Calibri"/>
              </a:rPr>
              <a:t>at</a:t>
            </a:r>
            <a:r>
              <a:rPr sz="1800" b="1" spc="-10" dirty="0">
                <a:latin typeface="Calibri"/>
                <a:cs typeface="Calibri"/>
              </a:rPr>
              <a:t>o</a:t>
            </a:r>
            <a:r>
              <a:rPr sz="1800" b="1" dirty="0">
                <a:latin typeface="Calibri"/>
                <a:cs typeface="Calibri"/>
              </a:rPr>
              <a:t> </a:t>
            </a:r>
            <a:r>
              <a:rPr sz="1800" spc="-40" dirty="0">
                <a:latin typeface="Calibri"/>
                <a:cs typeface="Calibri"/>
              </a:rPr>
              <a:t>r</a:t>
            </a:r>
            <a:r>
              <a:rPr sz="1800" spc="-5" dirty="0">
                <a:latin typeface="Calibri"/>
                <a:cs typeface="Calibri"/>
              </a:rPr>
              <a:t>e</a:t>
            </a:r>
            <a:r>
              <a:rPr sz="1800" spc="-25" dirty="0">
                <a:latin typeface="Calibri"/>
                <a:cs typeface="Calibri"/>
              </a:rPr>
              <a:t>s</a:t>
            </a:r>
            <a:r>
              <a:rPr sz="1800" spc="-35" dirty="0">
                <a:latin typeface="Calibri"/>
                <a:cs typeface="Calibri"/>
              </a:rPr>
              <a:t>t</a:t>
            </a:r>
            <a:r>
              <a:rPr sz="1800" dirty="0">
                <a:latin typeface="Calibri"/>
                <a:cs typeface="Calibri"/>
              </a:rPr>
              <a:t>a</a:t>
            </a:r>
            <a:r>
              <a:rPr sz="1800" spc="5" dirty="0">
                <a:latin typeface="Calibri"/>
                <a:cs typeface="Calibri"/>
              </a:rPr>
              <a:t> </a:t>
            </a:r>
            <a:r>
              <a:rPr lang="it-IT" sz="1800" spc="5" dirty="0">
                <a:latin typeface="Calibri"/>
                <a:cs typeface="Calibri"/>
              </a:rPr>
              <a:t>ancora </a:t>
            </a:r>
            <a:r>
              <a:rPr sz="1800" b="1" spc="-5" dirty="0">
                <a:latin typeface="Calibri"/>
                <a:cs typeface="Calibri"/>
              </a:rPr>
              <a:t>C</a:t>
            </a:r>
            <a:r>
              <a:rPr sz="1800" b="1" dirty="0">
                <a:latin typeface="Calibri"/>
                <a:cs typeface="Calibri"/>
              </a:rPr>
              <a:t>H</a:t>
            </a:r>
            <a:r>
              <a:rPr sz="1800" b="1" spc="-10" dirty="0">
                <a:latin typeface="Calibri"/>
                <a:cs typeface="Calibri"/>
              </a:rPr>
              <a:t>I</a:t>
            </a:r>
            <a:r>
              <a:rPr sz="1800" b="1" spc="-15" dirty="0">
                <a:latin typeface="Calibri"/>
                <a:cs typeface="Calibri"/>
              </a:rPr>
              <a:t>USO</a:t>
            </a:r>
            <a:r>
              <a:rPr sz="1800" b="1" dirty="0">
                <a:latin typeface="Calibri"/>
                <a:cs typeface="Calibri"/>
              </a:rPr>
              <a:t> </a:t>
            </a:r>
            <a:r>
              <a:rPr sz="1800" b="1" spc="-20" dirty="0">
                <a:latin typeface="Calibri"/>
                <a:cs typeface="Calibri"/>
              </a:rPr>
              <a:t>A</a:t>
            </a:r>
            <a:r>
              <a:rPr sz="1800" b="1" spc="-5" dirty="0">
                <a:latin typeface="Calibri"/>
                <a:cs typeface="Calibri"/>
              </a:rPr>
              <a:t>I</a:t>
            </a:r>
            <a:r>
              <a:rPr sz="1800" b="1" dirty="0">
                <a:latin typeface="Calibri"/>
                <a:cs typeface="Calibri"/>
              </a:rPr>
              <a:t> P</a:t>
            </a:r>
            <a:r>
              <a:rPr sz="1800" b="1" spc="-35" dirty="0">
                <a:latin typeface="Calibri"/>
                <a:cs typeface="Calibri"/>
              </a:rPr>
              <a:t>R</a:t>
            </a:r>
            <a:r>
              <a:rPr sz="1800" b="1" spc="-5" dirty="0">
                <a:latin typeface="Calibri"/>
                <a:cs typeface="Calibri"/>
              </a:rPr>
              <a:t>O</a:t>
            </a:r>
            <a:r>
              <a:rPr sz="1800" b="1" spc="-15" dirty="0">
                <a:latin typeface="Calibri"/>
                <a:cs typeface="Calibri"/>
              </a:rPr>
              <a:t>F</a:t>
            </a:r>
            <a:r>
              <a:rPr sz="1800" b="1" spc="-30" dirty="0">
                <a:latin typeface="Calibri"/>
                <a:cs typeface="Calibri"/>
              </a:rPr>
              <a:t>E</a:t>
            </a:r>
            <a:r>
              <a:rPr sz="1800" b="1" spc="-15" dirty="0">
                <a:latin typeface="Calibri"/>
                <a:cs typeface="Calibri"/>
              </a:rPr>
              <a:t>SSI</a:t>
            </a:r>
            <a:r>
              <a:rPr sz="1800" b="1" spc="-5" dirty="0">
                <a:latin typeface="Calibri"/>
                <a:cs typeface="Calibri"/>
              </a:rPr>
              <a:t>O</a:t>
            </a:r>
            <a:r>
              <a:rPr sz="1800" b="1" spc="-15" dirty="0">
                <a:latin typeface="Calibri"/>
                <a:cs typeface="Calibri"/>
              </a:rPr>
              <a:t>N</a:t>
            </a:r>
            <a:r>
              <a:rPr sz="1800" b="1" spc="-10" dirty="0">
                <a:latin typeface="Calibri"/>
                <a:cs typeface="Calibri"/>
              </a:rPr>
              <a:t>I</a:t>
            </a:r>
            <a:r>
              <a:rPr sz="1800" b="1" spc="-30" dirty="0">
                <a:latin typeface="Calibri"/>
                <a:cs typeface="Calibri"/>
              </a:rPr>
              <a:t>S</a:t>
            </a:r>
            <a:r>
              <a:rPr sz="1800" b="1" spc="-5" dirty="0">
                <a:latin typeface="Calibri"/>
                <a:cs typeface="Calibri"/>
              </a:rPr>
              <a:t>TI</a:t>
            </a:r>
            <a:r>
              <a:rPr sz="1800" b="1" spc="5" dirty="0">
                <a:latin typeface="Calibri"/>
                <a:cs typeface="Calibri"/>
              </a:rPr>
              <a:t> </a:t>
            </a:r>
            <a:r>
              <a:rPr sz="1800" spc="-10" dirty="0">
                <a:latin typeface="Calibri"/>
                <a:cs typeface="Calibri"/>
              </a:rPr>
              <a:t>e</a:t>
            </a:r>
            <a:r>
              <a:rPr lang="it-IT" spc="5" dirty="0">
                <a:latin typeface="Calibri"/>
                <a:cs typeface="Calibri"/>
              </a:rPr>
              <a:t>d</a:t>
            </a:r>
            <a:r>
              <a:rPr sz="1800" spc="10" dirty="0">
                <a:latin typeface="Calibri"/>
                <a:cs typeface="Calibri"/>
              </a:rPr>
              <a:t> </a:t>
            </a:r>
            <a:r>
              <a:rPr sz="1800" b="1" spc="-15" dirty="0">
                <a:latin typeface="Calibri"/>
                <a:cs typeface="Calibri"/>
              </a:rPr>
              <a:t>appanna</a:t>
            </a:r>
            <a:r>
              <a:rPr sz="1800" b="1" dirty="0">
                <a:latin typeface="Calibri"/>
                <a:cs typeface="Calibri"/>
              </a:rPr>
              <a:t>g</a:t>
            </a:r>
            <a:r>
              <a:rPr sz="1800" b="1" spc="-5" dirty="0">
                <a:latin typeface="Calibri"/>
                <a:cs typeface="Calibri"/>
              </a:rPr>
              <a:t>g</a:t>
            </a:r>
            <a:r>
              <a:rPr sz="1800" b="1" spc="-10" dirty="0">
                <a:latin typeface="Calibri"/>
                <a:cs typeface="Calibri"/>
              </a:rPr>
              <a:t>io</a:t>
            </a:r>
            <a:r>
              <a:rPr sz="1800" b="1" dirty="0">
                <a:latin typeface="Calibri"/>
                <a:cs typeface="Calibri"/>
              </a:rPr>
              <a:t> </a:t>
            </a:r>
            <a:r>
              <a:rPr sz="1800" b="1" spc="-15" dirty="0">
                <a:latin typeface="Calibri"/>
                <a:cs typeface="Calibri"/>
              </a:rPr>
              <a:t>d</a:t>
            </a:r>
            <a:r>
              <a:rPr sz="1800" b="1" spc="-10" dirty="0">
                <a:latin typeface="Calibri"/>
                <a:cs typeface="Calibri"/>
              </a:rPr>
              <a:t>ell</a:t>
            </a:r>
            <a:r>
              <a:rPr sz="1800" b="1" dirty="0">
                <a:latin typeface="Calibri"/>
                <a:cs typeface="Calibri"/>
              </a:rPr>
              <a:t>e</a:t>
            </a:r>
            <a:r>
              <a:rPr sz="1800" b="1" spc="-5" dirty="0">
                <a:latin typeface="Calibri"/>
                <a:cs typeface="Calibri"/>
              </a:rPr>
              <a:t> </a:t>
            </a:r>
            <a:r>
              <a:rPr sz="1800" b="1" spc="-15" dirty="0">
                <a:latin typeface="Calibri"/>
                <a:cs typeface="Calibri"/>
              </a:rPr>
              <a:t>So</a:t>
            </a:r>
            <a:r>
              <a:rPr sz="1800" b="1" spc="-5" dirty="0">
                <a:latin typeface="Calibri"/>
                <a:cs typeface="Calibri"/>
              </a:rPr>
              <a:t>c</a:t>
            </a:r>
            <a:r>
              <a:rPr sz="1800" b="1" spc="-10" dirty="0">
                <a:latin typeface="Calibri"/>
                <a:cs typeface="Calibri"/>
              </a:rPr>
              <a:t>i</a:t>
            </a:r>
            <a:r>
              <a:rPr sz="1800" b="1" spc="-20" dirty="0">
                <a:latin typeface="Calibri"/>
                <a:cs typeface="Calibri"/>
              </a:rPr>
              <a:t>e</a:t>
            </a:r>
            <a:r>
              <a:rPr sz="1800" b="1" spc="-30" dirty="0">
                <a:latin typeface="Calibri"/>
                <a:cs typeface="Calibri"/>
              </a:rPr>
              <a:t>t</a:t>
            </a:r>
            <a:r>
              <a:rPr sz="1800" b="1" spc="-10" dirty="0">
                <a:latin typeface="Calibri"/>
                <a:cs typeface="Calibri"/>
              </a:rPr>
              <a:t>à</a:t>
            </a:r>
            <a:endParaRPr lang="it-IT" sz="1800" b="1" spc="-10" dirty="0">
              <a:latin typeface="Calibri"/>
              <a:cs typeface="Calibri"/>
            </a:endParaRPr>
          </a:p>
          <a:p>
            <a:pPr marL="12700">
              <a:lnSpc>
                <a:spcPct val="100000"/>
              </a:lnSpc>
              <a:tabLst>
                <a:tab pos="297815" algn="l"/>
              </a:tabLst>
            </a:pPr>
            <a:endParaRPr lang="it-IT" sz="800" b="1" spc="-5" dirty="0">
              <a:latin typeface="Calibri"/>
              <a:cs typeface="Calibri"/>
            </a:endParaRPr>
          </a:p>
          <a:p>
            <a:pPr marL="191770" marR="2049780">
              <a:lnSpc>
                <a:spcPct val="100699"/>
              </a:lnSpc>
            </a:pPr>
            <a:r>
              <a:rPr sz="1400" spc="-5" dirty="0">
                <a:latin typeface="Calibri"/>
                <a:cs typeface="Calibri"/>
              </a:rPr>
              <a:t>Im</a:t>
            </a:r>
            <a:r>
              <a:rPr sz="1400" spc="-10" dirty="0">
                <a:latin typeface="Calibri"/>
                <a:cs typeface="Calibri"/>
              </a:rPr>
              <a:t>po</a:t>
            </a:r>
            <a:r>
              <a:rPr sz="1400" spc="5" dirty="0">
                <a:latin typeface="Calibri"/>
                <a:cs typeface="Calibri"/>
              </a:rPr>
              <a:t>r</a:t>
            </a:r>
            <a:r>
              <a:rPr sz="1400" spc="-15" dirty="0">
                <a:latin typeface="Calibri"/>
                <a:cs typeface="Calibri"/>
              </a:rPr>
              <a:t>t</a:t>
            </a:r>
            <a:r>
              <a:rPr sz="1400" spc="-5" dirty="0">
                <a:latin typeface="Calibri"/>
                <a:cs typeface="Calibri"/>
              </a:rPr>
              <a:t>i m</a:t>
            </a:r>
            <a:r>
              <a:rPr sz="1400" spc="-10" dirty="0">
                <a:latin typeface="Calibri"/>
                <a:cs typeface="Calibri"/>
              </a:rPr>
              <a:t>edi</a:t>
            </a:r>
            <a:r>
              <a:rPr sz="1400" spc="-5" dirty="0">
                <a:latin typeface="Calibri"/>
                <a:cs typeface="Calibri"/>
              </a:rPr>
              <a:t> </a:t>
            </a:r>
            <a:r>
              <a:rPr sz="1400" spc="-10" dirty="0">
                <a:latin typeface="Calibri"/>
                <a:cs typeface="Calibri"/>
              </a:rPr>
              <a:t>di</a:t>
            </a:r>
            <a:r>
              <a:rPr sz="1400" spc="-5" dirty="0">
                <a:latin typeface="Calibri"/>
                <a:cs typeface="Calibri"/>
              </a:rPr>
              <a:t> </a:t>
            </a:r>
            <a:r>
              <a:rPr sz="1400" spc="-15" dirty="0">
                <a:latin typeface="Calibri"/>
                <a:cs typeface="Calibri"/>
              </a:rPr>
              <a:t>a</a:t>
            </a:r>
            <a:r>
              <a:rPr sz="1400" spc="0" dirty="0">
                <a:latin typeface="Calibri"/>
                <a:cs typeface="Calibri"/>
              </a:rPr>
              <a:t>g</a:t>
            </a:r>
            <a:r>
              <a:rPr sz="1400" dirty="0">
                <a:latin typeface="Calibri"/>
                <a:cs typeface="Calibri"/>
              </a:rPr>
              <a:t>g</a:t>
            </a:r>
            <a:r>
              <a:rPr sz="1400" spc="-10" dirty="0">
                <a:latin typeface="Calibri"/>
                <a:cs typeface="Calibri"/>
              </a:rPr>
              <a:t>iudi</a:t>
            </a:r>
            <a:r>
              <a:rPr sz="1400" spc="-5" dirty="0">
                <a:latin typeface="Calibri"/>
                <a:cs typeface="Calibri"/>
              </a:rPr>
              <a:t>ca</a:t>
            </a:r>
            <a:r>
              <a:rPr sz="1400" dirty="0">
                <a:latin typeface="Calibri"/>
                <a:cs typeface="Calibri"/>
              </a:rPr>
              <a:t>z</a:t>
            </a:r>
            <a:r>
              <a:rPr sz="1400" spc="-10" dirty="0">
                <a:latin typeface="Calibri"/>
                <a:cs typeface="Calibri"/>
              </a:rPr>
              <a:t>ion</a:t>
            </a:r>
            <a:r>
              <a:rPr sz="1400" dirty="0">
                <a:latin typeface="Calibri"/>
                <a:cs typeface="Calibri"/>
              </a:rPr>
              <a:t>e</a:t>
            </a:r>
            <a:r>
              <a:rPr sz="1400" spc="-10" dirty="0">
                <a:latin typeface="Calibri"/>
                <a:cs typeface="Calibri"/>
              </a:rPr>
              <a:t> dell</a:t>
            </a:r>
            <a:r>
              <a:rPr sz="1400" dirty="0">
                <a:latin typeface="Calibri"/>
                <a:cs typeface="Calibri"/>
              </a:rPr>
              <a:t>e</a:t>
            </a:r>
            <a:r>
              <a:rPr sz="1400" spc="-10" dirty="0">
                <a:latin typeface="Calibri"/>
                <a:cs typeface="Calibri"/>
              </a:rPr>
              <a:t> </a:t>
            </a:r>
            <a:r>
              <a:rPr sz="1400" spc="-25" dirty="0">
                <a:latin typeface="Calibri"/>
                <a:cs typeface="Calibri"/>
              </a:rPr>
              <a:t>g</a:t>
            </a:r>
            <a:r>
              <a:rPr sz="1400" spc="-5" dirty="0">
                <a:latin typeface="Calibri"/>
                <a:cs typeface="Calibri"/>
              </a:rPr>
              <a:t>a</a:t>
            </a:r>
            <a:r>
              <a:rPr sz="1400" spc="-15" dirty="0">
                <a:latin typeface="Calibri"/>
                <a:cs typeface="Calibri"/>
              </a:rPr>
              <a:t>r</a:t>
            </a:r>
            <a:r>
              <a:rPr sz="1400" dirty="0">
                <a:latin typeface="Calibri"/>
                <a:cs typeface="Calibri"/>
              </a:rPr>
              <a:t>e</a:t>
            </a:r>
            <a:r>
              <a:rPr sz="1400" spc="-10" dirty="0">
                <a:latin typeface="Calibri"/>
                <a:cs typeface="Calibri"/>
              </a:rPr>
              <a:t> pe</a:t>
            </a:r>
            <a:r>
              <a:rPr sz="1400" dirty="0">
                <a:latin typeface="Calibri"/>
                <a:cs typeface="Calibri"/>
              </a:rPr>
              <a:t>r</a:t>
            </a:r>
            <a:r>
              <a:rPr sz="1400" spc="-10" dirty="0">
                <a:latin typeface="Calibri"/>
                <a:cs typeface="Calibri"/>
              </a:rPr>
              <a:t> </a:t>
            </a:r>
            <a:r>
              <a:rPr sz="1400" spc="-5" dirty="0">
                <a:latin typeface="Calibri"/>
                <a:cs typeface="Calibri"/>
              </a:rPr>
              <a:t>S</a:t>
            </a:r>
            <a:r>
              <a:rPr sz="1400" spc="-10" dirty="0">
                <a:latin typeface="Calibri"/>
                <a:cs typeface="Calibri"/>
              </a:rPr>
              <a:t>IA</a:t>
            </a:r>
            <a:r>
              <a:rPr sz="1400" spc="5" dirty="0">
                <a:latin typeface="Calibri"/>
                <a:cs typeface="Calibri"/>
              </a:rPr>
              <a:t> </a:t>
            </a:r>
            <a:r>
              <a:rPr sz="1400" spc="-10" dirty="0">
                <a:latin typeface="Calibri"/>
                <a:cs typeface="Calibri"/>
              </a:rPr>
              <a:t>(sen</a:t>
            </a:r>
            <a:r>
              <a:rPr sz="1400" spc="-20" dirty="0">
                <a:latin typeface="Calibri"/>
                <a:cs typeface="Calibri"/>
              </a:rPr>
              <a:t>z</a:t>
            </a:r>
            <a:r>
              <a:rPr sz="1400" spc="-10" dirty="0">
                <a:latin typeface="Calibri"/>
                <a:cs typeface="Calibri"/>
              </a:rPr>
              <a:t>a</a:t>
            </a:r>
            <a:r>
              <a:rPr sz="1400" spc="-5" dirty="0">
                <a:latin typeface="Calibri"/>
                <a:cs typeface="Calibri"/>
              </a:rPr>
              <a:t> </a:t>
            </a:r>
            <a:r>
              <a:rPr sz="1400" spc="-10" dirty="0">
                <a:latin typeface="Calibri"/>
                <a:cs typeface="Calibri"/>
              </a:rPr>
              <a:t>e</a:t>
            </a:r>
            <a:r>
              <a:rPr sz="1400" spc="-15" dirty="0">
                <a:latin typeface="Calibri"/>
                <a:cs typeface="Calibri"/>
              </a:rPr>
              <a:t>s</a:t>
            </a:r>
            <a:r>
              <a:rPr sz="1400" spc="-10" dirty="0">
                <a:latin typeface="Calibri"/>
                <a:cs typeface="Calibri"/>
              </a:rPr>
              <a:t>e</a:t>
            </a:r>
            <a:r>
              <a:rPr sz="1400" dirty="0">
                <a:latin typeface="Calibri"/>
                <a:cs typeface="Calibri"/>
              </a:rPr>
              <a:t>c</a:t>
            </a:r>
            <a:r>
              <a:rPr sz="1400" spc="-10" dirty="0">
                <a:latin typeface="Calibri"/>
                <a:cs typeface="Calibri"/>
              </a:rPr>
              <a:t>u</a:t>
            </a:r>
            <a:r>
              <a:rPr sz="1400" dirty="0">
                <a:latin typeface="Calibri"/>
                <a:cs typeface="Calibri"/>
              </a:rPr>
              <a:t>z</a:t>
            </a:r>
            <a:r>
              <a:rPr sz="1400" spc="-10" dirty="0">
                <a:latin typeface="Calibri"/>
                <a:cs typeface="Calibri"/>
              </a:rPr>
              <a:t>ione</a:t>
            </a:r>
            <a:r>
              <a:rPr sz="1400" spc="-5" dirty="0">
                <a:latin typeface="Calibri"/>
                <a:cs typeface="Calibri"/>
              </a:rPr>
              <a:t>) </a:t>
            </a:r>
            <a:r>
              <a:rPr sz="1400" spc="-15" dirty="0">
                <a:latin typeface="Calibri"/>
                <a:cs typeface="Calibri"/>
              </a:rPr>
              <a:t>a</a:t>
            </a:r>
            <a:r>
              <a:rPr sz="1400" spc="0" dirty="0">
                <a:latin typeface="Calibri"/>
                <a:cs typeface="Calibri"/>
              </a:rPr>
              <a:t>g</a:t>
            </a:r>
            <a:r>
              <a:rPr sz="1400" dirty="0">
                <a:latin typeface="Calibri"/>
                <a:cs typeface="Calibri"/>
              </a:rPr>
              <a:t>g</a:t>
            </a:r>
            <a:r>
              <a:rPr sz="1400" spc="-15" dirty="0">
                <a:latin typeface="Calibri"/>
                <a:cs typeface="Calibri"/>
              </a:rPr>
              <a:t>i</a:t>
            </a:r>
            <a:r>
              <a:rPr sz="1400" spc="-10" dirty="0">
                <a:latin typeface="Calibri"/>
                <a:cs typeface="Calibri"/>
              </a:rPr>
              <a:t>ud</a:t>
            </a:r>
            <a:r>
              <a:rPr sz="1400" spc="-15" dirty="0">
                <a:latin typeface="Calibri"/>
                <a:cs typeface="Calibri"/>
              </a:rPr>
              <a:t>i</a:t>
            </a:r>
            <a:r>
              <a:rPr sz="1400" spc="-5" dirty="0">
                <a:latin typeface="Calibri"/>
                <a:cs typeface="Calibri"/>
              </a:rPr>
              <a:t>c</a:t>
            </a:r>
            <a:r>
              <a:rPr sz="1400" spc="-30" dirty="0">
                <a:latin typeface="Calibri"/>
                <a:cs typeface="Calibri"/>
              </a:rPr>
              <a:t>a</a:t>
            </a:r>
            <a:r>
              <a:rPr sz="1400" spc="-35" dirty="0">
                <a:latin typeface="Calibri"/>
                <a:cs typeface="Calibri"/>
              </a:rPr>
              <a:t>t</a:t>
            </a:r>
            <a:r>
              <a:rPr sz="1400" dirty="0">
                <a:latin typeface="Calibri"/>
                <a:cs typeface="Calibri"/>
              </a:rPr>
              <a:t>e</a:t>
            </a:r>
            <a:r>
              <a:rPr sz="1400" spc="-10" dirty="0">
                <a:latin typeface="Calibri"/>
                <a:cs typeface="Calibri"/>
              </a:rPr>
              <a:t> d</a:t>
            </a:r>
            <a:r>
              <a:rPr sz="1400" spc="-15" dirty="0">
                <a:latin typeface="Calibri"/>
                <a:cs typeface="Calibri"/>
              </a:rPr>
              <a:t>a</a:t>
            </a:r>
            <a:r>
              <a:rPr sz="1400" spc="-5" dirty="0">
                <a:latin typeface="Calibri"/>
                <a:cs typeface="Calibri"/>
              </a:rPr>
              <a:t>i</a:t>
            </a:r>
            <a:r>
              <a:rPr sz="1400" spc="-10" dirty="0">
                <a:latin typeface="Calibri"/>
                <a:cs typeface="Calibri"/>
              </a:rPr>
              <a:t> </a:t>
            </a:r>
            <a:r>
              <a:rPr sz="1400" spc="-15" dirty="0">
                <a:latin typeface="Calibri"/>
                <a:cs typeface="Calibri"/>
              </a:rPr>
              <a:t>li</a:t>
            </a:r>
            <a:r>
              <a:rPr sz="1400" dirty="0">
                <a:latin typeface="Calibri"/>
                <a:cs typeface="Calibri"/>
              </a:rPr>
              <a:t>b</a:t>
            </a:r>
            <a:r>
              <a:rPr sz="1400" spc="-5" dirty="0">
                <a:latin typeface="Calibri"/>
                <a:cs typeface="Calibri"/>
              </a:rPr>
              <a:t>e</a:t>
            </a:r>
            <a:r>
              <a:rPr sz="1400" spc="5" dirty="0">
                <a:latin typeface="Calibri"/>
                <a:cs typeface="Calibri"/>
              </a:rPr>
              <a:t>r</a:t>
            </a:r>
            <a:r>
              <a:rPr sz="1400" spc="-5" dirty="0">
                <a:latin typeface="Calibri"/>
                <a:cs typeface="Calibri"/>
              </a:rPr>
              <a:t>i</a:t>
            </a:r>
            <a:r>
              <a:rPr sz="1400" spc="-10" dirty="0">
                <a:latin typeface="Calibri"/>
                <a:cs typeface="Calibri"/>
              </a:rPr>
              <a:t> </a:t>
            </a:r>
            <a:r>
              <a:rPr sz="1400" dirty="0">
                <a:latin typeface="Calibri"/>
                <a:cs typeface="Calibri"/>
              </a:rPr>
              <a:t>p</a:t>
            </a:r>
            <a:r>
              <a:rPr sz="1400" spc="-15" dirty="0">
                <a:latin typeface="Calibri"/>
                <a:cs typeface="Calibri"/>
              </a:rPr>
              <a:t>r</a:t>
            </a:r>
            <a:r>
              <a:rPr sz="1400" spc="-10" dirty="0">
                <a:latin typeface="Calibri"/>
                <a:cs typeface="Calibri"/>
              </a:rPr>
              <a:t>o</a:t>
            </a:r>
            <a:r>
              <a:rPr sz="1400" spc="-25" dirty="0">
                <a:latin typeface="Calibri"/>
                <a:cs typeface="Calibri"/>
              </a:rPr>
              <a:t>f</a:t>
            </a:r>
            <a:r>
              <a:rPr sz="1400" spc="-10" dirty="0">
                <a:latin typeface="Calibri"/>
                <a:cs typeface="Calibri"/>
              </a:rPr>
              <a:t>e</a:t>
            </a:r>
            <a:r>
              <a:rPr sz="1400" spc="-15" dirty="0">
                <a:latin typeface="Calibri"/>
                <a:cs typeface="Calibri"/>
              </a:rPr>
              <a:t>ssi</a:t>
            </a:r>
            <a:r>
              <a:rPr sz="1400" spc="-10" dirty="0">
                <a:latin typeface="Calibri"/>
                <a:cs typeface="Calibri"/>
              </a:rPr>
              <a:t>oni</a:t>
            </a:r>
            <a:r>
              <a:rPr sz="1400" spc="-30" dirty="0">
                <a:latin typeface="Calibri"/>
                <a:cs typeface="Calibri"/>
              </a:rPr>
              <a:t>s</a:t>
            </a:r>
            <a:r>
              <a:rPr sz="1400" spc="-15" dirty="0">
                <a:latin typeface="Calibri"/>
                <a:cs typeface="Calibri"/>
              </a:rPr>
              <a:t>t</a:t>
            </a:r>
            <a:r>
              <a:rPr sz="1400" spc="-5" dirty="0">
                <a:latin typeface="Calibri"/>
                <a:cs typeface="Calibri"/>
              </a:rPr>
              <a:t>i</a:t>
            </a:r>
            <a:r>
              <a:rPr sz="1400" spc="-10" dirty="0">
                <a:latin typeface="Calibri"/>
                <a:cs typeface="Calibri"/>
              </a:rPr>
              <a:t> </a:t>
            </a:r>
            <a:r>
              <a:rPr sz="1400" dirty="0">
                <a:latin typeface="Calibri"/>
                <a:cs typeface="Calibri"/>
              </a:rPr>
              <a:t>e</a:t>
            </a:r>
            <a:r>
              <a:rPr sz="1400" spc="-10" dirty="0">
                <a:latin typeface="Calibri"/>
                <a:cs typeface="Calibri"/>
              </a:rPr>
              <a:t> quo</a:t>
            </a:r>
            <a:r>
              <a:rPr sz="1400" spc="-30" dirty="0">
                <a:latin typeface="Calibri"/>
                <a:cs typeface="Calibri"/>
              </a:rPr>
              <a:t>t</a:t>
            </a:r>
            <a:r>
              <a:rPr sz="1400" spc="-10" dirty="0">
                <a:latin typeface="Calibri"/>
                <a:cs typeface="Calibri"/>
              </a:rPr>
              <a:t>a</a:t>
            </a:r>
            <a:r>
              <a:rPr sz="1400" spc="-5" dirty="0">
                <a:latin typeface="Calibri"/>
                <a:cs typeface="Calibri"/>
              </a:rPr>
              <a:t> </a:t>
            </a:r>
            <a:r>
              <a:rPr sz="1400" spc="-10" dirty="0">
                <a:latin typeface="Calibri"/>
                <a:cs typeface="Calibri"/>
              </a:rPr>
              <a:t>di</a:t>
            </a:r>
            <a:r>
              <a:rPr sz="1400" spc="-5" dirty="0">
                <a:latin typeface="Calibri"/>
                <a:cs typeface="Calibri"/>
              </a:rPr>
              <a:t> m</a:t>
            </a:r>
            <a:r>
              <a:rPr sz="1400" spc="-10" dirty="0">
                <a:latin typeface="Calibri"/>
                <a:cs typeface="Calibri"/>
              </a:rPr>
              <a:t>e</a:t>
            </a:r>
            <a:r>
              <a:rPr sz="1400" spc="-20" dirty="0">
                <a:latin typeface="Calibri"/>
                <a:cs typeface="Calibri"/>
              </a:rPr>
              <a:t>r</a:t>
            </a:r>
            <a:r>
              <a:rPr sz="1400" spc="-5" dirty="0">
                <a:latin typeface="Calibri"/>
                <a:cs typeface="Calibri"/>
              </a:rPr>
              <a:t>c</a:t>
            </a:r>
            <a:r>
              <a:rPr sz="1400" spc="-30" dirty="0">
                <a:latin typeface="Calibri"/>
                <a:cs typeface="Calibri"/>
              </a:rPr>
              <a:t>at</a:t>
            </a:r>
            <a:r>
              <a:rPr sz="1400" spc="-10" dirty="0">
                <a:latin typeface="Calibri"/>
                <a:cs typeface="Calibri"/>
              </a:rPr>
              <a:t>o</a:t>
            </a:r>
            <a:r>
              <a:rPr sz="1400" dirty="0">
                <a:latin typeface="Calibri"/>
                <a:cs typeface="Calibri"/>
              </a:rPr>
              <a:t>.</a:t>
            </a:r>
            <a:r>
              <a:rPr sz="1400" spc="-5" dirty="0">
                <a:latin typeface="Calibri"/>
                <a:cs typeface="Calibri"/>
              </a:rPr>
              <a:t> S</a:t>
            </a:r>
            <a:r>
              <a:rPr sz="1400" spc="-10" dirty="0">
                <a:latin typeface="Calibri"/>
                <a:cs typeface="Calibri"/>
              </a:rPr>
              <a:t>e</a:t>
            </a:r>
            <a:r>
              <a:rPr sz="1400" spc="5" dirty="0">
                <a:latin typeface="Calibri"/>
                <a:cs typeface="Calibri"/>
              </a:rPr>
              <a:t>r</a:t>
            </a:r>
            <a:r>
              <a:rPr sz="1400" spc="-15" dirty="0">
                <a:latin typeface="Calibri"/>
                <a:cs typeface="Calibri"/>
              </a:rPr>
              <a:t>i</a:t>
            </a:r>
            <a:r>
              <a:rPr sz="1400" dirty="0">
                <a:latin typeface="Calibri"/>
                <a:cs typeface="Calibri"/>
              </a:rPr>
              <a:t>e </a:t>
            </a:r>
            <a:r>
              <a:rPr sz="1400" spc="-10" dirty="0">
                <a:latin typeface="Calibri"/>
                <a:cs typeface="Calibri"/>
              </a:rPr>
              <a:t>2011</a:t>
            </a:r>
            <a:r>
              <a:rPr sz="1400" spc="-5" dirty="0">
                <a:latin typeface="Calibri"/>
                <a:cs typeface="Calibri"/>
              </a:rPr>
              <a:t>-</a:t>
            </a:r>
            <a:r>
              <a:rPr sz="1400" spc="-10" dirty="0">
                <a:latin typeface="Calibri"/>
                <a:cs typeface="Calibri"/>
              </a:rPr>
              <a:t>201</a:t>
            </a:r>
            <a:r>
              <a:rPr lang="it-IT" sz="1400" spc="-10" dirty="0">
                <a:latin typeface="Calibri"/>
                <a:cs typeface="Calibri"/>
              </a:rPr>
              <a:t>9</a:t>
            </a:r>
            <a:endParaRPr sz="1400" dirty="0">
              <a:latin typeface="Calibri"/>
              <a:cs typeface="Calibri"/>
            </a:endParaRPr>
          </a:p>
        </p:txBody>
      </p:sp>
      <p:sp>
        <p:nvSpPr>
          <p:cNvPr id="64" name="object 64"/>
          <p:cNvSpPr txBox="1"/>
          <p:nvPr/>
        </p:nvSpPr>
        <p:spPr>
          <a:xfrm>
            <a:off x="1756980" y="6442865"/>
            <a:ext cx="5105400" cy="307777"/>
          </a:xfrm>
          <a:prstGeom prst="rect">
            <a:avLst/>
          </a:prstGeom>
        </p:spPr>
        <p:txBody>
          <a:bodyPr vert="horz" wrap="square" lIns="0" tIns="0" rIns="0" bIns="0" rtlCol="0">
            <a:spAutoFit/>
          </a:bodyPr>
          <a:lstStyle/>
          <a:p>
            <a:pPr marL="12700" algn="ctr">
              <a:lnSpc>
                <a:spcPct val="100000"/>
              </a:lnSpc>
            </a:pPr>
            <a:r>
              <a:rPr lang="it-IT" sz="10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000" b="1" spc="-10" dirty="0">
                <a:latin typeface="Arial" panose="020B0604020202020204" pitchFamily="34" charset="0"/>
                <a:cs typeface="Arial" panose="020B0604020202020204" pitchFamily="34" charset="0"/>
              </a:rPr>
              <a:t>Componente Consiglio Superiore dei Lavori Pubblici</a:t>
            </a:r>
            <a:endParaRPr lang="it-IT" sz="1000" b="1" spc="-5" dirty="0">
              <a:latin typeface="Arial" panose="020B0604020202020204" pitchFamily="34" charset="0"/>
              <a:cs typeface="Arial" panose="020B0604020202020204" pitchFamily="34" charset="0"/>
            </a:endParaRPr>
          </a:p>
        </p:txBody>
      </p:sp>
      <p:graphicFrame>
        <p:nvGraphicFramePr>
          <p:cNvPr id="10" name="Grafico 9"/>
          <p:cNvGraphicFramePr/>
          <p:nvPr>
            <p:extLst>
              <p:ext uri="{D42A27DB-BD31-4B8C-83A1-F6EECF244321}">
                <p14:modId xmlns:p14="http://schemas.microsoft.com/office/powerpoint/2010/main" val="3165579582"/>
              </p:ext>
            </p:extLst>
          </p:nvPr>
        </p:nvGraphicFramePr>
        <p:xfrm>
          <a:off x="773927" y="2960355"/>
          <a:ext cx="7254457" cy="3276957"/>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34052" y="369149"/>
            <a:ext cx="285115" cy="4147820"/>
          </a:xfrm>
          <a:prstGeom prst="rect">
            <a:avLst/>
          </a:prstGeom>
        </p:spPr>
        <p:txBody>
          <a:bodyPr vert="vert" wrap="square" lIns="0" tIns="0" rIns="0" bIns="0" rtlCol="0">
            <a:spAutoFit/>
          </a:bodyPr>
          <a:lstStyle/>
          <a:p>
            <a:pPr marL="12700">
              <a:lnSpc>
                <a:spcPct val="100000"/>
              </a:lnSpc>
            </a:pPr>
            <a:r>
              <a:rPr sz="1800" b="1" spc="145">
                <a:latin typeface="Arial"/>
                <a:cs typeface="Arial"/>
              </a:rPr>
              <a:t>I</a:t>
            </a:r>
            <a:r>
              <a:rPr sz="1800" b="1">
                <a:latin typeface="Arial"/>
                <a:cs typeface="Arial"/>
              </a:rPr>
              <a:t>L </a:t>
            </a:r>
            <a:r>
              <a:rPr sz="1800" b="1" spc="-204">
                <a:latin typeface="Arial"/>
                <a:cs typeface="Arial"/>
              </a:rPr>
              <a:t> </a:t>
            </a:r>
            <a:r>
              <a:rPr sz="1800" b="1" spc="150">
                <a:latin typeface="Arial"/>
                <a:cs typeface="Arial"/>
              </a:rPr>
              <a:t>NU</a:t>
            </a:r>
            <a:r>
              <a:rPr sz="1800" b="1" spc="145">
                <a:latin typeface="Arial"/>
                <a:cs typeface="Arial"/>
              </a:rPr>
              <a:t>OV</a:t>
            </a:r>
            <a:r>
              <a:rPr sz="1800" b="1">
                <a:latin typeface="Arial"/>
                <a:cs typeface="Arial"/>
              </a:rPr>
              <a:t>O </a:t>
            </a:r>
            <a:r>
              <a:rPr sz="1800" b="1" spc="-204">
                <a:latin typeface="Arial"/>
                <a:cs typeface="Arial"/>
              </a:rPr>
              <a:t> </a:t>
            </a:r>
            <a:r>
              <a:rPr sz="1800" b="1" spc="145">
                <a:latin typeface="Arial"/>
                <a:cs typeface="Arial"/>
              </a:rPr>
              <a:t>Q</a:t>
            </a:r>
            <a:r>
              <a:rPr sz="1800" b="1" spc="150">
                <a:latin typeface="Arial"/>
                <a:cs typeface="Arial"/>
              </a:rPr>
              <a:t>UADR</a:t>
            </a:r>
            <a:r>
              <a:rPr sz="1800" b="1">
                <a:latin typeface="Arial"/>
                <a:cs typeface="Arial"/>
              </a:rPr>
              <a:t>O </a:t>
            </a:r>
            <a:r>
              <a:rPr sz="1800" b="1" spc="-204">
                <a:latin typeface="Arial"/>
                <a:cs typeface="Arial"/>
              </a:rPr>
              <a:t> </a:t>
            </a:r>
            <a:r>
              <a:rPr sz="1800" b="1" spc="150">
                <a:latin typeface="Arial"/>
                <a:cs typeface="Arial"/>
              </a:rPr>
              <a:t>N</a:t>
            </a:r>
            <a:r>
              <a:rPr sz="1800" b="1" spc="145">
                <a:latin typeface="Arial"/>
                <a:cs typeface="Arial"/>
              </a:rPr>
              <a:t>O</a:t>
            </a:r>
            <a:r>
              <a:rPr sz="1800" b="1" spc="150">
                <a:latin typeface="Arial"/>
                <a:cs typeface="Arial"/>
              </a:rPr>
              <a:t>RMA</a:t>
            </a:r>
            <a:r>
              <a:rPr sz="1800" b="1" spc="145">
                <a:latin typeface="Arial"/>
                <a:cs typeface="Arial"/>
              </a:rPr>
              <a:t>TIVO</a:t>
            </a:r>
            <a:endParaRPr sz="1800">
              <a:latin typeface="Arial"/>
              <a:cs typeface="Arial"/>
            </a:endParaRPr>
          </a:p>
        </p:txBody>
      </p:sp>
      <p:sp>
        <p:nvSpPr>
          <p:cNvPr id="3" name="object 3"/>
          <p:cNvSpPr/>
          <p:nvPr/>
        </p:nvSpPr>
        <p:spPr>
          <a:xfrm>
            <a:off x="149001" y="6249267"/>
            <a:ext cx="1441359" cy="514392"/>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p:nvPr/>
        </p:nvSpPr>
        <p:spPr>
          <a:xfrm>
            <a:off x="179511" y="140107"/>
            <a:ext cx="8431088" cy="392044"/>
          </a:xfrm>
          <a:custGeom>
            <a:avLst/>
            <a:gdLst/>
            <a:ahLst/>
            <a:cxnLst/>
            <a:rect l="l" t="t" r="r" b="b"/>
            <a:pathLst>
              <a:path w="8431088" h="392044">
                <a:moveTo>
                  <a:pt x="0" y="392044"/>
                </a:moveTo>
                <a:lnTo>
                  <a:pt x="8431088" y="392044"/>
                </a:lnTo>
                <a:lnTo>
                  <a:pt x="8431088" y="0"/>
                </a:lnTo>
                <a:lnTo>
                  <a:pt x="0" y="0"/>
                </a:lnTo>
                <a:lnTo>
                  <a:pt x="0" y="392044"/>
                </a:lnTo>
                <a:close/>
              </a:path>
            </a:pathLst>
          </a:custGeom>
          <a:solidFill>
            <a:srgbClr val="A90000"/>
          </a:solidFill>
        </p:spPr>
        <p:txBody>
          <a:bodyPr wrap="square" lIns="0" tIns="0" rIns="0" bIns="0" rtlCol="0">
            <a:spAutoFit/>
          </a:bodyPr>
          <a:lstStyle/>
          <a:p>
            <a:endParaRPr/>
          </a:p>
        </p:txBody>
      </p:sp>
      <p:sp>
        <p:nvSpPr>
          <p:cNvPr id="5" name="object 5"/>
          <p:cNvSpPr txBox="1">
            <a:spLocks noGrp="1"/>
          </p:cNvSpPr>
          <p:nvPr>
            <p:ph type="title"/>
          </p:nvPr>
        </p:nvSpPr>
        <p:spPr>
          <a:prstGeom prst="rect">
            <a:avLst/>
          </a:prstGeom>
        </p:spPr>
        <p:txBody>
          <a:bodyPr vert="horz" wrap="square" lIns="0" tIns="0" rIns="0" bIns="0" rtlCol="0">
            <a:spAutoFit/>
          </a:bodyPr>
          <a:lstStyle/>
          <a:p>
            <a:pPr marL="12700">
              <a:lnSpc>
                <a:spcPct val="100000"/>
              </a:lnSpc>
            </a:pPr>
            <a:r>
              <a:rPr dirty="0"/>
              <a:t>Ridurre</a:t>
            </a:r>
            <a:r>
              <a:rPr spc="-5" dirty="0"/>
              <a:t> i</a:t>
            </a:r>
            <a:r>
              <a:rPr dirty="0"/>
              <a:t> </a:t>
            </a:r>
            <a:r>
              <a:rPr spc="-10" dirty="0"/>
              <a:t>Rib</a:t>
            </a:r>
            <a:r>
              <a:rPr spc="-15" dirty="0"/>
              <a:t>a</a:t>
            </a:r>
            <a:r>
              <a:rPr spc="-5" dirty="0"/>
              <a:t>ssi</a:t>
            </a:r>
            <a:r>
              <a:rPr lang="it-IT" spc="-5" dirty="0"/>
              <a:t> nell’affidamento dei SIA</a:t>
            </a:r>
            <a:endParaRPr spc="-5" dirty="0"/>
          </a:p>
        </p:txBody>
      </p:sp>
      <p:sp>
        <p:nvSpPr>
          <p:cNvPr id="6" name="object 6"/>
          <p:cNvSpPr txBox="1"/>
          <p:nvPr/>
        </p:nvSpPr>
        <p:spPr>
          <a:xfrm>
            <a:off x="158749" y="541752"/>
            <a:ext cx="8451850" cy="1823576"/>
          </a:xfrm>
          <a:prstGeom prst="rect">
            <a:avLst/>
          </a:prstGeom>
        </p:spPr>
        <p:txBody>
          <a:bodyPr vert="horz" wrap="square" lIns="0" tIns="0" rIns="0" bIns="0" rtlCol="0">
            <a:spAutoFit/>
          </a:bodyPr>
          <a:lstStyle/>
          <a:p>
            <a:pPr marL="298450" indent="-285750">
              <a:lnSpc>
                <a:spcPct val="100000"/>
              </a:lnSpc>
              <a:buFont typeface="Arial"/>
              <a:buChar char="➢"/>
              <a:tabLst>
                <a:tab pos="298450" algn="l"/>
              </a:tabLst>
            </a:pPr>
            <a:r>
              <a:rPr sz="2000" b="1" spc="-15" dirty="0">
                <a:latin typeface="Calibri"/>
                <a:cs typeface="Calibri"/>
              </a:rPr>
              <a:t>Ridu</a:t>
            </a:r>
            <a:r>
              <a:rPr sz="2000" b="1" dirty="0">
                <a:latin typeface="Calibri"/>
                <a:cs typeface="Calibri"/>
              </a:rPr>
              <a:t>r</a:t>
            </a:r>
            <a:r>
              <a:rPr sz="2000" b="1" spc="-20" dirty="0">
                <a:latin typeface="Calibri"/>
                <a:cs typeface="Calibri"/>
              </a:rPr>
              <a:t>r</a:t>
            </a:r>
            <a:r>
              <a:rPr sz="2000" b="1" dirty="0">
                <a:latin typeface="Calibri"/>
                <a:cs typeface="Calibri"/>
              </a:rPr>
              <a:t>e </a:t>
            </a:r>
            <a:r>
              <a:rPr sz="2000" b="1" spc="-5" dirty="0">
                <a:latin typeface="Calibri"/>
                <a:cs typeface="Calibri"/>
              </a:rPr>
              <a:t>i</a:t>
            </a:r>
            <a:r>
              <a:rPr sz="2000" b="1" spc="-10" dirty="0">
                <a:latin typeface="Calibri"/>
                <a:cs typeface="Calibri"/>
              </a:rPr>
              <a:t> </a:t>
            </a:r>
            <a:r>
              <a:rPr sz="2000" b="1" dirty="0">
                <a:latin typeface="Calibri"/>
                <a:cs typeface="Calibri"/>
              </a:rPr>
              <a:t>r</a:t>
            </a:r>
            <a:r>
              <a:rPr sz="2000" b="1" spc="-10" dirty="0">
                <a:latin typeface="Calibri"/>
                <a:cs typeface="Calibri"/>
              </a:rPr>
              <a:t>i</a:t>
            </a:r>
            <a:r>
              <a:rPr sz="2000" b="1" spc="-15" dirty="0">
                <a:latin typeface="Calibri"/>
                <a:cs typeface="Calibri"/>
              </a:rPr>
              <a:t>ba</a:t>
            </a:r>
            <a:r>
              <a:rPr sz="2000" b="1" spc="-10" dirty="0">
                <a:latin typeface="Calibri"/>
                <a:cs typeface="Calibri"/>
              </a:rPr>
              <a:t>ssi</a:t>
            </a:r>
            <a:r>
              <a:rPr sz="2000" b="1" spc="-5" dirty="0">
                <a:latin typeface="Calibri"/>
                <a:cs typeface="Calibri"/>
              </a:rPr>
              <a:t> </a:t>
            </a:r>
            <a:r>
              <a:rPr sz="2000" b="1" dirty="0">
                <a:latin typeface="Calibri"/>
                <a:cs typeface="Calibri"/>
              </a:rPr>
              <a:t>n</a:t>
            </a:r>
            <a:r>
              <a:rPr sz="2000" b="1" spc="5" dirty="0">
                <a:latin typeface="Calibri"/>
                <a:cs typeface="Calibri"/>
              </a:rPr>
              <a:t>e</a:t>
            </a:r>
            <a:r>
              <a:rPr sz="2000" b="1" spc="-10" dirty="0">
                <a:latin typeface="Calibri"/>
                <a:cs typeface="Calibri"/>
              </a:rPr>
              <a:t>ll</a:t>
            </a:r>
            <a:r>
              <a:rPr sz="2000" b="1" spc="-135" dirty="0">
                <a:latin typeface="Calibri"/>
                <a:cs typeface="Calibri"/>
              </a:rPr>
              <a:t>’</a:t>
            </a:r>
            <a:r>
              <a:rPr sz="2000" b="1" spc="-25" dirty="0">
                <a:latin typeface="Calibri"/>
                <a:cs typeface="Calibri"/>
              </a:rPr>
              <a:t>a</a:t>
            </a:r>
            <a:r>
              <a:rPr sz="2000" b="1" dirty="0">
                <a:latin typeface="Calibri"/>
                <a:cs typeface="Calibri"/>
              </a:rPr>
              <a:t>ff</a:t>
            </a:r>
            <a:r>
              <a:rPr sz="2000" b="1" spc="-10" dirty="0">
                <a:latin typeface="Calibri"/>
                <a:cs typeface="Calibri"/>
              </a:rPr>
              <a:t>i</a:t>
            </a:r>
            <a:r>
              <a:rPr sz="2000" b="1" spc="-15" dirty="0">
                <a:latin typeface="Calibri"/>
                <a:cs typeface="Calibri"/>
              </a:rPr>
              <a:t>da</a:t>
            </a:r>
            <a:r>
              <a:rPr sz="2000" b="1" spc="-5" dirty="0">
                <a:latin typeface="Calibri"/>
                <a:cs typeface="Calibri"/>
              </a:rPr>
              <a:t>m</a:t>
            </a:r>
            <a:r>
              <a:rPr sz="2000" b="1" spc="5" dirty="0">
                <a:latin typeface="Calibri"/>
                <a:cs typeface="Calibri"/>
              </a:rPr>
              <a:t>e</a:t>
            </a:r>
            <a:r>
              <a:rPr sz="2000" b="1" spc="-35" dirty="0">
                <a:latin typeface="Calibri"/>
                <a:cs typeface="Calibri"/>
              </a:rPr>
              <a:t>nt</a:t>
            </a:r>
            <a:r>
              <a:rPr sz="2000" b="1" spc="-15" dirty="0">
                <a:latin typeface="Calibri"/>
                <a:cs typeface="Calibri"/>
              </a:rPr>
              <a:t>o</a:t>
            </a:r>
            <a:r>
              <a:rPr sz="2000" b="1" dirty="0">
                <a:latin typeface="Calibri"/>
                <a:cs typeface="Calibri"/>
              </a:rPr>
              <a:t> d</a:t>
            </a:r>
            <a:r>
              <a:rPr sz="2000" b="1" spc="5" dirty="0">
                <a:latin typeface="Calibri"/>
                <a:cs typeface="Calibri"/>
              </a:rPr>
              <a:t>e</a:t>
            </a:r>
            <a:r>
              <a:rPr sz="2000" b="1" spc="-5" dirty="0">
                <a:latin typeface="Calibri"/>
                <a:cs typeface="Calibri"/>
              </a:rPr>
              <a:t>i</a:t>
            </a:r>
            <a:r>
              <a:rPr sz="2000" b="1" spc="-10" dirty="0">
                <a:latin typeface="Calibri"/>
                <a:cs typeface="Calibri"/>
              </a:rPr>
              <a:t> SIA</a:t>
            </a:r>
            <a:endParaRPr sz="2000" dirty="0">
              <a:latin typeface="Calibri"/>
              <a:cs typeface="Calibri"/>
            </a:endParaRPr>
          </a:p>
          <a:p>
            <a:pPr>
              <a:lnSpc>
                <a:spcPts val="950"/>
              </a:lnSpc>
              <a:spcBef>
                <a:spcPts val="16"/>
              </a:spcBef>
            </a:pPr>
            <a:endParaRPr sz="950" dirty="0"/>
          </a:p>
          <a:p>
            <a:pPr marL="12700">
              <a:lnSpc>
                <a:spcPct val="100000"/>
              </a:lnSpc>
            </a:pPr>
            <a:r>
              <a:rPr sz="1600" spc="-15" dirty="0" err="1">
                <a:latin typeface="Calibri"/>
                <a:cs typeface="Calibri"/>
              </a:rPr>
              <a:t>No</a:t>
            </a:r>
            <a:r>
              <a:rPr sz="1600" spc="-10" dirty="0" err="1">
                <a:latin typeface="Calibri"/>
                <a:cs typeface="Calibri"/>
              </a:rPr>
              <a:t>n</a:t>
            </a:r>
            <a:r>
              <a:rPr sz="1600" spc="-20" dirty="0" err="1">
                <a:latin typeface="Calibri"/>
                <a:cs typeface="Calibri"/>
              </a:rPr>
              <a:t>o</a:t>
            </a:r>
            <a:r>
              <a:rPr sz="1600" spc="-35" dirty="0" err="1">
                <a:latin typeface="Calibri"/>
                <a:cs typeface="Calibri"/>
              </a:rPr>
              <a:t>s</a:t>
            </a:r>
            <a:r>
              <a:rPr sz="1600" spc="-25" dirty="0" err="1">
                <a:latin typeface="Calibri"/>
                <a:cs typeface="Calibri"/>
              </a:rPr>
              <a:t>t</a:t>
            </a:r>
            <a:r>
              <a:rPr sz="1600" spc="-15" dirty="0" err="1">
                <a:latin typeface="Calibri"/>
                <a:cs typeface="Calibri"/>
              </a:rPr>
              <a:t>a</a:t>
            </a:r>
            <a:r>
              <a:rPr sz="1600" spc="-30" dirty="0" err="1">
                <a:latin typeface="Calibri"/>
                <a:cs typeface="Calibri"/>
              </a:rPr>
              <a:t>nt</a:t>
            </a:r>
            <a:r>
              <a:rPr sz="1600" dirty="0" err="1">
                <a:latin typeface="Calibri"/>
                <a:cs typeface="Calibri"/>
              </a:rPr>
              <a:t>e</a:t>
            </a:r>
            <a:r>
              <a:rPr sz="1600" spc="-5" dirty="0">
                <a:latin typeface="Calibri"/>
                <a:cs typeface="Calibri"/>
              </a:rPr>
              <a:t> </a:t>
            </a:r>
            <a:r>
              <a:rPr sz="1600" spc="-15" dirty="0">
                <a:latin typeface="Calibri"/>
                <a:cs typeface="Calibri"/>
              </a:rPr>
              <a:t>l</a:t>
            </a:r>
            <a:r>
              <a:rPr sz="1600" spc="-10" dirty="0">
                <a:latin typeface="Calibri"/>
                <a:cs typeface="Calibri"/>
              </a:rPr>
              <a:t>a</a:t>
            </a:r>
            <a:r>
              <a:rPr sz="1600" spc="5" dirty="0">
                <a:latin typeface="Calibri"/>
                <a:cs typeface="Calibri"/>
              </a:rPr>
              <a:t> </a:t>
            </a:r>
            <a:r>
              <a:rPr sz="1600" spc="-15" dirty="0">
                <a:latin typeface="Calibri"/>
                <a:cs typeface="Calibri"/>
              </a:rPr>
              <a:t>nu</a:t>
            </a:r>
            <a:r>
              <a:rPr sz="1600" spc="-20" dirty="0">
                <a:latin typeface="Calibri"/>
                <a:cs typeface="Calibri"/>
              </a:rPr>
              <a:t>o</a:t>
            </a:r>
            <a:r>
              <a:rPr sz="1600" spc="-30" dirty="0">
                <a:latin typeface="Calibri"/>
                <a:cs typeface="Calibri"/>
              </a:rPr>
              <a:t>v</a:t>
            </a:r>
            <a:r>
              <a:rPr sz="1600" spc="-10" dirty="0">
                <a:latin typeface="Calibri"/>
                <a:cs typeface="Calibri"/>
              </a:rPr>
              <a:t>a</a:t>
            </a:r>
            <a:r>
              <a:rPr sz="1600" dirty="0">
                <a:latin typeface="Calibri"/>
                <a:cs typeface="Calibri"/>
              </a:rPr>
              <a:t> </a:t>
            </a:r>
            <a:r>
              <a:rPr sz="1600" spc="-15" dirty="0">
                <a:latin typeface="Calibri"/>
                <a:cs typeface="Calibri"/>
              </a:rPr>
              <a:t>no</a:t>
            </a:r>
            <a:r>
              <a:rPr sz="1600" spc="-5" dirty="0">
                <a:latin typeface="Calibri"/>
                <a:cs typeface="Calibri"/>
              </a:rPr>
              <a:t>rm</a:t>
            </a:r>
            <a:r>
              <a:rPr sz="1600" spc="-30" dirty="0">
                <a:latin typeface="Calibri"/>
                <a:cs typeface="Calibri"/>
              </a:rPr>
              <a:t>a</a:t>
            </a:r>
            <a:r>
              <a:rPr sz="1600" spc="-10" dirty="0">
                <a:latin typeface="Calibri"/>
                <a:cs typeface="Calibri"/>
              </a:rPr>
              <a:t>t</a:t>
            </a:r>
            <a:r>
              <a:rPr sz="1600" spc="-15" dirty="0">
                <a:latin typeface="Calibri"/>
                <a:cs typeface="Calibri"/>
              </a:rPr>
              <a:t>i</a:t>
            </a:r>
            <a:r>
              <a:rPr sz="1600" spc="-30" dirty="0">
                <a:latin typeface="Calibri"/>
                <a:cs typeface="Calibri"/>
              </a:rPr>
              <a:t>v</a:t>
            </a:r>
            <a:r>
              <a:rPr sz="1600" spc="-10" dirty="0">
                <a:latin typeface="Calibri"/>
                <a:cs typeface="Calibri"/>
              </a:rPr>
              <a:t>a</a:t>
            </a:r>
            <a:r>
              <a:rPr sz="1600" spc="5" dirty="0">
                <a:latin typeface="Calibri"/>
                <a:cs typeface="Calibri"/>
              </a:rPr>
              <a:t> </a:t>
            </a:r>
            <a:r>
              <a:rPr sz="1600" spc="-15" dirty="0">
                <a:latin typeface="Calibri"/>
                <a:cs typeface="Calibri"/>
              </a:rPr>
              <a:t>i</a:t>
            </a:r>
            <a:r>
              <a:rPr sz="1600" spc="-10" dirty="0">
                <a:latin typeface="Calibri"/>
                <a:cs typeface="Calibri"/>
              </a:rPr>
              <a:t>n</a:t>
            </a:r>
            <a:r>
              <a:rPr sz="1600" dirty="0">
                <a:latin typeface="Calibri"/>
                <a:cs typeface="Calibri"/>
              </a:rPr>
              <a:t> </a:t>
            </a:r>
            <a:r>
              <a:rPr sz="1600" spc="-15" dirty="0">
                <a:latin typeface="Calibri"/>
                <a:cs typeface="Calibri"/>
              </a:rPr>
              <a:t>app</a:t>
            </a:r>
            <a:r>
              <a:rPr sz="1600" spc="-10" dirty="0">
                <a:latin typeface="Calibri"/>
                <a:cs typeface="Calibri"/>
              </a:rPr>
              <a:t>li</a:t>
            </a:r>
            <a:r>
              <a:rPr sz="1600" spc="-15" dirty="0">
                <a:latin typeface="Calibri"/>
                <a:cs typeface="Calibri"/>
              </a:rPr>
              <a:t>cazion</a:t>
            </a:r>
            <a:r>
              <a:rPr sz="1600" dirty="0">
                <a:latin typeface="Calibri"/>
                <a:cs typeface="Calibri"/>
              </a:rPr>
              <a:t>e</a:t>
            </a:r>
            <a:r>
              <a:rPr sz="1600" spc="-5" dirty="0">
                <a:latin typeface="Calibri"/>
                <a:cs typeface="Calibri"/>
              </a:rPr>
              <a:t> d</a:t>
            </a:r>
            <a:r>
              <a:rPr sz="1600" spc="-10" dirty="0">
                <a:latin typeface="Calibri"/>
                <a:cs typeface="Calibri"/>
              </a:rPr>
              <a:t>e</a:t>
            </a:r>
            <a:r>
              <a:rPr sz="1600" spc="-15" dirty="0">
                <a:latin typeface="Calibri"/>
                <a:cs typeface="Calibri"/>
              </a:rPr>
              <a:t>ll</a:t>
            </a:r>
            <a:r>
              <a:rPr sz="1600" spc="-10" dirty="0">
                <a:latin typeface="Calibri"/>
                <a:cs typeface="Calibri"/>
              </a:rPr>
              <a:t>a</a:t>
            </a:r>
            <a:r>
              <a:rPr sz="1600" spc="5" dirty="0">
                <a:latin typeface="Calibri"/>
                <a:cs typeface="Calibri"/>
              </a:rPr>
              <a:t> </a:t>
            </a:r>
            <a:r>
              <a:rPr sz="1600" dirty="0">
                <a:latin typeface="Calibri"/>
                <a:cs typeface="Calibri"/>
              </a:rPr>
              <a:t>L</a:t>
            </a:r>
            <a:r>
              <a:rPr sz="1600" spc="-10" dirty="0">
                <a:latin typeface="Calibri"/>
                <a:cs typeface="Calibri"/>
              </a:rPr>
              <a:t>e</a:t>
            </a:r>
            <a:r>
              <a:rPr sz="1600" spc="10" dirty="0">
                <a:latin typeface="Calibri"/>
                <a:cs typeface="Calibri"/>
              </a:rPr>
              <a:t>g</a:t>
            </a:r>
            <a:r>
              <a:rPr sz="1600" spc="-25" dirty="0">
                <a:latin typeface="Calibri"/>
                <a:cs typeface="Calibri"/>
              </a:rPr>
              <a:t>g</a:t>
            </a:r>
            <a:r>
              <a:rPr sz="1600" dirty="0">
                <a:latin typeface="Calibri"/>
                <a:cs typeface="Calibri"/>
              </a:rPr>
              <a:t>e</a:t>
            </a:r>
            <a:r>
              <a:rPr sz="1600" spc="-5" dirty="0">
                <a:latin typeface="Calibri"/>
                <a:cs typeface="Calibri"/>
              </a:rPr>
              <a:t> </a:t>
            </a:r>
            <a:r>
              <a:rPr sz="1600" dirty="0">
                <a:latin typeface="Calibri"/>
                <a:cs typeface="Calibri"/>
              </a:rPr>
              <a:t>D</a:t>
            </a:r>
            <a:r>
              <a:rPr sz="1600" spc="-10" dirty="0">
                <a:latin typeface="Calibri"/>
                <a:cs typeface="Calibri"/>
              </a:rPr>
              <a:t>ele</a:t>
            </a:r>
            <a:r>
              <a:rPr sz="1600" spc="-35" dirty="0">
                <a:latin typeface="Calibri"/>
                <a:cs typeface="Calibri"/>
              </a:rPr>
              <a:t>g</a:t>
            </a:r>
            <a:r>
              <a:rPr sz="1600" spc="-10" dirty="0">
                <a:latin typeface="Calibri"/>
                <a:cs typeface="Calibri"/>
              </a:rPr>
              <a:t>a</a:t>
            </a:r>
            <a:r>
              <a:rPr sz="1600" spc="5" dirty="0">
                <a:latin typeface="Calibri"/>
                <a:cs typeface="Calibri"/>
              </a:rPr>
              <a:t> </a:t>
            </a:r>
            <a:r>
              <a:rPr sz="1600" spc="-5" dirty="0">
                <a:latin typeface="Calibri"/>
                <a:cs typeface="Calibri"/>
              </a:rPr>
              <a:t>p</a:t>
            </a:r>
            <a:r>
              <a:rPr sz="1600" spc="-25" dirty="0">
                <a:latin typeface="Calibri"/>
                <a:cs typeface="Calibri"/>
              </a:rPr>
              <a:t>r</a:t>
            </a:r>
            <a:r>
              <a:rPr sz="1600" spc="-15" dirty="0">
                <a:latin typeface="Calibri"/>
                <a:cs typeface="Calibri"/>
              </a:rPr>
              <a:t>e</a:t>
            </a:r>
            <a:r>
              <a:rPr sz="1600" spc="-20" dirty="0">
                <a:latin typeface="Calibri"/>
                <a:cs typeface="Calibri"/>
              </a:rPr>
              <a:t>v</a:t>
            </a:r>
            <a:r>
              <a:rPr sz="1600" spc="-10" dirty="0">
                <a:latin typeface="Calibri"/>
                <a:cs typeface="Calibri"/>
              </a:rPr>
              <a:t>e</a:t>
            </a:r>
            <a:r>
              <a:rPr sz="1600" spc="-15" dirty="0">
                <a:latin typeface="Calibri"/>
                <a:cs typeface="Calibri"/>
              </a:rPr>
              <a:t>d</a:t>
            </a:r>
            <a:r>
              <a:rPr sz="1600" spc="-10" dirty="0">
                <a:latin typeface="Calibri"/>
                <a:cs typeface="Calibri"/>
              </a:rPr>
              <a:t>a:</a:t>
            </a:r>
            <a:endParaRPr sz="1600" dirty="0">
              <a:latin typeface="Calibri"/>
              <a:cs typeface="Calibri"/>
            </a:endParaRPr>
          </a:p>
          <a:p>
            <a:pPr>
              <a:lnSpc>
                <a:spcPts val="950"/>
              </a:lnSpc>
              <a:spcBef>
                <a:spcPts val="23"/>
              </a:spcBef>
            </a:pPr>
            <a:endParaRPr sz="950" dirty="0"/>
          </a:p>
          <a:p>
            <a:pPr marL="298450" indent="-285750">
              <a:lnSpc>
                <a:spcPct val="100000"/>
              </a:lnSpc>
              <a:buFont typeface="Arial"/>
              <a:buChar char="•"/>
              <a:tabLst>
                <a:tab pos="297815" algn="l"/>
              </a:tabLst>
            </a:pPr>
            <a:r>
              <a:rPr sz="1600" spc="-15" dirty="0">
                <a:latin typeface="Calibri"/>
                <a:cs typeface="Calibri"/>
              </a:rPr>
              <a:t>SIA</a:t>
            </a:r>
            <a:r>
              <a:rPr sz="1600" dirty="0">
                <a:latin typeface="Calibri"/>
                <a:cs typeface="Calibri"/>
              </a:rPr>
              <a:t> </a:t>
            </a:r>
            <a:r>
              <a:rPr sz="1600" spc="-15" dirty="0">
                <a:latin typeface="Calibri"/>
                <a:cs typeface="Calibri"/>
              </a:rPr>
              <a:t>a</a:t>
            </a:r>
            <a:r>
              <a:rPr sz="1600" dirty="0">
                <a:latin typeface="Calibri"/>
                <a:cs typeface="Calibri"/>
              </a:rPr>
              <a:t>g</a:t>
            </a:r>
            <a:r>
              <a:rPr sz="1600" spc="-5" dirty="0">
                <a:latin typeface="Calibri"/>
                <a:cs typeface="Calibri"/>
              </a:rPr>
              <a:t>g</a:t>
            </a:r>
            <a:r>
              <a:rPr sz="1600" spc="-10" dirty="0">
                <a:latin typeface="Calibri"/>
                <a:cs typeface="Calibri"/>
              </a:rPr>
              <a:t>i</a:t>
            </a:r>
            <a:r>
              <a:rPr sz="1600" spc="-15" dirty="0">
                <a:latin typeface="Calibri"/>
                <a:cs typeface="Calibri"/>
              </a:rPr>
              <a:t>ud</a:t>
            </a:r>
            <a:r>
              <a:rPr sz="1600" spc="-10" dirty="0">
                <a:latin typeface="Calibri"/>
                <a:cs typeface="Calibri"/>
              </a:rPr>
              <a:t>i</a:t>
            </a:r>
            <a:r>
              <a:rPr sz="1600" spc="-15" dirty="0">
                <a:latin typeface="Calibri"/>
                <a:cs typeface="Calibri"/>
              </a:rPr>
              <a:t>c</a:t>
            </a:r>
            <a:r>
              <a:rPr sz="1600" spc="-30" dirty="0">
                <a:latin typeface="Calibri"/>
                <a:cs typeface="Calibri"/>
              </a:rPr>
              <a:t>a</a:t>
            </a:r>
            <a:r>
              <a:rPr sz="1600" spc="-10" dirty="0">
                <a:latin typeface="Calibri"/>
                <a:cs typeface="Calibri"/>
              </a:rPr>
              <a:t>ti</a:t>
            </a:r>
            <a:r>
              <a:rPr sz="1600" spc="-5" dirty="0">
                <a:latin typeface="Calibri"/>
                <a:cs typeface="Calibri"/>
              </a:rPr>
              <a:t> </a:t>
            </a:r>
            <a:r>
              <a:rPr sz="1600" spc="-10" dirty="0">
                <a:latin typeface="Calibri"/>
                <a:cs typeface="Calibri"/>
              </a:rPr>
              <a:t>con</a:t>
            </a:r>
            <a:r>
              <a:rPr sz="1600" dirty="0">
                <a:latin typeface="Calibri"/>
                <a:cs typeface="Calibri"/>
              </a:rPr>
              <a:t> </a:t>
            </a:r>
            <a:r>
              <a:rPr sz="1600" b="1" spc="-5" dirty="0">
                <a:latin typeface="Calibri"/>
                <a:cs typeface="Calibri"/>
              </a:rPr>
              <a:t>OEP</a:t>
            </a:r>
            <a:r>
              <a:rPr sz="1600" b="1" dirty="0">
                <a:latin typeface="Calibri"/>
                <a:cs typeface="Calibri"/>
              </a:rPr>
              <a:t>V </a:t>
            </a:r>
            <a:r>
              <a:rPr sz="1600" b="1" spc="-10" dirty="0">
                <a:latin typeface="Calibri"/>
                <a:cs typeface="Calibri"/>
              </a:rPr>
              <a:t>s</a:t>
            </a:r>
            <a:r>
              <a:rPr sz="1600" b="1" dirty="0">
                <a:latin typeface="Calibri"/>
                <a:cs typeface="Calibri"/>
              </a:rPr>
              <a:t>e</a:t>
            </a:r>
            <a:r>
              <a:rPr sz="1600" b="1" spc="-5" dirty="0">
                <a:latin typeface="Calibri"/>
                <a:cs typeface="Calibri"/>
              </a:rPr>
              <a:t> </a:t>
            </a:r>
            <a:r>
              <a:rPr sz="1600" b="1" spc="-10" dirty="0">
                <a:latin typeface="Calibri"/>
                <a:cs typeface="Calibri"/>
              </a:rPr>
              <a:t>i</a:t>
            </a:r>
            <a:r>
              <a:rPr sz="1600" b="1" spc="-5" dirty="0">
                <a:latin typeface="Calibri"/>
                <a:cs typeface="Calibri"/>
              </a:rPr>
              <a:t>m</a:t>
            </a:r>
            <a:r>
              <a:rPr sz="1600" b="1" spc="-15" dirty="0">
                <a:latin typeface="Calibri"/>
                <a:cs typeface="Calibri"/>
              </a:rPr>
              <a:t>p</a:t>
            </a:r>
            <a:r>
              <a:rPr sz="1600" b="1" spc="-10" dirty="0">
                <a:latin typeface="Calibri"/>
                <a:cs typeface="Calibri"/>
              </a:rPr>
              <a:t>o</a:t>
            </a:r>
            <a:r>
              <a:rPr sz="1600" b="1" spc="-5" dirty="0">
                <a:latin typeface="Calibri"/>
                <a:cs typeface="Calibri"/>
              </a:rPr>
              <a:t>r</a:t>
            </a:r>
            <a:r>
              <a:rPr sz="1600" b="1" spc="-30" dirty="0">
                <a:latin typeface="Calibri"/>
                <a:cs typeface="Calibri"/>
              </a:rPr>
              <a:t>t</a:t>
            </a:r>
            <a:r>
              <a:rPr sz="1600" b="1" spc="-10" dirty="0">
                <a:latin typeface="Calibri"/>
                <a:cs typeface="Calibri"/>
              </a:rPr>
              <a:t>o</a:t>
            </a:r>
            <a:r>
              <a:rPr sz="1600" b="1" dirty="0">
                <a:latin typeface="Calibri"/>
                <a:cs typeface="Calibri"/>
              </a:rPr>
              <a:t> &gt;</a:t>
            </a:r>
            <a:r>
              <a:rPr sz="1600" b="1" spc="5" dirty="0">
                <a:latin typeface="Calibri"/>
                <a:cs typeface="Calibri"/>
              </a:rPr>
              <a:t> </a:t>
            </a:r>
            <a:r>
              <a:rPr sz="1600" b="1" spc="-15" dirty="0">
                <a:latin typeface="Calibri"/>
                <a:cs typeface="Calibri"/>
              </a:rPr>
              <a:t>4</a:t>
            </a:r>
            <a:r>
              <a:rPr sz="1600" b="1" spc="-10" dirty="0">
                <a:latin typeface="Calibri"/>
                <a:cs typeface="Calibri"/>
              </a:rPr>
              <a:t>0.</a:t>
            </a:r>
            <a:r>
              <a:rPr sz="1600" b="1" spc="-15" dirty="0">
                <a:latin typeface="Calibri"/>
                <a:cs typeface="Calibri"/>
              </a:rPr>
              <a:t>00</a:t>
            </a:r>
            <a:r>
              <a:rPr sz="1600" b="1" spc="-10" dirty="0">
                <a:latin typeface="Calibri"/>
                <a:cs typeface="Calibri"/>
              </a:rPr>
              <a:t>0</a:t>
            </a:r>
            <a:r>
              <a:rPr sz="1600" b="1" spc="5" dirty="0">
                <a:latin typeface="Calibri"/>
                <a:cs typeface="Calibri"/>
              </a:rPr>
              <a:t> </a:t>
            </a:r>
            <a:r>
              <a:rPr sz="1600" b="1" spc="-15" dirty="0">
                <a:latin typeface="Calibri"/>
                <a:cs typeface="Calibri"/>
              </a:rPr>
              <a:t>Eu</a:t>
            </a:r>
            <a:r>
              <a:rPr sz="1600" b="1" spc="-35" dirty="0">
                <a:latin typeface="Calibri"/>
                <a:cs typeface="Calibri"/>
              </a:rPr>
              <a:t>r</a:t>
            </a:r>
            <a:r>
              <a:rPr sz="1600" b="1" spc="-10" dirty="0">
                <a:latin typeface="Calibri"/>
                <a:cs typeface="Calibri"/>
              </a:rPr>
              <a:t>o</a:t>
            </a:r>
            <a:r>
              <a:rPr sz="1600" b="1" dirty="0">
                <a:latin typeface="Calibri"/>
                <a:cs typeface="Calibri"/>
              </a:rPr>
              <a:t> </a:t>
            </a:r>
            <a:r>
              <a:rPr sz="1600" dirty="0">
                <a:latin typeface="Calibri"/>
                <a:cs typeface="Calibri"/>
              </a:rPr>
              <a:t>(a</a:t>
            </a:r>
            <a:r>
              <a:rPr sz="1600" spc="-15" dirty="0">
                <a:latin typeface="Calibri"/>
                <a:cs typeface="Calibri"/>
              </a:rPr>
              <a:t>rt</a:t>
            </a:r>
            <a:r>
              <a:rPr sz="1600" dirty="0">
                <a:latin typeface="Calibri"/>
                <a:cs typeface="Calibri"/>
              </a:rPr>
              <a:t>. </a:t>
            </a:r>
            <a:r>
              <a:rPr sz="1600" spc="-15" dirty="0">
                <a:latin typeface="Calibri"/>
                <a:cs typeface="Calibri"/>
              </a:rPr>
              <a:t>9</a:t>
            </a:r>
            <a:r>
              <a:rPr sz="1600" spc="-10" dirty="0">
                <a:latin typeface="Calibri"/>
                <a:cs typeface="Calibri"/>
              </a:rPr>
              <a:t>5,</a:t>
            </a:r>
            <a:r>
              <a:rPr sz="1600" spc="5" dirty="0">
                <a:latin typeface="Calibri"/>
                <a:cs typeface="Calibri"/>
              </a:rPr>
              <a:t> </a:t>
            </a:r>
            <a:r>
              <a:rPr sz="1600" spc="-15" dirty="0">
                <a:latin typeface="Calibri"/>
                <a:cs typeface="Calibri"/>
              </a:rPr>
              <a:t>c</a:t>
            </a:r>
            <a:r>
              <a:rPr sz="1600" dirty="0">
                <a:latin typeface="Calibri"/>
                <a:cs typeface="Calibri"/>
              </a:rPr>
              <a:t>o</a:t>
            </a:r>
            <a:r>
              <a:rPr sz="1600" spc="-20" dirty="0">
                <a:latin typeface="Calibri"/>
                <a:cs typeface="Calibri"/>
              </a:rPr>
              <a:t>mm</a:t>
            </a:r>
            <a:r>
              <a:rPr sz="1600" dirty="0">
                <a:latin typeface="Calibri"/>
                <a:cs typeface="Calibri"/>
              </a:rPr>
              <a:t>a</a:t>
            </a:r>
            <a:r>
              <a:rPr sz="1600" spc="5" dirty="0">
                <a:latin typeface="Calibri"/>
                <a:cs typeface="Calibri"/>
              </a:rPr>
              <a:t> </a:t>
            </a:r>
            <a:r>
              <a:rPr sz="1600" spc="-10" dirty="0">
                <a:latin typeface="Calibri"/>
                <a:cs typeface="Calibri"/>
              </a:rPr>
              <a:t>3,</a:t>
            </a:r>
            <a:r>
              <a:rPr sz="1600" spc="5" dirty="0">
                <a:latin typeface="Calibri"/>
                <a:cs typeface="Calibri"/>
              </a:rPr>
              <a:t> </a:t>
            </a:r>
            <a:r>
              <a:rPr sz="1600" dirty="0">
                <a:latin typeface="Calibri"/>
                <a:cs typeface="Calibri"/>
              </a:rPr>
              <a:t>l</a:t>
            </a:r>
            <a:r>
              <a:rPr sz="1600" spc="-10" dirty="0">
                <a:latin typeface="Calibri"/>
                <a:cs typeface="Calibri"/>
              </a:rPr>
              <a:t>e</a:t>
            </a:r>
            <a:r>
              <a:rPr sz="1600" spc="-40" dirty="0">
                <a:latin typeface="Calibri"/>
                <a:cs typeface="Calibri"/>
              </a:rPr>
              <a:t>t</a:t>
            </a:r>
            <a:r>
              <a:rPr sz="1600" spc="-35" dirty="0">
                <a:latin typeface="Calibri"/>
                <a:cs typeface="Calibri"/>
              </a:rPr>
              <a:t>t</a:t>
            </a:r>
            <a:r>
              <a:rPr sz="1600" spc="-10" dirty="0">
                <a:latin typeface="Calibri"/>
                <a:cs typeface="Calibri"/>
              </a:rPr>
              <a:t>e</a:t>
            </a:r>
            <a:r>
              <a:rPr sz="1600" spc="-50" dirty="0">
                <a:latin typeface="Calibri"/>
                <a:cs typeface="Calibri"/>
              </a:rPr>
              <a:t>r</a:t>
            </a:r>
            <a:r>
              <a:rPr sz="1600" dirty="0">
                <a:latin typeface="Calibri"/>
                <a:cs typeface="Calibri"/>
              </a:rPr>
              <a:t>a</a:t>
            </a:r>
            <a:r>
              <a:rPr sz="1600" spc="5" dirty="0">
                <a:latin typeface="Calibri"/>
                <a:cs typeface="Calibri"/>
              </a:rPr>
              <a:t> </a:t>
            </a:r>
            <a:r>
              <a:rPr sz="1600" dirty="0">
                <a:latin typeface="Calibri"/>
                <a:cs typeface="Calibri"/>
              </a:rPr>
              <a:t>b)</a:t>
            </a:r>
          </a:p>
          <a:p>
            <a:pPr>
              <a:lnSpc>
                <a:spcPts val="900"/>
              </a:lnSpc>
              <a:spcBef>
                <a:spcPts val="39"/>
              </a:spcBef>
              <a:buFont typeface="Arial"/>
              <a:buChar char="•"/>
            </a:pPr>
            <a:endParaRPr sz="900" dirty="0"/>
          </a:p>
          <a:p>
            <a:pPr marL="298450" indent="-285750">
              <a:lnSpc>
                <a:spcPct val="100000"/>
              </a:lnSpc>
              <a:buFont typeface="Arial"/>
              <a:buChar char="•"/>
              <a:tabLst>
                <a:tab pos="297815" algn="l"/>
              </a:tabLst>
            </a:pPr>
            <a:r>
              <a:rPr sz="1600" spc="-35" dirty="0">
                <a:latin typeface="Calibri"/>
                <a:cs typeface="Calibri"/>
              </a:rPr>
              <a:t>P</a:t>
            </a:r>
            <a:r>
              <a:rPr sz="1600" spc="-20" dirty="0">
                <a:latin typeface="Calibri"/>
                <a:cs typeface="Calibri"/>
              </a:rPr>
              <a:t>oss</a:t>
            </a:r>
            <a:r>
              <a:rPr sz="1600" spc="-10" dirty="0">
                <a:latin typeface="Calibri"/>
                <a:cs typeface="Calibri"/>
              </a:rPr>
              <a:t>i</a:t>
            </a:r>
            <a:r>
              <a:rPr sz="1600" spc="-15" dirty="0">
                <a:latin typeface="Calibri"/>
                <a:cs typeface="Calibri"/>
              </a:rPr>
              <a:t>b</a:t>
            </a:r>
            <a:r>
              <a:rPr sz="1600" spc="-10" dirty="0">
                <a:latin typeface="Calibri"/>
                <a:cs typeface="Calibri"/>
              </a:rPr>
              <a:t>ili</a:t>
            </a:r>
            <a:r>
              <a:rPr sz="1600" spc="-25" dirty="0">
                <a:latin typeface="Calibri"/>
                <a:cs typeface="Calibri"/>
              </a:rPr>
              <a:t>t</a:t>
            </a:r>
            <a:r>
              <a:rPr sz="1600" spc="-10" dirty="0">
                <a:latin typeface="Calibri"/>
                <a:cs typeface="Calibri"/>
              </a:rPr>
              <a:t>à</a:t>
            </a:r>
            <a:r>
              <a:rPr sz="1600" spc="130" dirty="0">
                <a:latin typeface="Calibri"/>
                <a:cs typeface="Calibri"/>
              </a:rPr>
              <a:t> </a:t>
            </a:r>
            <a:r>
              <a:rPr sz="1600" b="1" spc="-15" dirty="0">
                <a:latin typeface="Calibri"/>
                <a:cs typeface="Calibri"/>
              </a:rPr>
              <a:t>a</a:t>
            </a:r>
            <a:r>
              <a:rPr sz="1600" b="1" spc="5" dirty="0">
                <a:latin typeface="Calibri"/>
                <a:cs typeface="Calibri"/>
              </a:rPr>
              <a:t>f</a:t>
            </a:r>
            <a:r>
              <a:rPr sz="1600" b="1" dirty="0">
                <a:latin typeface="Calibri"/>
                <a:cs typeface="Calibri"/>
              </a:rPr>
              <a:t>f</a:t>
            </a:r>
            <a:r>
              <a:rPr sz="1600" b="1" spc="-10" dirty="0">
                <a:latin typeface="Calibri"/>
                <a:cs typeface="Calibri"/>
              </a:rPr>
              <a:t>i</a:t>
            </a:r>
            <a:r>
              <a:rPr sz="1600" b="1" spc="-15" dirty="0">
                <a:latin typeface="Calibri"/>
                <a:cs typeface="Calibri"/>
              </a:rPr>
              <a:t>da</a:t>
            </a:r>
            <a:r>
              <a:rPr sz="1600" b="1" spc="-5" dirty="0">
                <a:latin typeface="Calibri"/>
                <a:cs typeface="Calibri"/>
              </a:rPr>
              <a:t>m</a:t>
            </a:r>
            <a:r>
              <a:rPr sz="1600" b="1" spc="-10" dirty="0">
                <a:latin typeface="Calibri"/>
                <a:cs typeface="Calibri"/>
              </a:rPr>
              <a:t>e</a:t>
            </a:r>
            <a:r>
              <a:rPr sz="1600" b="1" spc="-30" dirty="0">
                <a:latin typeface="Calibri"/>
                <a:cs typeface="Calibri"/>
              </a:rPr>
              <a:t>nt</a:t>
            </a:r>
            <a:r>
              <a:rPr sz="1600" b="1" spc="-10" dirty="0">
                <a:latin typeface="Calibri"/>
                <a:cs typeface="Calibri"/>
              </a:rPr>
              <a:t>o</a:t>
            </a:r>
            <a:r>
              <a:rPr sz="1600" b="1" spc="125" dirty="0">
                <a:latin typeface="Calibri"/>
                <a:cs typeface="Calibri"/>
              </a:rPr>
              <a:t> </a:t>
            </a:r>
            <a:r>
              <a:rPr sz="1600" b="1" spc="-15" dirty="0">
                <a:latin typeface="Calibri"/>
                <a:cs typeface="Calibri"/>
              </a:rPr>
              <a:t>di</a:t>
            </a:r>
            <a:r>
              <a:rPr sz="1600" b="1" spc="-25" dirty="0">
                <a:latin typeface="Calibri"/>
                <a:cs typeface="Calibri"/>
              </a:rPr>
              <a:t>r</a:t>
            </a:r>
            <a:r>
              <a:rPr sz="1600" b="1" spc="-20" dirty="0">
                <a:latin typeface="Calibri"/>
                <a:cs typeface="Calibri"/>
              </a:rPr>
              <a:t>e</a:t>
            </a:r>
            <a:r>
              <a:rPr sz="1600" b="1" spc="-30" dirty="0">
                <a:latin typeface="Calibri"/>
                <a:cs typeface="Calibri"/>
              </a:rPr>
              <a:t>t</a:t>
            </a:r>
            <a:r>
              <a:rPr sz="1600" b="1" spc="-25" dirty="0">
                <a:latin typeface="Calibri"/>
                <a:cs typeface="Calibri"/>
              </a:rPr>
              <a:t>t</a:t>
            </a:r>
            <a:r>
              <a:rPr sz="1600" b="1" spc="-10" dirty="0">
                <a:latin typeface="Calibri"/>
                <a:cs typeface="Calibri"/>
              </a:rPr>
              <a:t>o</a:t>
            </a:r>
            <a:r>
              <a:rPr sz="1600" b="1" spc="130" dirty="0">
                <a:latin typeface="Calibri"/>
                <a:cs typeface="Calibri"/>
              </a:rPr>
              <a:t> </a:t>
            </a:r>
            <a:r>
              <a:rPr sz="1600" b="1" spc="-15" dirty="0">
                <a:latin typeface="Calibri"/>
                <a:cs typeface="Calibri"/>
              </a:rPr>
              <a:t>SIA</a:t>
            </a:r>
            <a:r>
              <a:rPr sz="1600" b="1" spc="130" dirty="0">
                <a:latin typeface="Calibri"/>
                <a:cs typeface="Calibri"/>
              </a:rPr>
              <a:t> </a:t>
            </a:r>
            <a:r>
              <a:rPr sz="1600" b="1" spc="-5" dirty="0">
                <a:latin typeface="Calibri"/>
                <a:cs typeface="Calibri"/>
              </a:rPr>
              <a:t>p</a:t>
            </a:r>
            <a:r>
              <a:rPr sz="1600" b="1" spc="-10" dirty="0">
                <a:latin typeface="Calibri"/>
                <a:cs typeface="Calibri"/>
              </a:rPr>
              <a:t>e</a:t>
            </a:r>
            <a:r>
              <a:rPr sz="1600" b="1" dirty="0">
                <a:latin typeface="Calibri"/>
                <a:cs typeface="Calibri"/>
              </a:rPr>
              <a:t>r</a:t>
            </a:r>
            <a:r>
              <a:rPr sz="1600" b="1" spc="130" dirty="0">
                <a:latin typeface="Calibri"/>
                <a:cs typeface="Calibri"/>
              </a:rPr>
              <a:t> </a:t>
            </a:r>
            <a:r>
              <a:rPr sz="1600" b="1" spc="-10" dirty="0">
                <a:latin typeface="Calibri"/>
                <a:cs typeface="Calibri"/>
              </a:rPr>
              <a:t>i</a:t>
            </a:r>
            <a:r>
              <a:rPr sz="1600" b="1" spc="-5" dirty="0">
                <a:latin typeface="Calibri"/>
                <a:cs typeface="Calibri"/>
              </a:rPr>
              <a:t>m</a:t>
            </a:r>
            <a:r>
              <a:rPr sz="1600" b="1" spc="-15" dirty="0">
                <a:latin typeface="Calibri"/>
                <a:cs typeface="Calibri"/>
              </a:rPr>
              <a:t>p</a:t>
            </a:r>
            <a:r>
              <a:rPr sz="1600" b="1" spc="-10" dirty="0">
                <a:latin typeface="Calibri"/>
                <a:cs typeface="Calibri"/>
              </a:rPr>
              <a:t>o</a:t>
            </a:r>
            <a:r>
              <a:rPr sz="1600" b="1" spc="-5" dirty="0">
                <a:latin typeface="Calibri"/>
                <a:cs typeface="Calibri"/>
              </a:rPr>
              <a:t>r</a:t>
            </a:r>
            <a:r>
              <a:rPr sz="1600" b="1" spc="-10" dirty="0">
                <a:latin typeface="Calibri"/>
                <a:cs typeface="Calibri"/>
              </a:rPr>
              <a:t>ti</a:t>
            </a:r>
            <a:r>
              <a:rPr sz="1600" b="1" spc="125" dirty="0">
                <a:latin typeface="Calibri"/>
                <a:cs typeface="Calibri"/>
              </a:rPr>
              <a:t> </a:t>
            </a:r>
            <a:r>
              <a:rPr sz="1600" b="1" dirty="0">
                <a:latin typeface="Calibri"/>
                <a:cs typeface="Calibri"/>
              </a:rPr>
              <a:t>&lt;</a:t>
            </a:r>
            <a:r>
              <a:rPr sz="1600" b="1" spc="135" dirty="0">
                <a:latin typeface="Calibri"/>
                <a:cs typeface="Calibri"/>
              </a:rPr>
              <a:t> </a:t>
            </a:r>
            <a:r>
              <a:rPr sz="1600" b="1" spc="-15" dirty="0">
                <a:latin typeface="Calibri"/>
                <a:cs typeface="Calibri"/>
              </a:rPr>
              <a:t>4</a:t>
            </a:r>
            <a:r>
              <a:rPr sz="1600" b="1" spc="-10" dirty="0">
                <a:latin typeface="Calibri"/>
                <a:cs typeface="Calibri"/>
              </a:rPr>
              <a:t>0.</a:t>
            </a:r>
            <a:r>
              <a:rPr sz="1600" b="1" spc="-15" dirty="0">
                <a:latin typeface="Calibri"/>
                <a:cs typeface="Calibri"/>
              </a:rPr>
              <a:t>00</a:t>
            </a:r>
            <a:r>
              <a:rPr sz="1600" b="1" spc="-10" dirty="0">
                <a:latin typeface="Calibri"/>
                <a:cs typeface="Calibri"/>
              </a:rPr>
              <a:t>0</a:t>
            </a:r>
            <a:r>
              <a:rPr sz="1600" b="1" spc="135" dirty="0">
                <a:latin typeface="Calibri"/>
                <a:cs typeface="Calibri"/>
              </a:rPr>
              <a:t> </a:t>
            </a:r>
            <a:r>
              <a:rPr sz="1600" spc="-10" dirty="0">
                <a:latin typeface="Calibri"/>
                <a:cs typeface="Calibri"/>
              </a:rPr>
              <a:t>(a</a:t>
            </a:r>
            <a:r>
              <a:rPr sz="1600" spc="-15" dirty="0">
                <a:latin typeface="Calibri"/>
                <a:cs typeface="Calibri"/>
              </a:rPr>
              <a:t>rt</a:t>
            </a:r>
            <a:r>
              <a:rPr sz="1600" dirty="0">
                <a:latin typeface="Calibri"/>
                <a:cs typeface="Calibri"/>
              </a:rPr>
              <a:t>.</a:t>
            </a:r>
            <a:r>
              <a:rPr sz="1600" spc="125" dirty="0">
                <a:latin typeface="Calibri"/>
                <a:cs typeface="Calibri"/>
              </a:rPr>
              <a:t> </a:t>
            </a:r>
            <a:r>
              <a:rPr sz="1600" spc="-15" dirty="0">
                <a:latin typeface="Calibri"/>
                <a:cs typeface="Calibri"/>
              </a:rPr>
              <a:t>3</a:t>
            </a:r>
            <a:r>
              <a:rPr sz="1600" spc="-10" dirty="0">
                <a:latin typeface="Calibri"/>
                <a:cs typeface="Calibri"/>
              </a:rPr>
              <a:t>6,</a:t>
            </a:r>
            <a:r>
              <a:rPr sz="1600" spc="135" dirty="0">
                <a:latin typeface="Calibri"/>
                <a:cs typeface="Calibri"/>
              </a:rPr>
              <a:t> </a:t>
            </a:r>
            <a:r>
              <a:rPr sz="1600" spc="-15" dirty="0">
                <a:latin typeface="Calibri"/>
                <a:cs typeface="Calibri"/>
              </a:rPr>
              <a:t>c</a:t>
            </a:r>
            <a:r>
              <a:rPr sz="1600" dirty="0">
                <a:latin typeface="Calibri"/>
                <a:cs typeface="Calibri"/>
              </a:rPr>
              <a:t>o</a:t>
            </a:r>
            <a:r>
              <a:rPr sz="1600" spc="-20" dirty="0">
                <a:latin typeface="Calibri"/>
                <a:cs typeface="Calibri"/>
              </a:rPr>
              <a:t>mm</a:t>
            </a:r>
            <a:r>
              <a:rPr sz="1600" dirty="0">
                <a:latin typeface="Calibri"/>
                <a:cs typeface="Calibri"/>
              </a:rPr>
              <a:t>a</a:t>
            </a:r>
            <a:r>
              <a:rPr sz="1600" spc="135" dirty="0">
                <a:latin typeface="Calibri"/>
                <a:cs typeface="Calibri"/>
              </a:rPr>
              <a:t> </a:t>
            </a:r>
            <a:r>
              <a:rPr sz="1600" spc="-10" dirty="0">
                <a:latin typeface="Calibri"/>
                <a:cs typeface="Calibri"/>
              </a:rPr>
              <a:t>2</a:t>
            </a:r>
            <a:r>
              <a:rPr sz="1600" spc="130" dirty="0">
                <a:latin typeface="Calibri"/>
                <a:cs typeface="Calibri"/>
              </a:rPr>
              <a:t> </a:t>
            </a:r>
            <a:r>
              <a:rPr sz="1600" spc="-15" dirty="0">
                <a:latin typeface="Calibri"/>
                <a:cs typeface="Calibri"/>
              </a:rPr>
              <a:t>c</a:t>
            </a:r>
            <a:r>
              <a:rPr sz="1600" dirty="0">
                <a:latin typeface="Calibri"/>
                <a:cs typeface="Calibri"/>
              </a:rPr>
              <a:t>o</a:t>
            </a:r>
            <a:r>
              <a:rPr sz="1600" spc="-15" dirty="0">
                <a:latin typeface="Calibri"/>
                <a:cs typeface="Calibri"/>
              </a:rPr>
              <a:t>r</a:t>
            </a:r>
            <a:r>
              <a:rPr sz="1600" spc="-40" dirty="0">
                <a:latin typeface="Calibri"/>
                <a:cs typeface="Calibri"/>
              </a:rPr>
              <a:t>r</a:t>
            </a:r>
            <a:r>
              <a:rPr sz="1600" spc="-20" dirty="0">
                <a:latin typeface="Calibri"/>
                <a:cs typeface="Calibri"/>
              </a:rPr>
              <a:t>e</a:t>
            </a:r>
            <a:r>
              <a:rPr sz="1600" spc="-40" dirty="0">
                <a:latin typeface="Calibri"/>
                <a:cs typeface="Calibri"/>
              </a:rPr>
              <a:t>t</a:t>
            </a:r>
            <a:r>
              <a:rPr sz="1600" spc="-15" dirty="0">
                <a:latin typeface="Calibri"/>
                <a:cs typeface="Calibri"/>
              </a:rPr>
              <a:t>t</a:t>
            </a:r>
            <a:r>
              <a:rPr sz="1600" dirty="0">
                <a:latin typeface="Calibri"/>
                <a:cs typeface="Calibri"/>
              </a:rPr>
              <a:t>i</a:t>
            </a:r>
            <a:r>
              <a:rPr sz="1600" spc="-30" dirty="0">
                <a:latin typeface="Calibri"/>
                <a:cs typeface="Calibri"/>
              </a:rPr>
              <a:t>v</a:t>
            </a:r>
            <a:r>
              <a:rPr sz="1600" spc="-5" dirty="0">
                <a:latin typeface="Calibri"/>
                <a:cs typeface="Calibri"/>
              </a:rPr>
              <a:t>o</a:t>
            </a:r>
            <a:r>
              <a:rPr sz="1600" dirty="0">
                <a:latin typeface="Calibri"/>
                <a:cs typeface="Calibri"/>
              </a:rPr>
              <a:t>)</a:t>
            </a:r>
          </a:p>
          <a:p>
            <a:pPr>
              <a:spcBef>
                <a:spcPts val="69"/>
              </a:spcBef>
            </a:pPr>
            <a:endParaRPr sz="800" b="1" dirty="0"/>
          </a:p>
          <a:p>
            <a:pPr marL="12700" marR="6350">
              <a:lnSpc>
                <a:spcPts val="2130"/>
              </a:lnSpc>
            </a:pPr>
            <a:r>
              <a:rPr sz="1800" b="1" spc="-5" dirty="0">
                <a:latin typeface="Calibri"/>
                <a:cs typeface="Calibri"/>
              </a:rPr>
              <a:t>I</a:t>
            </a:r>
            <a:r>
              <a:rPr sz="1800" b="1" spc="40" dirty="0">
                <a:latin typeface="Calibri"/>
                <a:cs typeface="Calibri"/>
              </a:rPr>
              <a:t> </a:t>
            </a:r>
            <a:r>
              <a:rPr lang="it-IT" sz="1800" b="1" spc="-15" dirty="0">
                <a:latin typeface="Calibri"/>
                <a:cs typeface="Calibri"/>
              </a:rPr>
              <a:t>r</a:t>
            </a:r>
            <a:r>
              <a:rPr sz="1800" b="1" spc="-15" dirty="0" err="1">
                <a:latin typeface="Calibri"/>
                <a:cs typeface="Calibri"/>
              </a:rPr>
              <a:t>iba</a:t>
            </a:r>
            <a:r>
              <a:rPr sz="1800" b="1" spc="-20" dirty="0" err="1">
                <a:latin typeface="Calibri"/>
                <a:cs typeface="Calibri"/>
              </a:rPr>
              <a:t>ss</a:t>
            </a:r>
            <a:r>
              <a:rPr sz="1800" b="1" spc="-5" dirty="0" err="1">
                <a:latin typeface="Calibri"/>
                <a:cs typeface="Calibri"/>
              </a:rPr>
              <a:t>i</a:t>
            </a:r>
            <a:r>
              <a:rPr sz="1800" b="1" spc="40" dirty="0">
                <a:latin typeface="Calibri"/>
                <a:cs typeface="Calibri"/>
              </a:rPr>
              <a:t> </a:t>
            </a:r>
            <a:r>
              <a:rPr sz="1800" b="1" spc="-5" dirty="0">
                <a:latin typeface="Calibri"/>
                <a:cs typeface="Calibri"/>
              </a:rPr>
              <a:t>m</a:t>
            </a:r>
            <a:r>
              <a:rPr sz="1800" b="1" spc="-10" dirty="0">
                <a:latin typeface="Calibri"/>
                <a:cs typeface="Calibri"/>
              </a:rPr>
              <a:t>e</a:t>
            </a:r>
            <a:r>
              <a:rPr sz="1800" b="1" spc="-15" dirty="0">
                <a:latin typeface="Calibri"/>
                <a:cs typeface="Calibri"/>
              </a:rPr>
              <a:t>d</a:t>
            </a:r>
            <a:r>
              <a:rPr sz="1800" b="1" spc="-5" dirty="0">
                <a:latin typeface="Calibri"/>
                <a:cs typeface="Calibri"/>
              </a:rPr>
              <a:t>i</a:t>
            </a:r>
            <a:r>
              <a:rPr sz="1800" b="1" spc="35" dirty="0">
                <a:latin typeface="Calibri"/>
                <a:cs typeface="Calibri"/>
              </a:rPr>
              <a:t> </a:t>
            </a:r>
            <a:r>
              <a:rPr sz="1800" b="1" spc="-10" dirty="0">
                <a:latin typeface="Calibri"/>
                <a:cs typeface="Calibri"/>
              </a:rPr>
              <a:t>co</a:t>
            </a:r>
            <a:r>
              <a:rPr sz="1800" b="1" spc="-30" dirty="0">
                <a:latin typeface="Calibri"/>
                <a:cs typeface="Calibri"/>
              </a:rPr>
              <a:t>n</a:t>
            </a:r>
            <a:r>
              <a:rPr sz="1800" b="1" spc="-10" dirty="0">
                <a:latin typeface="Calibri"/>
                <a:cs typeface="Calibri"/>
              </a:rPr>
              <a:t>ti</a:t>
            </a:r>
            <a:r>
              <a:rPr sz="1800" b="1" spc="-15" dirty="0">
                <a:latin typeface="Calibri"/>
                <a:cs typeface="Calibri"/>
              </a:rPr>
              <a:t>nuan</a:t>
            </a:r>
            <a:r>
              <a:rPr sz="1800" b="1" spc="-10" dirty="0">
                <a:latin typeface="Calibri"/>
                <a:cs typeface="Calibri"/>
              </a:rPr>
              <a:t>o</a:t>
            </a:r>
            <a:r>
              <a:rPr sz="1800" b="1" spc="40" dirty="0">
                <a:latin typeface="Calibri"/>
                <a:cs typeface="Calibri"/>
              </a:rPr>
              <a:t> </a:t>
            </a:r>
            <a:r>
              <a:rPr sz="1800" b="1" spc="-10" dirty="0">
                <a:latin typeface="Calibri"/>
                <a:cs typeface="Calibri"/>
              </a:rPr>
              <a:t>a</a:t>
            </a:r>
            <a:r>
              <a:rPr sz="1800" b="1" spc="40" dirty="0">
                <a:latin typeface="Calibri"/>
                <a:cs typeface="Calibri"/>
              </a:rPr>
              <a:t> </a:t>
            </a:r>
            <a:r>
              <a:rPr sz="1800" b="1" spc="-5" dirty="0">
                <a:latin typeface="Calibri"/>
                <a:cs typeface="Calibri"/>
              </a:rPr>
              <a:t>r</a:t>
            </a:r>
            <a:r>
              <a:rPr sz="1800" b="1" spc="-10" dirty="0">
                <a:latin typeface="Calibri"/>
                <a:cs typeface="Calibri"/>
              </a:rPr>
              <a:t>i</a:t>
            </a:r>
            <a:r>
              <a:rPr sz="1800" b="1" spc="-20" dirty="0">
                <a:latin typeface="Calibri"/>
                <a:cs typeface="Calibri"/>
              </a:rPr>
              <a:t>man</a:t>
            </a:r>
            <a:r>
              <a:rPr sz="1800" b="1" spc="-10" dirty="0">
                <a:latin typeface="Calibri"/>
                <a:cs typeface="Calibri"/>
              </a:rPr>
              <a:t>e</a:t>
            </a:r>
            <a:r>
              <a:rPr sz="1800" b="1" spc="-25" dirty="0">
                <a:latin typeface="Calibri"/>
                <a:cs typeface="Calibri"/>
              </a:rPr>
              <a:t>r</a:t>
            </a:r>
            <a:r>
              <a:rPr sz="1800" b="1" dirty="0">
                <a:latin typeface="Calibri"/>
                <a:cs typeface="Calibri"/>
              </a:rPr>
              <a:t>e</a:t>
            </a:r>
            <a:r>
              <a:rPr sz="1800" b="1" spc="35" dirty="0">
                <a:latin typeface="Calibri"/>
                <a:cs typeface="Calibri"/>
              </a:rPr>
              <a:t> </a:t>
            </a:r>
            <a:r>
              <a:rPr sz="1800" b="1" u="sng" spc="-10" dirty="0">
                <a:latin typeface="Calibri"/>
                <a:cs typeface="Calibri"/>
              </a:rPr>
              <a:t>el</a:t>
            </a:r>
            <a:r>
              <a:rPr sz="1800" b="1" u="sng" spc="-15" dirty="0">
                <a:latin typeface="Calibri"/>
                <a:cs typeface="Calibri"/>
              </a:rPr>
              <a:t>e</a:t>
            </a:r>
            <a:r>
              <a:rPr sz="1800" b="1" u="sng" spc="-30" dirty="0">
                <a:latin typeface="Calibri"/>
                <a:cs typeface="Calibri"/>
              </a:rPr>
              <a:t>va</a:t>
            </a:r>
            <a:r>
              <a:rPr sz="1800" b="1" u="sng" spc="-10" dirty="0">
                <a:latin typeface="Calibri"/>
                <a:cs typeface="Calibri"/>
              </a:rPr>
              <a:t>ti</a:t>
            </a:r>
            <a:r>
              <a:rPr sz="1800" b="1" spc="40" dirty="0">
                <a:latin typeface="Calibri"/>
                <a:cs typeface="Calibri"/>
              </a:rPr>
              <a:t> </a:t>
            </a:r>
            <a:r>
              <a:rPr sz="1800" b="1" dirty="0">
                <a:latin typeface="Calibri"/>
                <a:cs typeface="Calibri"/>
              </a:rPr>
              <a:t>e</a:t>
            </a:r>
            <a:r>
              <a:rPr sz="1800" b="1" spc="40" dirty="0">
                <a:latin typeface="Calibri"/>
                <a:cs typeface="Calibri"/>
              </a:rPr>
              <a:t> </a:t>
            </a:r>
            <a:r>
              <a:rPr lang="it-IT" b="1" spc="-5" dirty="0">
                <a:cs typeface="Calibri"/>
              </a:rPr>
              <a:t>i</a:t>
            </a:r>
            <a:r>
              <a:rPr lang="it-IT" b="1" dirty="0">
                <a:cs typeface="Calibri"/>
              </a:rPr>
              <a:t> </a:t>
            </a:r>
            <a:r>
              <a:rPr lang="it-IT" b="1" spc="5" dirty="0">
                <a:cs typeface="Calibri"/>
              </a:rPr>
              <a:t> </a:t>
            </a:r>
            <a:r>
              <a:rPr lang="it-IT" b="1" spc="-15" dirty="0">
                <a:cs typeface="Calibri"/>
              </a:rPr>
              <a:t>Riba</a:t>
            </a:r>
            <a:r>
              <a:rPr lang="it-IT" b="1" spc="-20" dirty="0">
                <a:cs typeface="Calibri"/>
              </a:rPr>
              <a:t>ss</a:t>
            </a:r>
            <a:r>
              <a:rPr lang="it-IT" b="1" spc="-5" dirty="0">
                <a:cs typeface="Calibri"/>
              </a:rPr>
              <a:t>i</a:t>
            </a:r>
            <a:r>
              <a:rPr lang="it-IT" b="1" dirty="0">
                <a:cs typeface="Calibri"/>
              </a:rPr>
              <a:t> </a:t>
            </a:r>
            <a:r>
              <a:rPr lang="it-IT" b="1" spc="-20" dirty="0">
                <a:cs typeface="Calibri"/>
              </a:rPr>
              <a:t>M</a:t>
            </a:r>
            <a:r>
              <a:rPr lang="it-IT" b="1" spc="-15" dirty="0">
                <a:cs typeface="Calibri"/>
              </a:rPr>
              <a:t>a</a:t>
            </a:r>
            <a:r>
              <a:rPr lang="it-IT" b="1" spc="-20" dirty="0">
                <a:cs typeface="Calibri"/>
              </a:rPr>
              <a:t>ss</a:t>
            </a:r>
            <a:r>
              <a:rPr lang="it-IT" b="1" spc="-10" dirty="0">
                <a:cs typeface="Calibri"/>
              </a:rPr>
              <a:t>i</a:t>
            </a:r>
            <a:r>
              <a:rPr lang="it-IT" b="1" spc="-5" dirty="0">
                <a:cs typeface="Calibri"/>
              </a:rPr>
              <a:t>mi  restano </a:t>
            </a:r>
            <a:r>
              <a:rPr sz="1800" b="1" u="sng" spc="-15" dirty="0" err="1">
                <a:latin typeface="Calibri"/>
                <a:cs typeface="Calibri"/>
              </a:rPr>
              <a:t>Ina</a:t>
            </a:r>
            <a:r>
              <a:rPr sz="1800" b="1" u="sng" spc="-5" dirty="0" err="1">
                <a:latin typeface="Calibri"/>
                <a:cs typeface="Calibri"/>
              </a:rPr>
              <a:t>cc</a:t>
            </a:r>
            <a:r>
              <a:rPr sz="1800" b="1" u="sng" spc="-20" dirty="0" err="1">
                <a:latin typeface="Calibri"/>
                <a:cs typeface="Calibri"/>
              </a:rPr>
              <a:t>e</a:t>
            </a:r>
            <a:r>
              <a:rPr sz="1800" b="1" u="sng" spc="-30" dirty="0" err="1">
                <a:latin typeface="Calibri"/>
                <a:cs typeface="Calibri"/>
              </a:rPr>
              <a:t>tt</a:t>
            </a:r>
            <a:r>
              <a:rPr sz="1800" b="1" u="sng" spc="-15" dirty="0" err="1">
                <a:latin typeface="Calibri"/>
                <a:cs typeface="Calibri"/>
              </a:rPr>
              <a:t>abili</a:t>
            </a:r>
            <a:endParaRPr sz="800" dirty="0"/>
          </a:p>
        </p:txBody>
      </p:sp>
      <p:sp>
        <p:nvSpPr>
          <p:cNvPr id="44" name="object 44"/>
          <p:cNvSpPr txBox="1"/>
          <p:nvPr/>
        </p:nvSpPr>
        <p:spPr>
          <a:xfrm>
            <a:off x="1589825" y="6468673"/>
            <a:ext cx="5257800" cy="307777"/>
          </a:xfrm>
          <a:prstGeom prst="rect">
            <a:avLst/>
          </a:prstGeom>
        </p:spPr>
        <p:txBody>
          <a:bodyPr vert="horz" wrap="square" lIns="0" tIns="0" rIns="0" bIns="0" rtlCol="0">
            <a:spAutoFit/>
          </a:bodyPr>
          <a:lstStyle/>
          <a:p>
            <a:pPr marL="12700" algn="ctr">
              <a:lnSpc>
                <a:spcPct val="100000"/>
              </a:lnSpc>
            </a:pPr>
            <a:r>
              <a:rPr lang="it-IT" sz="10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000" b="1" spc="-10" dirty="0">
                <a:latin typeface="Arial" panose="020B0604020202020204" pitchFamily="34" charset="0"/>
                <a:cs typeface="Arial" panose="020B0604020202020204" pitchFamily="34" charset="0"/>
              </a:rPr>
              <a:t>Componente Consiglio Superiore dei Lavori Pubblici</a:t>
            </a:r>
            <a:endParaRPr lang="it-IT" sz="1000" b="1" spc="-5" dirty="0">
              <a:latin typeface="Arial" panose="020B0604020202020204" pitchFamily="34" charset="0"/>
              <a:cs typeface="Arial" panose="020B0604020202020204" pitchFamily="34" charset="0"/>
            </a:endParaRPr>
          </a:p>
        </p:txBody>
      </p:sp>
      <p:sp>
        <p:nvSpPr>
          <p:cNvPr id="7" name="CasellaDiTesto 6"/>
          <p:cNvSpPr txBox="1"/>
          <p:nvPr/>
        </p:nvSpPr>
        <p:spPr>
          <a:xfrm>
            <a:off x="149001" y="5724545"/>
            <a:ext cx="8309198" cy="584775"/>
          </a:xfrm>
          <a:prstGeom prst="rect">
            <a:avLst/>
          </a:prstGeom>
          <a:noFill/>
        </p:spPr>
        <p:txBody>
          <a:bodyPr wrap="square" rtlCol="0">
            <a:spAutoFit/>
          </a:bodyPr>
          <a:lstStyle/>
          <a:p>
            <a:pPr marL="285750" indent="-285750" algn="just">
              <a:buFont typeface="Arial" charset="0"/>
              <a:buChar char="•"/>
            </a:pPr>
            <a:r>
              <a:rPr lang="it-IT" sz="1600" dirty="0"/>
              <a:t>Il D.L. Sblocca Cantieri prevedeva </a:t>
            </a:r>
            <a:r>
              <a:rPr lang="it-IT" sz="1600" dirty="0">
                <a:latin typeface="Calibri" charset="0"/>
                <a:ea typeface="Times New Roman" charset="0"/>
                <a:cs typeface="Times New Roman" charset="0"/>
              </a:rPr>
              <a:t>nelle aggiudicazioni con l’</a:t>
            </a:r>
            <a:r>
              <a:rPr lang="it-IT" sz="1600" b="1" dirty="0">
                <a:latin typeface="Calibri" charset="0"/>
                <a:ea typeface="Times New Roman" charset="0"/>
                <a:cs typeface="Times New Roman" charset="0"/>
              </a:rPr>
              <a:t>OEPV</a:t>
            </a:r>
            <a:r>
              <a:rPr lang="it-IT" sz="1600" dirty="0">
                <a:latin typeface="Calibri" charset="0"/>
                <a:ea typeface="Times New Roman" charset="0"/>
                <a:cs typeface="Times New Roman" charset="0"/>
              </a:rPr>
              <a:t> </a:t>
            </a:r>
            <a:r>
              <a:rPr lang="it-IT" sz="1600" b="1" dirty="0">
                <a:latin typeface="Calibri" charset="0"/>
                <a:ea typeface="Times New Roman" charset="0"/>
                <a:cs typeface="Times New Roman" charset="0"/>
              </a:rPr>
              <a:t>eliminazione del tetto del 30% </a:t>
            </a:r>
            <a:r>
              <a:rPr lang="it-IT" sz="1600" dirty="0">
                <a:latin typeface="Calibri" charset="0"/>
                <a:ea typeface="Times New Roman" charset="0"/>
                <a:cs typeface="Times New Roman" charset="0"/>
              </a:rPr>
              <a:t>per il punteggio economico </a:t>
            </a:r>
            <a:r>
              <a:rPr lang="it-IT" sz="1600" dirty="0"/>
              <a:t>eliminata in sede di conversione</a:t>
            </a:r>
            <a:r>
              <a:rPr lang="it-IT" sz="1600" dirty="0">
                <a:latin typeface="Calibri" charset="0"/>
                <a:ea typeface="Times New Roman" charset="0"/>
                <a:cs typeface="Times New Roman" charset="0"/>
              </a:rPr>
              <a:t>;</a:t>
            </a:r>
          </a:p>
        </p:txBody>
      </p:sp>
      <p:sp>
        <p:nvSpPr>
          <p:cNvPr id="11" name="Rettangolo 10"/>
          <p:cNvSpPr/>
          <p:nvPr/>
        </p:nvSpPr>
        <p:spPr>
          <a:xfrm>
            <a:off x="149001" y="2389044"/>
            <a:ext cx="11261558" cy="461665"/>
          </a:xfrm>
          <a:prstGeom prst="rect">
            <a:avLst/>
          </a:prstGeom>
        </p:spPr>
        <p:txBody>
          <a:bodyPr wrap="square">
            <a:spAutoFit/>
          </a:bodyPr>
          <a:lstStyle/>
          <a:p>
            <a:pPr algn="just"/>
            <a:r>
              <a:rPr lang="it-IT" sz="1200" b="1" dirty="0">
                <a:solidFill>
                  <a:srgbClr val="555A3C"/>
                </a:solidFill>
                <a:ea typeface="Times New Roman" panose="02020603050405020304" pitchFamily="18" charset="0"/>
              </a:rPr>
              <a:t>Ribasso medio e massimo di aggiudicazione offerto nelle gare per i servizi di ingegneria e architettura. </a:t>
            </a:r>
          </a:p>
          <a:p>
            <a:pPr algn="just"/>
            <a:r>
              <a:rPr lang="it-IT" sz="1200" b="1" dirty="0">
                <a:solidFill>
                  <a:srgbClr val="555A3C"/>
                </a:solidFill>
                <a:ea typeface="Times New Roman" panose="02020603050405020304" pitchFamily="18" charset="0"/>
              </a:rPr>
              <a:t>Serie 2015 - 2019 (val. in %)</a:t>
            </a:r>
            <a:endParaRPr lang="it-IT" sz="1200" dirty="0">
              <a:solidFill>
                <a:prstClr val="black"/>
              </a:solidFill>
              <a:latin typeface="Times New Roman" panose="02020603050405020304" pitchFamily="18" charset="0"/>
              <a:ea typeface="Times New Roman" panose="02020603050405020304" pitchFamily="18" charset="0"/>
            </a:endParaRPr>
          </a:p>
        </p:txBody>
      </p:sp>
      <p:graphicFrame>
        <p:nvGraphicFramePr>
          <p:cNvPr id="12" name="Grafico 11"/>
          <p:cNvGraphicFramePr/>
          <p:nvPr>
            <p:extLst>
              <p:ext uri="{D42A27DB-BD31-4B8C-83A1-F6EECF244321}">
                <p14:modId xmlns:p14="http://schemas.microsoft.com/office/powerpoint/2010/main" val="597530717"/>
              </p:ext>
            </p:extLst>
          </p:nvPr>
        </p:nvGraphicFramePr>
        <p:xfrm>
          <a:off x="179512" y="2863209"/>
          <a:ext cx="8136904" cy="3086071"/>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34052" y="369149"/>
            <a:ext cx="285115" cy="4147820"/>
          </a:xfrm>
          <a:prstGeom prst="rect">
            <a:avLst/>
          </a:prstGeom>
        </p:spPr>
        <p:txBody>
          <a:bodyPr vert="vert" wrap="square" lIns="0" tIns="0" rIns="0" bIns="0" rtlCol="0">
            <a:spAutoFit/>
          </a:bodyPr>
          <a:lstStyle/>
          <a:p>
            <a:pPr marL="12700">
              <a:lnSpc>
                <a:spcPct val="100000"/>
              </a:lnSpc>
            </a:pPr>
            <a:r>
              <a:rPr sz="1800" b="1" spc="145">
                <a:latin typeface="Arial"/>
                <a:cs typeface="Arial"/>
              </a:rPr>
              <a:t>I</a:t>
            </a:r>
            <a:r>
              <a:rPr sz="1800" b="1">
                <a:latin typeface="Arial"/>
                <a:cs typeface="Arial"/>
              </a:rPr>
              <a:t>L </a:t>
            </a:r>
            <a:r>
              <a:rPr sz="1800" b="1" spc="-204">
                <a:latin typeface="Arial"/>
                <a:cs typeface="Arial"/>
              </a:rPr>
              <a:t> </a:t>
            </a:r>
            <a:r>
              <a:rPr sz="1800" b="1" spc="150">
                <a:latin typeface="Arial"/>
                <a:cs typeface="Arial"/>
              </a:rPr>
              <a:t>NU</a:t>
            </a:r>
            <a:r>
              <a:rPr sz="1800" b="1" spc="145">
                <a:latin typeface="Arial"/>
                <a:cs typeface="Arial"/>
              </a:rPr>
              <a:t>OV</a:t>
            </a:r>
            <a:r>
              <a:rPr sz="1800" b="1">
                <a:latin typeface="Arial"/>
                <a:cs typeface="Arial"/>
              </a:rPr>
              <a:t>O </a:t>
            </a:r>
            <a:r>
              <a:rPr sz="1800" b="1" spc="-204">
                <a:latin typeface="Arial"/>
                <a:cs typeface="Arial"/>
              </a:rPr>
              <a:t> </a:t>
            </a:r>
            <a:r>
              <a:rPr sz="1800" b="1" spc="145">
                <a:latin typeface="Arial"/>
                <a:cs typeface="Arial"/>
              </a:rPr>
              <a:t>Q</a:t>
            </a:r>
            <a:r>
              <a:rPr sz="1800" b="1" spc="150">
                <a:latin typeface="Arial"/>
                <a:cs typeface="Arial"/>
              </a:rPr>
              <a:t>UADR</a:t>
            </a:r>
            <a:r>
              <a:rPr sz="1800" b="1">
                <a:latin typeface="Arial"/>
                <a:cs typeface="Arial"/>
              </a:rPr>
              <a:t>O </a:t>
            </a:r>
            <a:r>
              <a:rPr sz="1800" b="1" spc="-204">
                <a:latin typeface="Arial"/>
                <a:cs typeface="Arial"/>
              </a:rPr>
              <a:t> </a:t>
            </a:r>
            <a:r>
              <a:rPr sz="1800" b="1" spc="150">
                <a:latin typeface="Arial"/>
                <a:cs typeface="Arial"/>
              </a:rPr>
              <a:t>N</a:t>
            </a:r>
            <a:r>
              <a:rPr sz="1800" b="1" spc="145">
                <a:latin typeface="Arial"/>
                <a:cs typeface="Arial"/>
              </a:rPr>
              <a:t>O</a:t>
            </a:r>
            <a:r>
              <a:rPr sz="1800" b="1" spc="150">
                <a:latin typeface="Arial"/>
                <a:cs typeface="Arial"/>
              </a:rPr>
              <a:t>RMA</a:t>
            </a:r>
            <a:r>
              <a:rPr sz="1800" b="1" spc="145">
                <a:latin typeface="Arial"/>
                <a:cs typeface="Arial"/>
              </a:rPr>
              <a:t>TIVO</a:t>
            </a:r>
            <a:endParaRPr sz="1800">
              <a:latin typeface="Arial"/>
              <a:cs typeface="Arial"/>
            </a:endParaRPr>
          </a:p>
        </p:txBody>
      </p:sp>
      <p:sp>
        <p:nvSpPr>
          <p:cNvPr id="3" name="object 3"/>
          <p:cNvSpPr/>
          <p:nvPr/>
        </p:nvSpPr>
        <p:spPr>
          <a:xfrm>
            <a:off x="101299" y="125044"/>
            <a:ext cx="8431088" cy="392044"/>
          </a:xfrm>
          <a:custGeom>
            <a:avLst/>
            <a:gdLst/>
            <a:ahLst/>
            <a:cxnLst/>
            <a:rect l="l" t="t" r="r" b="b"/>
            <a:pathLst>
              <a:path w="8431088" h="392044">
                <a:moveTo>
                  <a:pt x="0" y="392044"/>
                </a:moveTo>
                <a:lnTo>
                  <a:pt x="8431088" y="392044"/>
                </a:lnTo>
                <a:lnTo>
                  <a:pt x="8431088" y="0"/>
                </a:lnTo>
                <a:lnTo>
                  <a:pt x="0" y="0"/>
                </a:lnTo>
                <a:lnTo>
                  <a:pt x="0" y="392044"/>
                </a:lnTo>
                <a:close/>
              </a:path>
            </a:pathLst>
          </a:custGeom>
          <a:solidFill>
            <a:srgbClr val="A90000"/>
          </a:solidFill>
        </p:spPr>
        <p:txBody>
          <a:bodyPr wrap="square" lIns="0" tIns="0" rIns="0" bIns="0" rtlCol="0">
            <a:spAutoFit/>
          </a:bodyPr>
          <a:lstStyle/>
          <a:p>
            <a:endParaRPr/>
          </a:p>
        </p:txBody>
      </p:sp>
      <p:sp>
        <p:nvSpPr>
          <p:cNvPr id="4" name="object 4"/>
          <p:cNvSpPr txBox="1">
            <a:spLocks noGrp="1"/>
          </p:cNvSpPr>
          <p:nvPr>
            <p:ph type="title"/>
          </p:nvPr>
        </p:nvSpPr>
        <p:spPr>
          <a:xfrm>
            <a:off x="126432" y="241756"/>
            <a:ext cx="8627496" cy="215444"/>
          </a:xfrm>
          <a:prstGeom prst="rect">
            <a:avLst/>
          </a:prstGeom>
        </p:spPr>
        <p:txBody>
          <a:bodyPr vert="horz" wrap="square" lIns="0" tIns="0" rIns="0" bIns="0" rtlCol="0">
            <a:spAutoFit/>
          </a:bodyPr>
          <a:lstStyle/>
          <a:p>
            <a:pPr marL="12700"/>
            <a:r>
              <a:rPr lang="it-IT" sz="1400" spc="-15" dirty="0">
                <a:cs typeface="Calibri"/>
              </a:rPr>
              <a:t>Ga</a:t>
            </a:r>
            <a:r>
              <a:rPr lang="it-IT" sz="1400" spc="-40" dirty="0">
                <a:cs typeface="Calibri"/>
              </a:rPr>
              <a:t>r</a:t>
            </a:r>
            <a:r>
              <a:rPr lang="it-IT" sz="1400" spc="-15" dirty="0">
                <a:cs typeface="Calibri"/>
              </a:rPr>
              <a:t>a</a:t>
            </a:r>
            <a:r>
              <a:rPr lang="it-IT" sz="1400" spc="-35" dirty="0">
                <a:cs typeface="Calibri"/>
              </a:rPr>
              <a:t>n</a:t>
            </a:r>
            <a:r>
              <a:rPr lang="it-IT" sz="1400" spc="-20" dirty="0">
                <a:cs typeface="Calibri"/>
              </a:rPr>
              <a:t>t</a:t>
            </a:r>
            <a:r>
              <a:rPr lang="it-IT" sz="1400" spc="-10" dirty="0">
                <a:cs typeface="Calibri"/>
              </a:rPr>
              <a:t>i</a:t>
            </a:r>
            <a:r>
              <a:rPr lang="it-IT" sz="1400" spc="-20" dirty="0">
                <a:cs typeface="Calibri"/>
              </a:rPr>
              <a:t>r</a:t>
            </a:r>
            <a:r>
              <a:rPr lang="it-IT" sz="1400" dirty="0">
                <a:cs typeface="Calibri"/>
              </a:rPr>
              <a:t>e </a:t>
            </a:r>
            <a:r>
              <a:rPr lang="it-IT" sz="1400" spc="-5" dirty="0">
                <a:cs typeface="Calibri"/>
              </a:rPr>
              <a:t>ma</a:t>
            </a:r>
            <a:r>
              <a:rPr lang="it-IT" sz="1400" spc="15" dirty="0">
                <a:cs typeface="Calibri"/>
              </a:rPr>
              <a:t>g</a:t>
            </a:r>
            <a:r>
              <a:rPr lang="it-IT" sz="1400" dirty="0">
                <a:cs typeface="Calibri"/>
              </a:rPr>
              <a:t>g</a:t>
            </a:r>
            <a:r>
              <a:rPr lang="it-IT" sz="1400" spc="-10" dirty="0">
                <a:cs typeface="Calibri"/>
              </a:rPr>
              <a:t>i</a:t>
            </a:r>
            <a:r>
              <a:rPr lang="it-IT" sz="1400" spc="-5" dirty="0">
                <a:cs typeface="Calibri"/>
              </a:rPr>
              <a:t>o</a:t>
            </a:r>
            <a:r>
              <a:rPr lang="it-IT" sz="1400" spc="-20" dirty="0">
                <a:cs typeface="Calibri"/>
              </a:rPr>
              <a:t>r</a:t>
            </a:r>
            <a:r>
              <a:rPr lang="it-IT" sz="1400" dirty="0">
                <a:cs typeface="Calibri"/>
              </a:rPr>
              <a:t>e </a:t>
            </a:r>
            <a:r>
              <a:rPr lang="it-IT" sz="1400" spc="-10" dirty="0">
                <a:cs typeface="Calibri"/>
              </a:rPr>
              <a:t>t</a:t>
            </a:r>
            <a:r>
              <a:rPr lang="it-IT" sz="1400" spc="-45" dirty="0">
                <a:cs typeface="Calibri"/>
              </a:rPr>
              <a:t>r</a:t>
            </a:r>
            <a:r>
              <a:rPr lang="it-IT" sz="1400" spc="-10" dirty="0">
                <a:cs typeface="Calibri"/>
              </a:rPr>
              <a:t>aspa</a:t>
            </a:r>
            <a:r>
              <a:rPr lang="it-IT" sz="1400" spc="-25" dirty="0">
                <a:cs typeface="Calibri"/>
              </a:rPr>
              <a:t>r</a:t>
            </a:r>
            <a:r>
              <a:rPr lang="it-IT" sz="1400" spc="5" dirty="0">
                <a:cs typeface="Calibri"/>
              </a:rPr>
              <a:t>e</a:t>
            </a:r>
            <a:r>
              <a:rPr lang="it-IT" sz="1400" spc="-15" dirty="0">
                <a:cs typeface="Calibri"/>
              </a:rPr>
              <a:t>n</a:t>
            </a:r>
            <a:r>
              <a:rPr lang="it-IT" sz="1400" spc="-20" dirty="0">
                <a:cs typeface="Calibri"/>
              </a:rPr>
              <a:t>z</a:t>
            </a:r>
            <a:r>
              <a:rPr lang="it-IT" sz="1400" spc="-10" dirty="0">
                <a:cs typeface="Calibri"/>
              </a:rPr>
              <a:t>a</a:t>
            </a:r>
            <a:r>
              <a:rPr lang="it-IT" sz="1400" dirty="0">
                <a:cs typeface="Calibri"/>
              </a:rPr>
              <a:t> n</a:t>
            </a:r>
            <a:r>
              <a:rPr lang="it-IT" sz="1400" spc="5" dirty="0">
                <a:cs typeface="Calibri"/>
              </a:rPr>
              <a:t>e</a:t>
            </a:r>
            <a:r>
              <a:rPr lang="it-IT" sz="1400" dirty="0">
                <a:cs typeface="Calibri"/>
              </a:rPr>
              <a:t>g</a:t>
            </a:r>
            <a:r>
              <a:rPr lang="it-IT" sz="1400" spc="-10" dirty="0">
                <a:cs typeface="Calibri"/>
              </a:rPr>
              <a:t>l</a:t>
            </a:r>
            <a:r>
              <a:rPr lang="it-IT" sz="1400" spc="-5" dirty="0">
                <a:cs typeface="Calibri"/>
              </a:rPr>
              <a:t>i</a:t>
            </a:r>
            <a:r>
              <a:rPr lang="it-IT" sz="1400" spc="-10" dirty="0">
                <a:cs typeface="Calibri"/>
              </a:rPr>
              <a:t> </a:t>
            </a:r>
            <a:r>
              <a:rPr lang="it-IT" sz="1400" spc="-15" dirty="0">
                <a:cs typeface="Calibri"/>
              </a:rPr>
              <a:t>a</a:t>
            </a:r>
            <a:r>
              <a:rPr lang="it-IT" sz="1400" spc="5" dirty="0">
                <a:cs typeface="Calibri"/>
              </a:rPr>
              <a:t>f</a:t>
            </a:r>
            <a:r>
              <a:rPr lang="it-IT" sz="1400" dirty="0">
                <a:cs typeface="Calibri"/>
              </a:rPr>
              <a:t>f</a:t>
            </a:r>
            <a:r>
              <a:rPr lang="it-IT" sz="1400" spc="-10" dirty="0">
                <a:cs typeface="Calibri"/>
              </a:rPr>
              <a:t>i</a:t>
            </a:r>
            <a:r>
              <a:rPr lang="it-IT" sz="1400" spc="-15" dirty="0">
                <a:cs typeface="Calibri"/>
              </a:rPr>
              <a:t>da</a:t>
            </a:r>
            <a:r>
              <a:rPr lang="it-IT" sz="1400" spc="-5" dirty="0">
                <a:cs typeface="Calibri"/>
              </a:rPr>
              <a:t>m</a:t>
            </a:r>
            <a:r>
              <a:rPr lang="it-IT" sz="1400" spc="5" dirty="0">
                <a:cs typeface="Calibri"/>
              </a:rPr>
              <a:t>e</a:t>
            </a:r>
            <a:r>
              <a:rPr lang="it-IT" sz="1400" spc="-35" dirty="0">
                <a:cs typeface="Calibri"/>
              </a:rPr>
              <a:t>n</a:t>
            </a:r>
            <a:r>
              <a:rPr lang="it-IT" sz="1400" spc="-20" dirty="0">
                <a:cs typeface="Calibri"/>
              </a:rPr>
              <a:t>t</a:t>
            </a:r>
            <a:r>
              <a:rPr lang="it-IT" sz="1400" spc="-5" dirty="0">
                <a:cs typeface="Calibri"/>
              </a:rPr>
              <a:t>i dei SIA - Base D’Asta  e Commissioni con OEPV</a:t>
            </a:r>
            <a:endParaRPr sz="1400" dirty="0"/>
          </a:p>
        </p:txBody>
      </p:sp>
      <p:sp>
        <p:nvSpPr>
          <p:cNvPr id="5" name="object 5"/>
          <p:cNvSpPr/>
          <p:nvPr/>
        </p:nvSpPr>
        <p:spPr>
          <a:xfrm>
            <a:off x="179511" y="6197746"/>
            <a:ext cx="1441359" cy="520932"/>
          </a:xfrm>
          <a:prstGeom prst="rect">
            <a:avLst/>
          </a:prstGeom>
          <a:blipFill>
            <a:blip r:embed="rId2" cstate="print"/>
            <a:stretch>
              <a:fillRect/>
            </a:stretch>
          </a:blipFill>
        </p:spPr>
        <p:txBody>
          <a:bodyPr wrap="square" lIns="0" tIns="0" rIns="0" bIns="0" rtlCol="0">
            <a:spAutoFit/>
          </a:bodyPr>
          <a:lstStyle/>
          <a:p>
            <a:endParaRPr/>
          </a:p>
        </p:txBody>
      </p:sp>
      <p:sp>
        <p:nvSpPr>
          <p:cNvPr id="6" name="object 6"/>
          <p:cNvSpPr txBox="1"/>
          <p:nvPr/>
        </p:nvSpPr>
        <p:spPr>
          <a:xfrm>
            <a:off x="145084" y="1008038"/>
            <a:ext cx="8292011" cy="1551707"/>
          </a:xfrm>
          <a:prstGeom prst="rect">
            <a:avLst/>
          </a:prstGeom>
        </p:spPr>
        <p:txBody>
          <a:bodyPr vert="horz" wrap="square" lIns="0" tIns="0" rIns="0" bIns="0" rtlCol="0">
            <a:spAutoFit/>
          </a:bodyPr>
          <a:lstStyle/>
          <a:p>
            <a:pPr marL="298450" indent="-285750">
              <a:buFont typeface="Arial"/>
              <a:buChar char="•"/>
              <a:tabLst>
                <a:tab pos="297815" algn="l"/>
              </a:tabLst>
            </a:pPr>
            <a:r>
              <a:rPr sz="1600" b="1" spc="-15" dirty="0">
                <a:latin typeface="Calibri"/>
                <a:cs typeface="Calibri"/>
              </a:rPr>
              <a:t>Obbli</a:t>
            </a:r>
            <a:r>
              <a:rPr sz="1600" b="1" spc="-35" dirty="0">
                <a:latin typeface="Calibri"/>
                <a:cs typeface="Calibri"/>
              </a:rPr>
              <a:t>g</a:t>
            </a:r>
            <a:r>
              <a:rPr sz="1600" b="1" spc="-30" dirty="0">
                <a:latin typeface="Calibri"/>
                <a:cs typeface="Calibri"/>
              </a:rPr>
              <a:t>a</a:t>
            </a:r>
            <a:r>
              <a:rPr sz="1600" b="1" spc="-25" dirty="0">
                <a:latin typeface="Calibri"/>
                <a:cs typeface="Calibri"/>
              </a:rPr>
              <a:t>t</a:t>
            </a:r>
            <a:r>
              <a:rPr sz="1600" b="1" spc="-20" dirty="0">
                <a:latin typeface="Calibri"/>
                <a:cs typeface="Calibri"/>
              </a:rPr>
              <a:t>o</a:t>
            </a:r>
            <a:r>
              <a:rPr sz="1600" b="1" spc="-5" dirty="0">
                <a:latin typeface="Calibri"/>
                <a:cs typeface="Calibri"/>
              </a:rPr>
              <a:t>r</a:t>
            </a:r>
            <a:r>
              <a:rPr sz="1600" b="1" spc="-15" dirty="0">
                <a:latin typeface="Calibri"/>
                <a:cs typeface="Calibri"/>
              </a:rPr>
              <a:t>i</a:t>
            </a:r>
            <a:r>
              <a:rPr sz="1600" b="1" spc="-20" dirty="0">
                <a:latin typeface="Calibri"/>
                <a:cs typeface="Calibri"/>
              </a:rPr>
              <a:t>e</a:t>
            </a:r>
            <a:r>
              <a:rPr sz="1600" b="1" spc="-25" dirty="0">
                <a:latin typeface="Calibri"/>
                <a:cs typeface="Calibri"/>
              </a:rPr>
              <a:t>t</a:t>
            </a:r>
            <a:r>
              <a:rPr sz="1600" b="1" spc="-10" dirty="0">
                <a:latin typeface="Calibri"/>
                <a:cs typeface="Calibri"/>
              </a:rPr>
              <a:t>à</a:t>
            </a:r>
            <a:r>
              <a:rPr sz="1600" b="1" spc="5" dirty="0">
                <a:latin typeface="Calibri"/>
                <a:cs typeface="Calibri"/>
              </a:rPr>
              <a:t> </a:t>
            </a:r>
            <a:r>
              <a:rPr sz="1600" b="1" dirty="0">
                <a:latin typeface="Calibri"/>
                <a:cs typeface="Calibri"/>
              </a:rPr>
              <a:t>DM</a:t>
            </a:r>
            <a:r>
              <a:rPr sz="1600" b="1" spc="5" dirty="0">
                <a:latin typeface="Calibri"/>
                <a:cs typeface="Calibri"/>
              </a:rPr>
              <a:t> </a:t>
            </a:r>
            <a:r>
              <a:rPr sz="1600" b="1" spc="-40" dirty="0">
                <a:latin typeface="Calibri"/>
                <a:cs typeface="Calibri"/>
              </a:rPr>
              <a:t>P</a:t>
            </a:r>
            <a:r>
              <a:rPr sz="1600" b="1" spc="-15" dirty="0">
                <a:latin typeface="Calibri"/>
                <a:cs typeface="Calibri"/>
              </a:rPr>
              <a:t>a</a:t>
            </a:r>
            <a:r>
              <a:rPr sz="1600" b="1" spc="-45" dirty="0">
                <a:latin typeface="Calibri"/>
                <a:cs typeface="Calibri"/>
              </a:rPr>
              <a:t>r</a:t>
            </a:r>
            <a:r>
              <a:rPr sz="1600" b="1" spc="-15" dirty="0">
                <a:latin typeface="Calibri"/>
                <a:cs typeface="Calibri"/>
              </a:rPr>
              <a:t>a</a:t>
            </a:r>
            <a:r>
              <a:rPr sz="1600" b="1" spc="-5" dirty="0">
                <a:latin typeface="Calibri"/>
                <a:cs typeface="Calibri"/>
              </a:rPr>
              <a:t>m</a:t>
            </a:r>
            <a:r>
              <a:rPr sz="1600" b="1" spc="-20" dirty="0">
                <a:latin typeface="Calibri"/>
                <a:cs typeface="Calibri"/>
              </a:rPr>
              <a:t>e</a:t>
            </a:r>
            <a:r>
              <a:rPr sz="1600" b="1" spc="-10" dirty="0">
                <a:latin typeface="Calibri"/>
                <a:cs typeface="Calibri"/>
              </a:rPr>
              <a:t>t</a:t>
            </a:r>
            <a:r>
              <a:rPr sz="1600" b="1" spc="-5" dirty="0">
                <a:latin typeface="Calibri"/>
                <a:cs typeface="Calibri"/>
              </a:rPr>
              <a:t>ri</a:t>
            </a:r>
            <a:r>
              <a:rPr sz="1600" b="1" dirty="0">
                <a:latin typeface="Calibri"/>
                <a:cs typeface="Calibri"/>
              </a:rPr>
              <a:t> </a:t>
            </a:r>
            <a:r>
              <a:rPr sz="1600" spc="-5" dirty="0">
                <a:latin typeface="Calibri"/>
                <a:cs typeface="Calibri"/>
              </a:rPr>
              <a:t>p</a:t>
            </a:r>
            <a:r>
              <a:rPr sz="1600" spc="-10" dirty="0">
                <a:latin typeface="Calibri"/>
                <a:cs typeface="Calibri"/>
              </a:rPr>
              <a:t>er</a:t>
            </a:r>
            <a:r>
              <a:rPr sz="1600" dirty="0">
                <a:latin typeface="Calibri"/>
                <a:cs typeface="Calibri"/>
              </a:rPr>
              <a:t> la</a:t>
            </a:r>
            <a:r>
              <a:rPr sz="1600" spc="5" dirty="0">
                <a:latin typeface="Calibri"/>
                <a:cs typeface="Calibri"/>
              </a:rPr>
              <a:t> </a:t>
            </a:r>
            <a:r>
              <a:rPr sz="1600" b="1" spc="-15" dirty="0">
                <a:latin typeface="Calibri"/>
                <a:cs typeface="Calibri"/>
              </a:rPr>
              <a:t>ba</a:t>
            </a:r>
            <a:r>
              <a:rPr sz="1600" b="1" spc="-20" dirty="0">
                <a:latin typeface="Calibri"/>
                <a:cs typeface="Calibri"/>
              </a:rPr>
              <a:t>s</a:t>
            </a:r>
            <a:r>
              <a:rPr sz="1600" b="1" dirty="0">
                <a:latin typeface="Calibri"/>
                <a:cs typeface="Calibri"/>
              </a:rPr>
              <a:t>e </a:t>
            </a:r>
            <a:r>
              <a:rPr sz="1600" b="1" spc="-15" dirty="0">
                <a:latin typeface="Calibri"/>
                <a:cs typeface="Calibri"/>
              </a:rPr>
              <a:t>d</a:t>
            </a:r>
            <a:r>
              <a:rPr sz="1600" b="1" spc="-120" dirty="0">
                <a:latin typeface="Calibri"/>
                <a:cs typeface="Calibri"/>
              </a:rPr>
              <a:t>’</a:t>
            </a:r>
            <a:r>
              <a:rPr sz="1600" b="1" spc="-15" dirty="0">
                <a:latin typeface="Calibri"/>
                <a:cs typeface="Calibri"/>
              </a:rPr>
              <a:t>a</a:t>
            </a:r>
            <a:r>
              <a:rPr sz="1600" b="1" spc="-40" dirty="0">
                <a:latin typeface="Calibri"/>
                <a:cs typeface="Calibri"/>
              </a:rPr>
              <a:t>s</a:t>
            </a:r>
            <a:r>
              <a:rPr sz="1600" b="1" spc="-25" dirty="0">
                <a:latin typeface="Calibri"/>
                <a:cs typeface="Calibri"/>
              </a:rPr>
              <a:t>t</a:t>
            </a:r>
            <a:r>
              <a:rPr sz="1600" b="1" spc="-10" dirty="0">
                <a:latin typeface="Calibri"/>
                <a:cs typeface="Calibri"/>
              </a:rPr>
              <a:t>a</a:t>
            </a:r>
            <a:r>
              <a:rPr sz="1600" b="1" spc="5" dirty="0">
                <a:latin typeface="Calibri"/>
                <a:cs typeface="Calibri"/>
              </a:rPr>
              <a:t> </a:t>
            </a:r>
            <a:r>
              <a:rPr sz="1600" dirty="0">
                <a:latin typeface="Calibri"/>
                <a:cs typeface="Calibri"/>
              </a:rPr>
              <a:t>(a</a:t>
            </a:r>
            <a:r>
              <a:rPr sz="1600" spc="-15" dirty="0">
                <a:latin typeface="Calibri"/>
                <a:cs typeface="Calibri"/>
              </a:rPr>
              <a:t>rt</a:t>
            </a:r>
            <a:r>
              <a:rPr sz="1600" dirty="0">
                <a:latin typeface="Calibri"/>
                <a:cs typeface="Calibri"/>
              </a:rPr>
              <a:t>. </a:t>
            </a:r>
            <a:r>
              <a:rPr sz="1600" spc="-15" dirty="0">
                <a:latin typeface="Calibri"/>
                <a:cs typeface="Calibri"/>
              </a:rPr>
              <a:t>2</a:t>
            </a:r>
            <a:r>
              <a:rPr sz="1600" spc="-10" dirty="0">
                <a:latin typeface="Calibri"/>
                <a:cs typeface="Calibri"/>
              </a:rPr>
              <a:t>4</a:t>
            </a:r>
            <a:r>
              <a:rPr sz="1600" spc="5" dirty="0">
                <a:latin typeface="Calibri"/>
                <a:cs typeface="Calibri"/>
              </a:rPr>
              <a:t> </a:t>
            </a:r>
            <a:r>
              <a:rPr sz="1600" spc="-15" dirty="0">
                <a:latin typeface="Calibri"/>
                <a:cs typeface="Calibri"/>
              </a:rPr>
              <a:t>c</a:t>
            </a:r>
            <a:r>
              <a:rPr sz="1600" dirty="0">
                <a:latin typeface="Calibri"/>
                <a:cs typeface="Calibri"/>
              </a:rPr>
              <a:t>o</a:t>
            </a:r>
            <a:r>
              <a:rPr sz="1600" spc="-20" dirty="0">
                <a:latin typeface="Calibri"/>
                <a:cs typeface="Calibri"/>
              </a:rPr>
              <a:t>mm</a:t>
            </a:r>
            <a:r>
              <a:rPr sz="1600" dirty="0">
                <a:latin typeface="Calibri"/>
                <a:cs typeface="Calibri"/>
              </a:rPr>
              <a:t>a</a:t>
            </a:r>
            <a:r>
              <a:rPr sz="1600" spc="5" dirty="0">
                <a:latin typeface="Calibri"/>
                <a:cs typeface="Calibri"/>
              </a:rPr>
              <a:t> </a:t>
            </a:r>
            <a:r>
              <a:rPr sz="1600" spc="-10" dirty="0">
                <a:latin typeface="Calibri"/>
                <a:cs typeface="Calibri"/>
              </a:rPr>
              <a:t>8</a:t>
            </a:r>
            <a:r>
              <a:rPr sz="1600" spc="5" dirty="0">
                <a:latin typeface="Calibri"/>
                <a:cs typeface="Calibri"/>
              </a:rPr>
              <a:t> </a:t>
            </a:r>
            <a:r>
              <a:rPr sz="1600" spc="-5" dirty="0">
                <a:latin typeface="Calibri"/>
                <a:cs typeface="Calibri"/>
              </a:rPr>
              <a:t>d</a:t>
            </a:r>
            <a:r>
              <a:rPr sz="1600" spc="-10" dirty="0">
                <a:latin typeface="Calibri"/>
                <a:cs typeface="Calibri"/>
              </a:rPr>
              <a:t>ec</a:t>
            </a:r>
            <a:r>
              <a:rPr sz="1600" spc="-40" dirty="0">
                <a:latin typeface="Calibri"/>
                <a:cs typeface="Calibri"/>
              </a:rPr>
              <a:t>r</a:t>
            </a:r>
            <a:r>
              <a:rPr sz="1600" spc="-15" dirty="0">
                <a:latin typeface="Calibri"/>
                <a:cs typeface="Calibri"/>
              </a:rPr>
              <a:t>e</a:t>
            </a:r>
            <a:r>
              <a:rPr sz="1600" spc="-30" dirty="0">
                <a:latin typeface="Calibri"/>
                <a:cs typeface="Calibri"/>
              </a:rPr>
              <a:t>t</a:t>
            </a:r>
            <a:r>
              <a:rPr sz="1600" dirty="0">
                <a:latin typeface="Calibri"/>
                <a:cs typeface="Calibri"/>
              </a:rPr>
              <a:t>o</a:t>
            </a:r>
            <a:r>
              <a:rPr sz="1600" spc="5" dirty="0">
                <a:latin typeface="Calibri"/>
                <a:cs typeface="Calibri"/>
              </a:rPr>
              <a:t> </a:t>
            </a:r>
            <a:r>
              <a:rPr sz="1600" spc="-15" dirty="0">
                <a:latin typeface="Calibri"/>
                <a:cs typeface="Calibri"/>
              </a:rPr>
              <a:t>c</a:t>
            </a:r>
            <a:r>
              <a:rPr sz="1600" dirty="0">
                <a:latin typeface="Calibri"/>
                <a:cs typeface="Calibri"/>
              </a:rPr>
              <a:t>o</a:t>
            </a:r>
            <a:r>
              <a:rPr sz="1600" spc="-15" dirty="0">
                <a:latin typeface="Calibri"/>
                <a:cs typeface="Calibri"/>
              </a:rPr>
              <a:t>r</a:t>
            </a:r>
            <a:r>
              <a:rPr sz="1600" spc="-40" dirty="0">
                <a:latin typeface="Calibri"/>
                <a:cs typeface="Calibri"/>
              </a:rPr>
              <a:t>r</a:t>
            </a:r>
            <a:r>
              <a:rPr sz="1600" spc="-20" dirty="0">
                <a:latin typeface="Calibri"/>
                <a:cs typeface="Calibri"/>
              </a:rPr>
              <a:t>e</a:t>
            </a:r>
            <a:r>
              <a:rPr sz="1600" spc="-40" dirty="0">
                <a:latin typeface="Calibri"/>
                <a:cs typeface="Calibri"/>
              </a:rPr>
              <a:t>t</a:t>
            </a:r>
            <a:r>
              <a:rPr sz="1600" spc="-15" dirty="0">
                <a:latin typeface="Calibri"/>
                <a:cs typeface="Calibri"/>
              </a:rPr>
              <a:t>t</a:t>
            </a:r>
            <a:r>
              <a:rPr sz="1600" dirty="0">
                <a:latin typeface="Calibri"/>
                <a:cs typeface="Calibri"/>
              </a:rPr>
              <a:t>i</a:t>
            </a:r>
            <a:r>
              <a:rPr sz="1600" spc="-30" dirty="0">
                <a:latin typeface="Calibri"/>
                <a:cs typeface="Calibri"/>
              </a:rPr>
              <a:t>v</a:t>
            </a:r>
            <a:r>
              <a:rPr sz="1600" spc="-5" dirty="0">
                <a:latin typeface="Calibri"/>
                <a:cs typeface="Calibri"/>
              </a:rPr>
              <a:t>o</a:t>
            </a:r>
            <a:r>
              <a:rPr sz="1600" dirty="0">
                <a:latin typeface="Calibri"/>
                <a:cs typeface="Calibri"/>
              </a:rPr>
              <a:t>)</a:t>
            </a:r>
            <a:endParaRPr sz="1600" dirty="0"/>
          </a:p>
          <a:p>
            <a:pPr>
              <a:spcBef>
                <a:spcPts val="73"/>
              </a:spcBef>
            </a:pPr>
            <a:endParaRPr sz="800" dirty="0"/>
          </a:p>
          <a:p>
            <a:pPr marL="298450" indent="-285750">
              <a:buFont typeface="Arial"/>
              <a:buChar char="•"/>
              <a:tabLst>
                <a:tab pos="297815" algn="l"/>
              </a:tabLst>
            </a:pPr>
            <a:r>
              <a:rPr sz="1600" b="1" spc="-15" dirty="0">
                <a:latin typeface="Calibri"/>
                <a:cs typeface="Calibri"/>
              </a:rPr>
              <a:t>Obbli</a:t>
            </a:r>
            <a:r>
              <a:rPr sz="1600" b="1" spc="-20" dirty="0">
                <a:latin typeface="Calibri"/>
                <a:cs typeface="Calibri"/>
              </a:rPr>
              <a:t>g</a:t>
            </a:r>
            <a:r>
              <a:rPr sz="1600" b="1" spc="-10" dirty="0">
                <a:latin typeface="Calibri"/>
                <a:cs typeface="Calibri"/>
              </a:rPr>
              <a:t>o</a:t>
            </a:r>
            <a:r>
              <a:rPr sz="1600" b="1" dirty="0">
                <a:latin typeface="Calibri"/>
                <a:cs typeface="Calibri"/>
              </a:rPr>
              <a:t> </a:t>
            </a:r>
            <a:r>
              <a:rPr sz="1600" b="1" spc="-15" dirty="0">
                <a:latin typeface="Calibri"/>
                <a:cs typeface="Calibri"/>
              </a:rPr>
              <a:t>d</a:t>
            </a:r>
            <a:r>
              <a:rPr sz="1600" b="1" spc="-5" dirty="0">
                <a:latin typeface="Calibri"/>
                <a:cs typeface="Calibri"/>
              </a:rPr>
              <a:t>i</a:t>
            </a:r>
            <a:r>
              <a:rPr sz="1600" b="1" dirty="0">
                <a:latin typeface="Calibri"/>
                <a:cs typeface="Calibri"/>
              </a:rPr>
              <a:t> </a:t>
            </a:r>
            <a:r>
              <a:rPr sz="1600" b="1" spc="-5" dirty="0">
                <a:latin typeface="Calibri"/>
                <a:cs typeface="Calibri"/>
              </a:rPr>
              <a:t>r</a:t>
            </a:r>
            <a:r>
              <a:rPr sz="1600" b="1" spc="-10" dirty="0">
                <a:latin typeface="Calibri"/>
                <a:cs typeface="Calibri"/>
              </a:rPr>
              <a:t>i</a:t>
            </a:r>
            <a:r>
              <a:rPr sz="1600" b="1" spc="-15" dirty="0">
                <a:latin typeface="Calibri"/>
                <a:cs typeface="Calibri"/>
              </a:rPr>
              <a:t>p</a:t>
            </a:r>
            <a:r>
              <a:rPr sz="1600" b="1" spc="-20" dirty="0">
                <a:latin typeface="Calibri"/>
                <a:cs typeface="Calibri"/>
              </a:rPr>
              <a:t>o</a:t>
            </a:r>
            <a:r>
              <a:rPr sz="1600" b="1" spc="-5" dirty="0">
                <a:latin typeface="Calibri"/>
                <a:cs typeface="Calibri"/>
              </a:rPr>
              <a:t>r</a:t>
            </a:r>
            <a:r>
              <a:rPr sz="1600" b="1" spc="-20" dirty="0">
                <a:latin typeface="Calibri"/>
                <a:cs typeface="Calibri"/>
              </a:rPr>
              <a:t>t</a:t>
            </a:r>
            <a:r>
              <a:rPr sz="1600" b="1" spc="-5" dirty="0">
                <a:latin typeface="Calibri"/>
                <a:cs typeface="Calibri"/>
              </a:rPr>
              <a:t>a</a:t>
            </a:r>
            <a:r>
              <a:rPr sz="1600" b="1" spc="-25" dirty="0">
                <a:latin typeface="Calibri"/>
                <a:cs typeface="Calibri"/>
              </a:rPr>
              <a:t>r</a:t>
            </a:r>
            <a:r>
              <a:rPr sz="1600" b="1" dirty="0">
                <a:latin typeface="Calibri"/>
                <a:cs typeface="Calibri"/>
              </a:rPr>
              <a:t>e</a:t>
            </a:r>
            <a:r>
              <a:rPr sz="1600" b="1" spc="-5" dirty="0">
                <a:latin typeface="Calibri"/>
                <a:cs typeface="Calibri"/>
              </a:rPr>
              <a:t> n</a:t>
            </a:r>
            <a:r>
              <a:rPr sz="1600" b="1" spc="-10" dirty="0">
                <a:latin typeface="Calibri"/>
                <a:cs typeface="Calibri"/>
              </a:rPr>
              <a:t>e</a:t>
            </a:r>
            <a:r>
              <a:rPr sz="1600" b="1" spc="-15" dirty="0">
                <a:latin typeface="Calibri"/>
                <a:cs typeface="Calibri"/>
              </a:rPr>
              <a:t>ll</a:t>
            </a:r>
            <a:r>
              <a:rPr sz="1600" b="1" spc="-10" dirty="0">
                <a:latin typeface="Calibri"/>
                <a:cs typeface="Calibri"/>
              </a:rPr>
              <a:t>a</a:t>
            </a:r>
            <a:r>
              <a:rPr sz="1600" b="1" spc="5" dirty="0">
                <a:latin typeface="Calibri"/>
                <a:cs typeface="Calibri"/>
              </a:rPr>
              <a:t> </a:t>
            </a:r>
            <a:r>
              <a:rPr sz="1600" b="1" spc="-15" dirty="0">
                <a:latin typeface="Calibri"/>
                <a:cs typeface="Calibri"/>
              </a:rPr>
              <a:t>do</a:t>
            </a:r>
            <a:r>
              <a:rPr sz="1600" b="1" spc="-5" dirty="0">
                <a:latin typeface="Calibri"/>
                <a:cs typeface="Calibri"/>
              </a:rPr>
              <a:t>cum</a:t>
            </a:r>
            <a:r>
              <a:rPr sz="1600" b="1" spc="-10" dirty="0">
                <a:latin typeface="Calibri"/>
                <a:cs typeface="Calibri"/>
              </a:rPr>
              <a:t>e</a:t>
            </a:r>
            <a:r>
              <a:rPr sz="1600" b="1" spc="-30" dirty="0">
                <a:latin typeface="Calibri"/>
                <a:cs typeface="Calibri"/>
              </a:rPr>
              <a:t>n</a:t>
            </a:r>
            <a:r>
              <a:rPr sz="1600" b="1" spc="-25" dirty="0">
                <a:latin typeface="Calibri"/>
                <a:cs typeface="Calibri"/>
              </a:rPr>
              <a:t>t</a:t>
            </a:r>
            <a:r>
              <a:rPr sz="1600" b="1" spc="-15" dirty="0">
                <a:latin typeface="Calibri"/>
                <a:cs typeface="Calibri"/>
              </a:rPr>
              <a:t>a</a:t>
            </a:r>
            <a:r>
              <a:rPr sz="1600" b="1" spc="-5" dirty="0">
                <a:latin typeface="Calibri"/>
                <a:cs typeface="Calibri"/>
              </a:rPr>
              <a:t>z</a:t>
            </a:r>
            <a:r>
              <a:rPr sz="1600" b="1" spc="-15" dirty="0">
                <a:latin typeface="Calibri"/>
                <a:cs typeface="Calibri"/>
              </a:rPr>
              <a:t>i</a:t>
            </a:r>
            <a:r>
              <a:rPr sz="1600" b="1" spc="-20" dirty="0">
                <a:latin typeface="Calibri"/>
                <a:cs typeface="Calibri"/>
              </a:rPr>
              <a:t>o</a:t>
            </a:r>
            <a:r>
              <a:rPr sz="1600" b="1" spc="-5" dirty="0">
                <a:latin typeface="Calibri"/>
                <a:cs typeface="Calibri"/>
              </a:rPr>
              <a:t>n</a:t>
            </a:r>
            <a:r>
              <a:rPr sz="1600" b="1" dirty="0">
                <a:latin typeface="Calibri"/>
                <a:cs typeface="Calibri"/>
              </a:rPr>
              <a:t>e </a:t>
            </a:r>
            <a:r>
              <a:rPr sz="1600" b="1" spc="-15" dirty="0">
                <a:latin typeface="Calibri"/>
                <a:cs typeface="Calibri"/>
              </a:rPr>
              <a:t>d</a:t>
            </a:r>
            <a:r>
              <a:rPr sz="1600" b="1" spc="-5" dirty="0">
                <a:latin typeface="Calibri"/>
                <a:cs typeface="Calibri"/>
              </a:rPr>
              <a:t>i</a:t>
            </a:r>
            <a:r>
              <a:rPr sz="1600" b="1" dirty="0">
                <a:latin typeface="Calibri"/>
                <a:cs typeface="Calibri"/>
              </a:rPr>
              <a:t> </a:t>
            </a:r>
            <a:r>
              <a:rPr sz="1600" b="1" spc="-45" dirty="0">
                <a:latin typeface="Calibri"/>
                <a:cs typeface="Calibri"/>
              </a:rPr>
              <a:t>g</a:t>
            </a:r>
            <a:r>
              <a:rPr sz="1600" b="1" spc="-15" dirty="0">
                <a:latin typeface="Calibri"/>
                <a:cs typeface="Calibri"/>
              </a:rPr>
              <a:t>a</a:t>
            </a:r>
            <a:r>
              <a:rPr sz="1600" b="1" spc="-40" dirty="0">
                <a:latin typeface="Calibri"/>
                <a:cs typeface="Calibri"/>
              </a:rPr>
              <a:t>r</a:t>
            </a:r>
            <a:r>
              <a:rPr sz="1600" b="1" spc="-10" dirty="0">
                <a:latin typeface="Calibri"/>
                <a:cs typeface="Calibri"/>
              </a:rPr>
              <a:t>a</a:t>
            </a:r>
            <a:r>
              <a:rPr sz="1600" b="1" dirty="0">
                <a:latin typeface="Calibri"/>
                <a:cs typeface="Calibri"/>
              </a:rPr>
              <a:t> </a:t>
            </a:r>
            <a:r>
              <a:rPr sz="1600" b="1" spc="-15" dirty="0">
                <a:latin typeface="Calibri"/>
                <a:cs typeface="Calibri"/>
              </a:rPr>
              <a:t>I</a:t>
            </a:r>
            <a:r>
              <a:rPr sz="1600" b="1" spc="-5" dirty="0">
                <a:latin typeface="Calibri"/>
                <a:cs typeface="Calibri"/>
              </a:rPr>
              <a:t>l</a:t>
            </a:r>
            <a:r>
              <a:rPr sz="1600" b="1" dirty="0">
                <a:latin typeface="Calibri"/>
                <a:cs typeface="Calibri"/>
              </a:rPr>
              <a:t> </a:t>
            </a:r>
            <a:r>
              <a:rPr sz="1600" b="1" spc="-15" dirty="0">
                <a:latin typeface="Calibri"/>
                <a:cs typeface="Calibri"/>
              </a:rPr>
              <a:t>Calco</a:t>
            </a:r>
            <a:r>
              <a:rPr sz="1600" b="1" spc="-10" dirty="0">
                <a:latin typeface="Calibri"/>
                <a:cs typeface="Calibri"/>
              </a:rPr>
              <a:t>lo</a:t>
            </a:r>
            <a:r>
              <a:rPr sz="1600" b="1" dirty="0">
                <a:latin typeface="Calibri"/>
                <a:cs typeface="Calibri"/>
              </a:rPr>
              <a:t> </a:t>
            </a:r>
            <a:r>
              <a:rPr sz="1600" b="1" spc="-5" dirty="0">
                <a:latin typeface="Calibri"/>
                <a:cs typeface="Calibri"/>
              </a:rPr>
              <a:t>d</a:t>
            </a:r>
            <a:r>
              <a:rPr sz="1600" b="1" spc="-10" dirty="0">
                <a:latin typeface="Calibri"/>
                <a:cs typeface="Calibri"/>
              </a:rPr>
              <a:t>e</a:t>
            </a:r>
            <a:r>
              <a:rPr sz="1600" b="1" spc="-5" dirty="0">
                <a:latin typeface="Calibri"/>
                <a:cs typeface="Calibri"/>
              </a:rPr>
              <a:t>l</a:t>
            </a:r>
            <a:r>
              <a:rPr sz="1600" b="1" dirty="0">
                <a:latin typeface="Calibri"/>
                <a:cs typeface="Calibri"/>
              </a:rPr>
              <a:t> </a:t>
            </a:r>
            <a:r>
              <a:rPr sz="1600" b="1" spc="-15" dirty="0">
                <a:latin typeface="Calibri"/>
                <a:cs typeface="Calibri"/>
              </a:rPr>
              <a:t>C</a:t>
            </a:r>
            <a:r>
              <a:rPr sz="1600" b="1" spc="-20" dirty="0">
                <a:latin typeface="Calibri"/>
                <a:cs typeface="Calibri"/>
              </a:rPr>
              <a:t>o</a:t>
            </a:r>
            <a:r>
              <a:rPr sz="1600" b="1" spc="-5" dirty="0">
                <a:latin typeface="Calibri"/>
                <a:cs typeface="Calibri"/>
              </a:rPr>
              <a:t>rr</a:t>
            </a:r>
            <a:r>
              <a:rPr sz="1600" b="1" spc="-10" dirty="0">
                <a:latin typeface="Calibri"/>
                <a:cs typeface="Calibri"/>
              </a:rPr>
              <a:t>i</a:t>
            </a:r>
            <a:r>
              <a:rPr sz="1600" b="1" spc="-20" dirty="0">
                <a:latin typeface="Calibri"/>
                <a:cs typeface="Calibri"/>
              </a:rPr>
              <a:t>s</a:t>
            </a:r>
            <a:r>
              <a:rPr sz="1600" b="1" spc="-15" dirty="0">
                <a:latin typeface="Calibri"/>
                <a:cs typeface="Calibri"/>
              </a:rPr>
              <a:t>p</a:t>
            </a:r>
            <a:r>
              <a:rPr sz="1600" b="1" spc="-20" dirty="0">
                <a:latin typeface="Calibri"/>
                <a:cs typeface="Calibri"/>
              </a:rPr>
              <a:t>e</a:t>
            </a:r>
            <a:r>
              <a:rPr sz="1600" b="1" spc="-30" dirty="0">
                <a:latin typeface="Calibri"/>
                <a:cs typeface="Calibri"/>
              </a:rPr>
              <a:t>t</a:t>
            </a:r>
            <a:r>
              <a:rPr sz="1600" b="1" spc="-10" dirty="0">
                <a:latin typeface="Calibri"/>
                <a:cs typeface="Calibri"/>
              </a:rPr>
              <a:t>ti</a:t>
            </a:r>
            <a:r>
              <a:rPr sz="1600" b="1" spc="-20" dirty="0">
                <a:latin typeface="Calibri"/>
                <a:cs typeface="Calibri"/>
              </a:rPr>
              <a:t>v</a:t>
            </a:r>
            <a:r>
              <a:rPr sz="1600" b="1" spc="-10" dirty="0">
                <a:latin typeface="Calibri"/>
                <a:cs typeface="Calibri"/>
              </a:rPr>
              <a:t>o</a:t>
            </a:r>
            <a:r>
              <a:rPr sz="1600" b="1" spc="5" dirty="0">
                <a:latin typeface="Calibri"/>
                <a:cs typeface="Calibri"/>
              </a:rPr>
              <a:t> </a:t>
            </a:r>
            <a:r>
              <a:rPr sz="1600" dirty="0">
                <a:latin typeface="Calibri"/>
                <a:cs typeface="Calibri"/>
              </a:rPr>
              <a:t>(</a:t>
            </a:r>
            <a:r>
              <a:rPr sz="1600" spc="-35" dirty="0">
                <a:latin typeface="Calibri"/>
                <a:cs typeface="Calibri"/>
              </a:rPr>
              <a:t>L</a:t>
            </a:r>
            <a:r>
              <a:rPr sz="1600" spc="-15" dirty="0">
                <a:latin typeface="Calibri"/>
                <a:cs typeface="Calibri"/>
              </a:rPr>
              <a:t>G</a:t>
            </a:r>
            <a:r>
              <a:rPr sz="1600" spc="5" dirty="0">
                <a:latin typeface="Calibri"/>
                <a:cs typeface="Calibri"/>
              </a:rPr>
              <a:t> </a:t>
            </a:r>
            <a:r>
              <a:rPr sz="1600" spc="-10" dirty="0">
                <a:latin typeface="Calibri"/>
                <a:cs typeface="Calibri"/>
              </a:rPr>
              <a:t>1</a:t>
            </a:r>
            <a:r>
              <a:rPr sz="1600" dirty="0">
                <a:latin typeface="Calibri"/>
                <a:cs typeface="Calibri"/>
              </a:rPr>
              <a:t>)</a:t>
            </a:r>
            <a:endParaRPr lang="it-IT" sz="1600" dirty="0">
              <a:latin typeface="Calibri"/>
              <a:cs typeface="Calibri"/>
            </a:endParaRPr>
          </a:p>
          <a:p>
            <a:pPr marL="12700">
              <a:tabLst>
                <a:tab pos="297815" algn="l"/>
              </a:tabLst>
            </a:pPr>
            <a:endParaRPr sz="800" dirty="0"/>
          </a:p>
          <a:p>
            <a:pPr marL="298450" marR="6350" indent="-285750" algn="just">
              <a:buFont typeface="Arial"/>
              <a:buChar char="•"/>
              <a:tabLst>
                <a:tab pos="297815" algn="l"/>
              </a:tabLst>
            </a:pPr>
            <a:r>
              <a:rPr sz="1600" spc="-5" dirty="0">
                <a:latin typeface="Calibri"/>
                <a:cs typeface="Calibri"/>
              </a:rPr>
              <a:t>Es</a:t>
            </a:r>
            <a:r>
              <a:rPr sz="1600" dirty="0">
                <a:latin typeface="Calibri"/>
                <a:cs typeface="Calibri"/>
              </a:rPr>
              <a:t>c</a:t>
            </a:r>
            <a:r>
              <a:rPr sz="1600" spc="-5" dirty="0">
                <a:latin typeface="Calibri"/>
                <a:cs typeface="Calibri"/>
              </a:rPr>
              <a:t>l</a:t>
            </a:r>
            <a:r>
              <a:rPr sz="1600" dirty="0">
                <a:latin typeface="Calibri"/>
                <a:cs typeface="Calibri"/>
              </a:rPr>
              <a:t>u</a:t>
            </a:r>
            <a:r>
              <a:rPr sz="1600" spc="-5" dirty="0">
                <a:latin typeface="Calibri"/>
                <a:cs typeface="Calibri"/>
              </a:rPr>
              <a:t>s</a:t>
            </a:r>
            <a:r>
              <a:rPr sz="1600" dirty="0">
                <a:latin typeface="Calibri"/>
                <a:cs typeface="Calibri"/>
              </a:rPr>
              <a:t>a</a:t>
            </a:r>
            <a:r>
              <a:rPr sz="1600" spc="175" dirty="0">
                <a:latin typeface="Calibri"/>
                <a:cs typeface="Calibri"/>
              </a:rPr>
              <a:t> </a:t>
            </a:r>
            <a:r>
              <a:rPr sz="1600" spc="5" dirty="0">
                <a:latin typeface="Calibri"/>
                <a:cs typeface="Calibri"/>
              </a:rPr>
              <a:t>p</a:t>
            </a:r>
            <a:r>
              <a:rPr sz="1600" dirty="0">
                <a:latin typeface="Calibri"/>
                <a:cs typeface="Calibri"/>
              </a:rPr>
              <a:t>o</a:t>
            </a:r>
            <a:r>
              <a:rPr sz="1600" spc="-5" dirty="0">
                <a:latin typeface="Calibri"/>
                <a:cs typeface="Calibri"/>
              </a:rPr>
              <a:t>ssi</a:t>
            </a:r>
            <a:r>
              <a:rPr sz="1600" spc="5" dirty="0">
                <a:latin typeface="Calibri"/>
                <a:cs typeface="Calibri"/>
              </a:rPr>
              <a:t>b</a:t>
            </a:r>
            <a:r>
              <a:rPr sz="1600" spc="-5" dirty="0">
                <a:latin typeface="Calibri"/>
                <a:cs typeface="Calibri"/>
              </a:rPr>
              <a:t>ili</a:t>
            </a:r>
            <a:r>
              <a:rPr sz="1600" spc="-35" dirty="0">
                <a:latin typeface="Calibri"/>
                <a:cs typeface="Calibri"/>
              </a:rPr>
              <a:t>t</a:t>
            </a:r>
            <a:r>
              <a:rPr sz="1600" dirty="0">
                <a:latin typeface="Calibri"/>
                <a:cs typeface="Calibri"/>
              </a:rPr>
              <a:t>à</a:t>
            </a:r>
            <a:r>
              <a:rPr sz="1600" spc="180" dirty="0">
                <a:latin typeface="Calibri"/>
                <a:cs typeface="Calibri"/>
              </a:rPr>
              <a:t> </a:t>
            </a:r>
            <a:r>
              <a:rPr sz="1600" b="1" spc="-20" dirty="0">
                <a:latin typeface="Calibri"/>
                <a:cs typeface="Calibri"/>
              </a:rPr>
              <a:t>s</a:t>
            </a:r>
            <a:r>
              <a:rPr sz="1600" b="1" spc="-15" dirty="0">
                <a:latin typeface="Calibri"/>
                <a:cs typeface="Calibri"/>
              </a:rPr>
              <a:t>ub</a:t>
            </a:r>
            <a:r>
              <a:rPr sz="1600" b="1" spc="-10" dirty="0">
                <a:latin typeface="Calibri"/>
                <a:cs typeface="Calibri"/>
              </a:rPr>
              <a:t>o</a:t>
            </a:r>
            <a:r>
              <a:rPr sz="1600" b="1" spc="-25" dirty="0">
                <a:latin typeface="Calibri"/>
                <a:cs typeface="Calibri"/>
              </a:rPr>
              <a:t>r</a:t>
            </a:r>
            <a:r>
              <a:rPr sz="1600" b="1" spc="-15" dirty="0">
                <a:latin typeface="Calibri"/>
                <a:cs typeface="Calibri"/>
              </a:rPr>
              <a:t>dina</a:t>
            </a:r>
            <a:r>
              <a:rPr sz="1600" b="1" spc="-25" dirty="0">
                <a:latin typeface="Calibri"/>
                <a:cs typeface="Calibri"/>
              </a:rPr>
              <a:t>r</a:t>
            </a:r>
            <a:r>
              <a:rPr sz="1600" b="1" dirty="0">
                <a:latin typeface="Calibri"/>
                <a:cs typeface="Calibri"/>
              </a:rPr>
              <a:t>e</a:t>
            </a:r>
            <a:r>
              <a:rPr sz="1600" b="1" spc="175" dirty="0">
                <a:latin typeface="Calibri"/>
                <a:cs typeface="Calibri"/>
              </a:rPr>
              <a:t> </a:t>
            </a:r>
            <a:r>
              <a:rPr sz="1600" spc="5" dirty="0">
                <a:latin typeface="Calibri"/>
                <a:cs typeface="Calibri"/>
              </a:rPr>
              <a:t>p</a:t>
            </a:r>
            <a:r>
              <a:rPr sz="1600" spc="-5" dirty="0">
                <a:latin typeface="Calibri"/>
                <a:cs typeface="Calibri"/>
              </a:rPr>
              <a:t>a</a:t>
            </a:r>
            <a:r>
              <a:rPr sz="1600" spc="-45" dirty="0">
                <a:latin typeface="Calibri"/>
                <a:cs typeface="Calibri"/>
              </a:rPr>
              <a:t>g</a:t>
            </a:r>
            <a:r>
              <a:rPr sz="1600" spc="-5" dirty="0">
                <a:latin typeface="Calibri"/>
                <a:cs typeface="Calibri"/>
              </a:rPr>
              <a:t>a</a:t>
            </a:r>
            <a:r>
              <a:rPr sz="1600" spc="-15" dirty="0">
                <a:latin typeface="Calibri"/>
                <a:cs typeface="Calibri"/>
              </a:rPr>
              <a:t>men</a:t>
            </a:r>
            <a:r>
              <a:rPr sz="1600" spc="-30" dirty="0">
                <a:latin typeface="Calibri"/>
                <a:cs typeface="Calibri"/>
              </a:rPr>
              <a:t>t</a:t>
            </a:r>
            <a:r>
              <a:rPr sz="1600" dirty="0">
                <a:latin typeface="Calibri"/>
                <a:cs typeface="Calibri"/>
              </a:rPr>
              <a:t>o</a:t>
            </a:r>
            <a:r>
              <a:rPr sz="1600" spc="180" dirty="0">
                <a:latin typeface="Calibri"/>
                <a:cs typeface="Calibri"/>
              </a:rPr>
              <a:t> </a:t>
            </a:r>
            <a:r>
              <a:rPr sz="1600" spc="-15" dirty="0">
                <a:latin typeface="Calibri"/>
                <a:cs typeface="Calibri"/>
              </a:rPr>
              <a:t>c</a:t>
            </a:r>
            <a:r>
              <a:rPr sz="1600" dirty="0">
                <a:latin typeface="Calibri"/>
                <a:cs typeface="Calibri"/>
              </a:rPr>
              <a:t>o</a:t>
            </a:r>
            <a:r>
              <a:rPr sz="1600" spc="-15" dirty="0">
                <a:latin typeface="Calibri"/>
                <a:cs typeface="Calibri"/>
              </a:rPr>
              <a:t>rr</a:t>
            </a:r>
            <a:r>
              <a:rPr sz="1600" dirty="0">
                <a:latin typeface="Calibri"/>
                <a:cs typeface="Calibri"/>
              </a:rPr>
              <a:t>i</a:t>
            </a:r>
            <a:r>
              <a:rPr sz="1600" spc="-5" dirty="0">
                <a:latin typeface="Calibri"/>
                <a:cs typeface="Calibri"/>
              </a:rPr>
              <a:t>s</a:t>
            </a:r>
            <a:r>
              <a:rPr sz="1600" dirty="0">
                <a:latin typeface="Calibri"/>
                <a:cs typeface="Calibri"/>
              </a:rPr>
              <a:t>p</a:t>
            </a:r>
            <a:r>
              <a:rPr sz="1600" spc="-20" dirty="0">
                <a:latin typeface="Calibri"/>
                <a:cs typeface="Calibri"/>
              </a:rPr>
              <a:t>e</a:t>
            </a:r>
            <a:r>
              <a:rPr sz="1600" spc="-40" dirty="0">
                <a:latin typeface="Calibri"/>
                <a:cs typeface="Calibri"/>
              </a:rPr>
              <a:t>t</a:t>
            </a:r>
            <a:r>
              <a:rPr sz="1600" spc="-15" dirty="0">
                <a:latin typeface="Calibri"/>
                <a:cs typeface="Calibri"/>
              </a:rPr>
              <a:t>t</a:t>
            </a:r>
            <a:r>
              <a:rPr sz="1600" dirty="0">
                <a:latin typeface="Calibri"/>
                <a:cs typeface="Calibri"/>
              </a:rPr>
              <a:t>i</a:t>
            </a:r>
            <a:r>
              <a:rPr sz="1600" spc="-30" dirty="0">
                <a:latin typeface="Calibri"/>
                <a:cs typeface="Calibri"/>
              </a:rPr>
              <a:t>v</a:t>
            </a:r>
            <a:r>
              <a:rPr sz="1600" dirty="0">
                <a:latin typeface="Calibri"/>
                <a:cs typeface="Calibri"/>
              </a:rPr>
              <a:t>o</a:t>
            </a:r>
            <a:r>
              <a:rPr sz="1600" spc="175" dirty="0">
                <a:latin typeface="Calibri"/>
                <a:cs typeface="Calibri"/>
              </a:rPr>
              <a:t> </a:t>
            </a:r>
            <a:r>
              <a:rPr sz="1600" b="1" spc="-15" dirty="0">
                <a:latin typeface="Calibri"/>
                <a:cs typeface="Calibri"/>
              </a:rPr>
              <a:t>a</a:t>
            </a:r>
            <a:r>
              <a:rPr sz="1600" b="1" spc="-5" dirty="0">
                <a:latin typeface="Calibri"/>
                <a:cs typeface="Calibri"/>
              </a:rPr>
              <a:t>l</a:t>
            </a:r>
            <a:r>
              <a:rPr sz="1600" b="1" spc="175" dirty="0">
                <a:latin typeface="Calibri"/>
                <a:cs typeface="Calibri"/>
              </a:rPr>
              <a:t> </a:t>
            </a:r>
            <a:r>
              <a:rPr sz="1600" b="1" spc="5" dirty="0">
                <a:latin typeface="Calibri"/>
                <a:cs typeface="Calibri"/>
              </a:rPr>
              <a:t>f</a:t>
            </a:r>
            <a:r>
              <a:rPr sz="1600" b="1" spc="-5" dirty="0">
                <a:latin typeface="Calibri"/>
                <a:cs typeface="Calibri"/>
              </a:rPr>
              <a:t>i</a:t>
            </a:r>
            <a:r>
              <a:rPr sz="1600" b="1" spc="-15" dirty="0">
                <a:latin typeface="Calibri"/>
                <a:cs typeface="Calibri"/>
              </a:rPr>
              <a:t>nan</a:t>
            </a:r>
            <a:r>
              <a:rPr sz="1600" b="1" spc="-5" dirty="0">
                <a:latin typeface="Calibri"/>
                <a:cs typeface="Calibri"/>
              </a:rPr>
              <a:t>z</a:t>
            </a:r>
            <a:r>
              <a:rPr sz="1600" b="1" spc="-10" dirty="0">
                <a:latin typeface="Calibri"/>
                <a:cs typeface="Calibri"/>
              </a:rPr>
              <a:t>i</a:t>
            </a:r>
            <a:r>
              <a:rPr sz="1600" b="1" spc="-15" dirty="0">
                <a:latin typeface="Calibri"/>
                <a:cs typeface="Calibri"/>
              </a:rPr>
              <a:t>a</a:t>
            </a:r>
            <a:r>
              <a:rPr sz="1600" b="1" spc="-5" dirty="0">
                <a:latin typeface="Calibri"/>
                <a:cs typeface="Calibri"/>
              </a:rPr>
              <a:t>m</a:t>
            </a:r>
            <a:r>
              <a:rPr sz="1600" b="1" spc="-10" dirty="0">
                <a:latin typeface="Calibri"/>
                <a:cs typeface="Calibri"/>
              </a:rPr>
              <a:t>e</a:t>
            </a:r>
            <a:r>
              <a:rPr sz="1600" b="1" spc="-35" dirty="0">
                <a:latin typeface="Calibri"/>
                <a:cs typeface="Calibri"/>
              </a:rPr>
              <a:t>n</a:t>
            </a:r>
            <a:r>
              <a:rPr sz="1600" b="1" spc="-25" dirty="0">
                <a:latin typeface="Calibri"/>
                <a:cs typeface="Calibri"/>
              </a:rPr>
              <a:t>t</a:t>
            </a:r>
            <a:r>
              <a:rPr sz="1600" b="1" spc="-10" dirty="0">
                <a:latin typeface="Calibri"/>
                <a:cs typeface="Calibri"/>
              </a:rPr>
              <a:t>o</a:t>
            </a:r>
            <a:r>
              <a:rPr sz="1600" b="1" spc="175" dirty="0">
                <a:latin typeface="Calibri"/>
                <a:cs typeface="Calibri"/>
              </a:rPr>
              <a:t> </a:t>
            </a:r>
            <a:r>
              <a:rPr sz="1600" b="1" spc="-5" dirty="0">
                <a:latin typeface="Calibri"/>
                <a:cs typeface="Calibri"/>
              </a:rPr>
              <a:t>d</a:t>
            </a:r>
            <a:r>
              <a:rPr sz="1600" b="1" spc="-10" dirty="0">
                <a:latin typeface="Calibri"/>
                <a:cs typeface="Calibri"/>
              </a:rPr>
              <a:t>e</a:t>
            </a:r>
            <a:r>
              <a:rPr sz="1600" b="1" spc="-15" dirty="0">
                <a:latin typeface="Calibri"/>
                <a:cs typeface="Calibri"/>
              </a:rPr>
              <a:t>ll</a:t>
            </a:r>
            <a:r>
              <a:rPr sz="1600" b="1" spc="-135" dirty="0">
                <a:latin typeface="Calibri"/>
                <a:cs typeface="Calibri"/>
              </a:rPr>
              <a:t>’</a:t>
            </a:r>
            <a:r>
              <a:rPr sz="1600" b="1" spc="-20" dirty="0">
                <a:latin typeface="Calibri"/>
                <a:cs typeface="Calibri"/>
              </a:rPr>
              <a:t>o</a:t>
            </a:r>
            <a:r>
              <a:rPr sz="1600" b="1" spc="-5" dirty="0">
                <a:latin typeface="Calibri"/>
                <a:cs typeface="Calibri"/>
              </a:rPr>
              <a:t>p</a:t>
            </a:r>
            <a:r>
              <a:rPr sz="1600" b="1" spc="-10" dirty="0">
                <a:latin typeface="Calibri"/>
                <a:cs typeface="Calibri"/>
              </a:rPr>
              <a:t>e</a:t>
            </a:r>
            <a:r>
              <a:rPr sz="1600" b="1" spc="-45" dirty="0">
                <a:latin typeface="Calibri"/>
                <a:cs typeface="Calibri"/>
              </a:rPr>
              <a:t>r</a:t>
            </a:r>
            <a:r>
              <a:rPr sz="1600" b="1" spc="-10" dirty="0">
                <a:latin typeface="Calibri"/>
                <a:cs typeface="Calibri"/>
              </a:rPr>
              <a:t>a</a:t>
            </a:r>
            <a:r>
              <a:rPr sz="1600" b="1" spc="-5" dirty="0">
                <a:latin typeface="Calibri"/>
                <a:cs typeface="Calibri"/>
              </a:rPr>
              <a:t> </a:t>
            </a:r>
            <a:r>
              <a:rPr sz="1600" spc="-10" dirty="0">
                <a:latin typeface="Calibri"/>
                <a:cs typeface="Calibri"/>
              </a:rPr>
              <a:t>e</a:t>
            </a:r>
            <a:r>
              <a:rPr sz="1600" dirty="0">
                <a:latin typeface="Calibri"/>
                <a:cs typeface="Calibri"/>
              </a:rPr>
              <a:t> </a:t>
            </a:r>
            <a:r>
              <a:rPr sz="1600" spc="125" dirty="0">
                <a:latin typeface="Calibri"/>
                <a:cs typeface="Calibri"/>
              </a:rPr>
              <a:t> </a:t>
            </a:r>
            <a:r>
              <a:rPr sz="1600" spc="5" dirty="0">
                <a:latin typeface="Calibri"/>
                <a:cs typeface="Calibri"/>
              </a:rPr>
              <a:t>d</a:t>
            </a:r>
            <a:r>
              <a:rPr sz="1600" dirty="0">
                <a:latin typeface="Calibri"/>
                <a:cs typeface="Calibri"/>
              </a:rPr>
              <a:t>i </a:t>
            </a:r>
            <a:r>
              <a:rPr sz="1600" spc="120" dirty="0">
                <a:latin typeface="Calibri"/>
                <a:cs typeface="Calibri"/>
              </a:rPr>
              <a:t> </a:t>
            </a:r>
            <a:r>
              <a:rPr sz="1600" spc="5" dirty="0">
                <a:latin typeface="Calibri"/>
                <a:cs typeface="Calibri"/>
              </a:rPr>
              <a:t>p</a:t>
            </a:r>
            <a:r>
              <a:rPr sz="1600" spc="-30" dirty="0">
                <a:latin typeface="Calibri"/>
                <a:cs typeface="Calibri"/>
              </a:rPr>
              <a:t>r</a:t>
            </a:r>
            <a:r>
              <a:rPr sz="1600" spc="-15" dirty="0">
                <a:latin typeface="Calibri"/>
                <a:cs typeface="Calibri"/>
              </a:rPr>
              <a:t>e</a:t>
            </a:r>
            <a:r>
              <a:rPr sz="1600" spc="-30" dirty="0">
                <a:latin typeface="Calibri"/>
                <a:cs typeface="Calibri"/>
              </a:rPr>
              <a:t>v</a:t>
            </a:r>
            <a:r>
              <a:rPr sz="1600" spc="-10" dirty="0">
                <a:latin typeface="Calibri"/>
                <a:cs typeface="Calibri"/>
              </a:rPr>
              <a:t>e</a:t>
            </a:r>
            <a:r>
              <a:rPr sz="1600" spc="-5" dirty="0">
                <a:latin typeface="Calibri"/>
                <a:cs typeface="Calibri"/>
              </a:rPr>
              <a:t>d</a:t>
            </a:r>
            <a:r>
              <a:rPr sz="1600" spc="-10" dirty="0">
                <a:latin typeface="Calibri"/>
                <a:cs typeface="Calibri"/>
              </a:rPr>
              <a:t>e</a:t>
            </a:r>
            <a:r>
              <a:rPr sz="1600" spc="-40" dirty="0">
                <a:latin typeface="Calibri"/>
                <a:cs typeface="Calibri"/>
              </a:rPr>
              <a:t>r</a:t>
            </a:r>
            <a:r>
              <a:rPr sz="1600" spc="-10" dirty="0">
                <a:latin typeface="Calibri"/>
                <a:cs typeface="Calibri"/>
              </a:rPr>
              <a:t>e</a:t>
            </a:r>
            <a:r>
              <a:rPr sz="1600" dirty="0">
                <a:latin typeface="Calibri"/>
                <a:cs typeface="Calibri"/>
              </a:rPr>
              <a:t> </a:t>
            </a:r>
            <a:r>
              <a:rPr sz="1600" spc="125" dirty="0">
                <a:latin typeface="Calibri"/>
                <a:cs typeface="Calibri"/>
              </a:rPr>
              <a:t> </a:t>
            </a:r>
            <a:r>
              <a:rPr sz="1600" spc="-5" dirty="0">
                <a:latin typeface="Calibri"/>
                <a:cs typeface="Calibri"/>
              </a:rPr>
              <a:t>p</a:t>
            </a:r>
            <a:r>
              <a:rPr sz="1600" spc="-10" dirty="0">
                <a:latin typeface="Calibri"/>
                <a:cs typeface="Calibri"/>
              </a:rPr>
              <a:t>er</a:t>
            </a:r>
            <a:r>
              <a:rPr sz="1600" dirty="0">
                <a:latin typeface="Calibri"/>
                <a:cs typeface="Calibri"/>
              </a:rPr>
              <a:t> </a:t>
            </a:r>
            <a:r>
              <a:rPr sz="1600" spc="120" dirty="0">
                <a:latin typeface="Calibri"/>
                <a:cs typeface="Calibri"/>
              </a:rPr>
              <a:t> </a:t>
            </a:r>
            <a:r>
              <a:rPr sz="1600" spc="-10" dirty="0">
                <a:latin typeface="Calibri"/>
                <a:cs typeface="Calibri"/>
              </a:rPr>
              <a:t>e</a:t>
            </a:r>
            <a:r>
              <a:rPr sz="1600" spc="-15" dirty="0">
                <a:latin typeface="Calibri"/>
                <a:cs typeface="Calibri"/>
              </a:rPr>
              <a:t>s</a:t>
            </a:r>
            <a:r>
              <a:rPr sz="1600" spc="-5" dirty="0">
                <a:latin typeface="Calibri"/>
                <a:cs typeface="Calibri"/>
              </a:rPr>
              <a:t>s</a:t>
            </a:r>
            <a:r>
              <a:rPr sz="1600" dirty="0">
                <a:latin typeface="Calibri"/>
                <a:cs typeface="Calibri"/>
              </a:rPr>
              <a:t>o </a:t>
            </a:r>
            <a:r>
              <a:rPr sz="1600" spc="120" dirty="0">
                <a:latin typeface="Calibri"/>
                <a:cs typeface="Calibri"/>
              </a:rPr>
              <a:t> </a:t>
            </a:r>
            <a:r>
              <a:rPr sz="1600" b="1" spc="-25" dirty="0">
                <a:latin typeface="Calibri"/>
                <a:cs typeface="Calibri"/>
              </a:rPr>
              <a:t>f</a:t>
            </a:r>
            <a:r>
              <a:rPr sz="1600" b="1" spc="-10" dirty="0">
                <a:latin typeface="Calibri"/>
                <a:cs typeface="Calibri"/>
              </a:rPr>
              <a:t>o</a:t>
            </a:r>
            <a:r>
              <a:rPr sz="1600" b="1" spc="-5" dirty="0">
                <a:latin typeface="Calibri"/>
                <a:cs typeface="Calibri"/>
              </a:rPr>
              <a:t>rm</a:t>
            </a:r>
            <a:r>
              <a:rPr sz="1600" b="1" dirty="0">
                <a:latin typeface="Calibri"/>
                <a:cs typeface="Calibri"/>
              </a:rPr>
              <a:t>e </a:t>
            </a:r>
            <a:r>
              <a:rPr sz="1600" b="1" spc="114" dirty="0">
                <a:latin typeface="Calibri"/>
                <a:cs typeface="Calibri"/>
              </a:rPr>
              <a:t> </a:t>
            </a:r>
            <a:r>
              <a:rPr sz="1600" b="1" spc="-15" dirty="0">
                <a:latin typeface="Calibri"/>
                <a:cs typeface="Calibri"/>
              </a:rPr>
              <a:t>d</a:t>
            </a:r>
            <a:r>
              <a:rPr sz="1600" b="1" spc="-5" dirty="0">
                <a:latin typeface="Calibri"/>
                <a:cs typeface="Calibri"/>
              </a:rPr>
              <a:t>i</a:t>
            </a:r>
            <a:r>
              <a:rPr sz="1600" b="1" dirty="0">
                <a:latin typeface="Calibri"/>
                <a:cs typeface="Calibri"/>
              </a:rPr>
              <a:t> </a:t>
            </a:r>
            <a:r>
              <a:rPr sz="1600" b="1" spc="114" dirty="0">
                <a:latin typeface="Calibri"/>
                <a:cs typeface="Calibri"/>
              </a:rPr>
              <a:t> </a:t>
            </a:r>
            <a:r>
              <a:rPr sz="1600" b="1" spc="-20" dirty="0">
                <a:latin typeface="Calibri"/>
                <a:cs typeface="Calibri"/>
              </a:rPr>
              <a:t>s</a:t>
            </a:r>
            <a:r>
              <a:rPr sz="1600" b="1" spc="-15" dirty="0">
                <a:latin typeface="Calibri"/>
                <a:cs typeface="Calibri"/>
              </a:rPr>
              <a:t>p</a:t>
            </a:r>
            <a:r>
              <a:rPr sz="1600" b="1" spc="-20" dirty="0">
                <a:latin typeface="Calibri"/>
                <a:cs typeface="Calibri"/>
              </a:rPr>
              <a:t>o</a:t>
            </a:r>
            <a:r>
              <a:rPr sz="1600" b="1" spc="-15" dirty="0">
                <a:latin typeface="Calibri"/>
                <a:cs typeface="Calibri"/>
              </a:rPr>
              <a:t>n</a:t>
            </a:r>
            <a:r>
              <a:rPr sz="1600" b="1" spc="-20" dirty="0">
                <a:latin typeface="Calibri"/>
                <a:cs typeface="Calibri"/>
              </a:rPr>
              <a:t>so</a:t>
            </a:r>
            <a:r>
              <a:rPr sz="1600" b="1" spc="-15" dirty="0">
                <a:latin typeface="Calibri"/>
                <a:cs typeface="Calibri"/>
              </a:rPr>
              <a:t>r</a:t>
            </a:r>
            <a:r>
              <a:rPr sz="1600" b="1" spc="-10" dirty="0">
                <a:latin typeface="Calibri"/>
                <a:cs typeface="Calibri"/>
              </a:rPr>
              <a:t>i</a:t>
            </a:r>
            <a:r>
              <a:rPr sz="1600" b="1" spc="-5" dirty="0">
                <a:latin typeface="Calibri"/>
                <a:cs typeface="Calibri"/>
              </a:rPr>
              <a:t>z</a:t>
            </a:r>
            <a:r>
              <a:rPr sz="1600" b="1" spc="-25" dirty="0">
                <a:latin typeface="Calibri"/>
                <a:cs typeface="Calibri"/>
              </a:rPr>
              <a:t>z</a:t>
            </a:r>
            <a:r>
              <a:rPr sz="1600" b="1" spc="-15" dirty="0">
                <a:latin typeface="Calibri"/>
                <a:cs typeface="Calibri"/>
              </a:rPr>
              <a:t>a</a:t>
            </a:r>
            <a:r>
              <a:rPr sz="1600" b="1" spc="-5" dirty="0">
                <a:latin typeface="Calibri"/>
                <a:cs typeface="Calibri"/>
              </a:rPr>
              <a:t>z</a:t>
            </a:r>
            <a:r>
              <a:rPr sz="1600" b="1" spc="-20" dirty="0">
                <a:latin typeface="Calibri"/>
                <a:cs typeface="Calibri"/>
              </a:rPr>
              <a:t>io</a:t>
            </a:r>
            <a:r>
              <a:rPr sz="1600" b="1" spc="-15" dirty="0">
                <a:latin typeface="Calibri"/>
                <a:cs typeface="Calibri"/>
              </a:rPr>
              <a:t>n</a:t>
            </a:r>
            <a:r>
              <a:rPr sz="1600" b="1" dirty="0">
                <a:latin typeface="Calibri"/>
                <a:cs typeface="Calibri"/>
              </a:rPr>
              <a:t>e </a:t>
            </a:r>
            <a:r>
              <a:rPr sz="1600" b="1" spc="114" dirty="0">
                <a:latin typeface="Calibri"/>
                <a:cs typeface="Calibri"/>
              </a:rPr>
              <a:t> </a:t>
            </a:r>
            <a:r>
              <a:rPr sz="1600" dirty="0">
                <a:latin typeface="Calibri"/>
                <a:cs typeface="Calibri"/>
              </a:rPr>
              <a:t>o </a:t>
            </a:r>
            <a:r>
              <a:rPr sz="1600" spc="120" dirty="0">
                <a:latin typeface="Calibri"/>
                <a:cs typeface="Calibri"/>
              </a:rPr>
              <a:t> </a:t>
            </a:r>
            <a:r>
              <a:rPr sz="1600" spc="5" dirty="0">
                <a:latin typeface="Calibri"/>
                <a:cs typeface="Calibri"/>
              </a:rPr>
              <a:t>d</a:t>
            </a:r>
            <a:r>
              <a:rPr sz="1600" dirty="0">
                <a:latin typeface="Calibri"/>
                <a:cs typeface="Calibri"/>
              </a:rPr>
              <a:t>i </a:t>
            </a:r>
            <a:r>
              <a:rPr sz="1600" spc="120" dirty="0">
                <a:latin typeface="Calibri"/>
                <a:cs typeface="Calibri"/>
              </a:rPr>
              <a:t> </a:t>
            </a:r>
            <a:r>
              <a:rPr sz="1600" b="1" spc="-5" dirty="0">
                <a:latin typeface="Calibri"/>
                <a:cs typeface="Calibri"/>
              </a:rPr>
              <a:t>r</a:t>
            </a:r>
            <a:r>
              <a:rPr sz="1600" b="1" spc="-10" dirty="0">
                <a:latin typeface="Calibri"/>
                <a:cs typeface="Calibri"/>
              </a:rPr>
              <a:t>i</a:t>
            </a:r>
            <a:r>
              <a:rPr sz="1600" b="1" spc="-5" dirty="0">
                <a:latin typeface="Calibri"/>
                <a:cs typeface="Calibri"/>
              </a:rPr>
              <a:t>mb</a:t>
            </a:r>
            <a:r>
              <a:rPr sz="1600" b="1" spc="-20" dirty="0">
                <a:latin typeface="Calibri"/>
                <a:cs typeface="Calibri"/>
              </a:rPr>
              <a:t>o</a:t>
            </a:r>
            <a:r>
              <a:rPr sz="1600" b="1" spc="-25" dirty="0">
                <a:latin typeface="Calibri"/>
                <a:cs typeface="Calibri"/>
              </a:rPr>
              <a:t>r</a:t>
            </a:r>
            <a:r>
              <a:rPr sz="1600" b="1" spc="-15" dirty="0">
                <a:latin typeface="Calibri"/>
                <a:cs typeface="Calibri"/>
              </a:rPr>
              <a:t>s</a:t>
            </a:r>
            <a:r>
              <a:rPr sz="1600" b="1" spc="-10" dirty="0">
                <a:latin typeface="Calibri"/>
                <a:cs typeface="Calibri"/>
              </a:rPr>
              <a:t>o</a:t>
            </a:r>
            <a:r>
              <a:rPr sz="1600" b="1" dirty="0">
                <a:latin typeface="Calibri"/>
                <a:cs typeface="Calibri"/>
              </a:rPr>
              <a:t> </a:t>
            </a:r>
            <a:r>
              <a:rPr sz="1600" b="1" spc="114" dirty="0">
                <a:latin typeface="Calibri"/>
                <a:cs typeface="Calibri"/>
              </a:rPr>
              <a:t> </a:t>
            </a:r>
            <a:r>
              <a:rPr sz="1600" dirty="0">
                <a:latin typeface="Calibri"/>
                <a:cs typeface="Calibri"/>
              </a:rPr>
              <a:t>(</a:t>
            </a:r>
            <a:r>
              <a:rPr sz="1600" spc="-10" dirty="0">
                <a:latin typeface="Calibri"/>
                <a:cs typeface="Calibri"/>
              </a:rPr>
              <a:t>8</a:t>
            </a:r>
            <a:r>
              <a:rPr sz="1600" spc="5" dirty="0">
                <a:latin typeface="Calibri"/>
                <a:cs typeface="Calibri"/>
              </a:rPr>
              <a:t>b</a:t>
            </a:r>
            <a:r>
              <a:rPr sz="1600" spc="-5" dirty="0">
                <a:latin typeface="Calibri"/>
                <a:cs typeface="Calibri"/>
              </a:rPr>
              <a:t>i</a:t>
            </a:r>
            <a:r>
              <a:rPr sz="1600" dirty="0">
                <a:latin typeface="Calibri"/>
                <a:cs typeface="Calibri"/>
              </a:rPr>
              <a:t>s </a:t>
            </a:r>
            <a:r>
              <a:rPr sz="1600" spc="114" dirty="0">
                <a:latin typeface="Calibri"/>
                <a:cs typeface="Calibri"/>
              </a:rPr>
              <a:t> </a:t>
            </a:r>
            <a:r>
              <a:rPr sz="1600" spc="-10" dirty="0">
                <a:latin typeface="Calibri"/>
                <a:cs typeface="Calibri"/>
              </a:rPr>
              <a:t>e</a:t>
            </a:r>
            <a:r>
              <a:rPr sz="1600" dirty="0">
                <a:latin typeface="Calibri"/>
                <a:cs typeface="Calibri"/>
              </a:rPr>
              <a:t> </a:t>
            </a:r>
            <a:r>
              <a:rPr sz="1600" spc="125" dirty="0">
                <a:latin typeface="Calibri"/>
                <a:cs typeface="Calibri"/>
              </a:rPr>
              <a:t> </a:t>
            </a:r>
            <a:r>
              <a:rPr sz="1600" spc="-10" dirty="0">
                <a:latin typeface="Calibri"/>
                <a:cs typeface="Calibri"/>
              </a:rPr>
              <a:t>8</a:t>
            </a:r>
            <a:r>
              <a:rPr sz="1600" spc="-35" dirty="0">
                <a:latin typeface="Calibri"/>
                <a:cs typeface="Calibri"/>
              </a:rPr>
              <a:t>t</a:t>
            </a:r>
            <a:r>
              <a:rPr sz="1600" spc="-5" dirty="0">
                <a:latin typeface="Calibri"/>
                <a:cs typeface="Calibri"/>
              </a:rPr>
              <a:t>e</a:t>
            </a:r>
            <a:r>
              <a:rPr sz="1600" spc="-10" dirty="0">
                <a:latin typeface="Calibri"/>
                <a:cs typeface="Calibri"/>
              </a:rPr>
              <a:t>r</a:t>
            </a:r>
            <a:r>
              <a:rPr sz="1600" spc="-5" dirty="0">
                <a:latin typeface="Calibri"/>
                <a:cs typeface="Calibri"/>
              </a:rPr>
              <a:t> </a:t>
            </a:r>
            <a:r>
              <a:rPr sz="1600" spc="-15" dirty="0">
                <a:latin typeface="Calibri"/>
                <a:cs typeface="Calibri"/>
              </a:rPr>
              <a:t>c</a:t>
            </a:r>
            <a:r>
              <a:rPr sz="1600" dirty="0">
                <a:latin typeface="Calibri"/>
                <a:cs typeface="Calibri"/>
              </a:rPr>
              <a:t>o</a:t>
            </a:r>
            <a:r>
              <a:rPr sz="1600" spc="-15" dirty="0">
                <a:latin typeface="Calibri"/>
                <a:cs typeface="Calibri"/>
              </a:rPr>
              <a:t>r</a:t>
            </a:r>
            <a:r>
              <a:rPr sz="1600" spc="-40" dirty="0">
                <a:latin typeface="Calibri"/>
                <a:cs typeface="Calibri"/>
              </a:rPr>
              <a:t>r</a:t>
            </a:r>
            <a:r>
              <a:rPr sz="1600" spc="-20" dirty="0">
                <a:latin typeface="Calibri"/>
                <a:cs typeface="Calibri"/>
              </a:rPr>
              <a:t>e</a:t>
            </a:r>
            <a:r>
              <a:rPr sz="1600" spc="-40" dirty="0">
                <a:latin typeface="Calibri"/>
                <a:cs typeface="Calibri"/>
              </a:rPr>
              <a:t>t</a:t>
            </a:r>
            <a:r>
              <a:rPr sz="1600" spc="-15" dirty="0">
                <a:latin typeface="Calibri"/>
                <a:cs typeface="Calibri"/>
              </a:rPr>
              <a:t>t</a:t>
            </a:r>
            <a:r>
              <a:rPr sz="1600" dirty="0">
                <a:latin typeface="Calibri"/>
                <a:cs typeface="Calibri"/>
              </a:rPr>
              <a:t>i</a:t>
            </a:r>
            <a:r>
              <a:rPr sz="1600" spc="-30" dirty="0">
                <a:latin typeface="Calibri"/>
                <a:cs typeface="Calibri"/>
              </a:rPr>
              <a:t>v</a:t>
            </a:r>
            <a:r>
              <a:rPr sz="1600" dirty="0">
                <a:latin typeface="Calibri"/>
                <a:cs typeface="Calibri"/>
              </a:rPr>
              <a:t>o)</a:t>
            </a:r>
            <a:endParaRPr sz="1600" dirty="0"/>
          </a:p>
          <a:p>
            <a:pPr>
              <a:spcBef>
                <a:spcPts val="43"/>
              </a:spcBef>
            </a:pPr>
            <a:endParaRPr lang="it-IT" sz="1000" dirty="0"/>
          </a:p>
          <a:p>
            <a:pPr>
              <a:spcBef>
                <a:spcPts val="43"/>
              </a:spcBef>
            </a:pPr>
            <a:endParaRPr sz="1000" dirty="0"/>
          </a:p>
        </p:txBody>
      </p:sp>
      <p:sp>
        <p:nvSpPr>
          <p:cNvPr id="7" name="object 7"/>
          <p:cNvSpPr/>
          <p:nvPr/>
        </p:nvSpPr>
        <p:spPr>
          <a:xfrm>
            <a:off x="320029" y="3749226"/>
            <a:ext cx="5590538" cy="2390138"/>
          </a:xfrm>
          <a:custGeom>
            <a:avLst/>
            <a:gdLst/>
            <a:ahLst/>
            <a:cxnLst/>
            <a:rect l="l" t="t" r="r" b="b"/>
            <a:pathLst>
              <a:path w="5590538" h="2390138">
                <a:moveTo>
                  <a:pt x="0" y="2390138"/>
                </a:moveTo>
                <a:lnTo>
                  <a:pt x="5590538" y="2390138"/>
                </a:lnTo>
                <a:lnTo>
                  <a:pt x="5590538" y="0"/>
                </a:lnTo>
                <a:lnTo>
                  <a:pt x="0" y="0"/>
                </a:lnTo>
                <a:lnTo>
                  <a:pt x="0" y="2390138"/>
                </a:lnTo>
                <a:close/>
              </a:path>
            </a:pathLst>
          </a:custGeom>
          <a:solidFill>
            <a:srgbClr val="FFFFFF"/>
          </a:solidFill>
        </p:spPr>
        <p:txBody>
          <a:bodyPr wrap="square" lIns="0" tIns="0" rIns="0" bIns="0" rtlCol="0">
            <a:spAutoFit/>
          </a:bodyPr>
          <a:lstStyle/>
          <a:p>
            <a:endParaRPr/>
          </a:p>
        </p:txBody>
      </p:sp>
      <p:sp>
        <p:nvSpPr>
          <p:cNvPr id="9" name="object 9"/>
          <p:cNvSpPr/>
          <p:nvPr/>
        </p:nvSpPr>
        <p:spPr>
          <a:xfrm>
            <a:off x="3521648" y="6034359"/>
            <a:ext cx="363836" cy="153079"/>
          </a:xfrm>
          <a:custGeom>
            <a:avLst/>
            <a:gdLst/>
            <a:ahLst/>
            <a:cxnLst/>
            <a:rect l="l" t="t" r="r" b="b"/>
            <a:pathLst>
              <a:path w="363836" h="153079">
                <a:moveTo>
                  <a:pt x="363836" y="153079"/>
                </a:moveTo>
                <a:lnTo>
                  <a:pt x="76401" y="0"/>
                </a:lnTo>
                <a:lnTo>
                  <a:pt x="0" y="0"/>
                </a:lnTo>
              </a:path>
            </a:pathLst>
          </a:custGeom>
          <a:ln w="9525">
            <a:solidFill>
              <a:srgbClr val="FEF4E3"/>
            </a:solidFill>
          </a:ln>
        </p:spPr>
        <p:txBody>
          <a:bodyPr wrap="square" lIns="0" tIns="0" rIns="0" bIns="0" rtlCol="0">
            <a:spAutoFit/>
          </a:bodyPr>
          <a:lstStyle/>
          <a:p>
            <a:endParaRPr/>
          </a:p>
        </p:txBody>
      </p:sp>
      <p:sp>
        <p:nvSpPr>
          <p:cNvPr id="13" name="object 13"/>
          <p:cNvSpPr txBox="1"/>
          <p:nvPr/>
        </p:nvSpPr>
        <p:spPr>
          <a:xfrm>
            <a:off x="1594317" y="6450465"/>
            <a:ext cx="5050579" cy="307777"/>
          </a:xfrm>
          <a:prstGeom prst="rect">
            <a:avLst/>
          </a:prstGeom>
        </p:spPr>
        <p:txBody>
          <a:bodyPr vert="horz" wrap="square" lIns="0" tIns="0" rIns="0" bIns="0" rtlCol="0">
            <a:spAutoFit/>
          </a:bodyPr>
          <a:lstStyle/>
          <a:p>
            <a:pPr marL="12700" algn="ctr">
              <a:lnSpc>
                <a:spcPct val="100000"/>
              </a:lnSpc>
            </a:pPr>
            <a:r>
              <a:rPr lang="it-IT" sz="10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000" b="1" spc="-10" dirty="0">
                <a:latin typeface="Arial" panose="020B0604020202020204" pitchFamily="34" charset="0"/>
                <a:cs typeface="Arial" panose="020B0604020202020204" pitchFamily="34" charset="0"/>
              </a:rPr>
              <a:t>Componente Consiglio Superiore dei Lavori Pubblici</a:t>
            </a:r>
            <a:endParaRPr lang="it-IT" sz="1000" b="1" spc="-5" dirty="0">
              <a:latin typeface="Arial" panose="020B0604020202020204" pitchFamily="34" charset="0"/>
              <a:cs typeface="Arial" panose="020B0604020202020204" pitchFamily="34" charset="0"/>
            </a:endParaRPr>
          </a:p>
        </p:txBody>
      </p:sp>
      <p:sp>
        <p:nvSpPr>
          <p:cNvPr id="16" name="CasellaDiTesto 15"/>
          <p:cNvSpPr txBox="1"/>
          <p:nvPr/>
        </p:nvSpPr>
        <p:spPr>
          <a:xfrm>
            <a:off x="7255823" y="4619501"/>
            <a:ext cx="821377" cy="369332"/>
          </a:xfrm>
          <a:prstGeom prst="rect">
            <a:avLst/>
          </a:prstGeom>
          <a:noFill/>
        </p:spPr>
        <p:txBody>
          <a:bodyPr wrap="square" rtlCol="0">
            <a:spAutoFit/>
          </a:bodyPr>
          <a:lstStyle/>
          <a:p>
            <a:endParaRPr lang="it-IT"/>
          </a:p>
        </p:txBody>
      </p:sp>
      <p:sp>
        <p:nvSpPr>
          <p:cNvPr id="10" name="Rettangolo 9"/>
          <p:cNvSpPr/>
          <p:nvPr/>
        </p:nvSpPr>
        <p:spPr>
          <a:xfrm>
            <a:off x="11544" y="631593"/>
            <a:ext cx="8610598" cy="497572"/>
          </a:xfrm>
          <a:prstGeom prst="rect">
            <a:avLst/>
          </a:prstGeom>
        </p:spPr>
        <p:txBody>
          <a:bodyPr wrap="square">
            <a:spAutoFit/>
          </a:bodyPr>
          <a:lstStyle/>
          <a:p>
            <a:pPr marL="298450" indent="-285750">
              <a:lnSpc>
                <a:spcPct val="100000"/>
              </a:lnSpc>
              <a:buFont typeface="Arial"/>
              <a:buChar char="➢"/>
              <a:tabLst>
                <a:tab pos="298450" algn="l"/>
              </a:tabLst>
            </a:pPr>
            <a:r>
              <a:rPr lang="it-IT" b="1" spc="-15" dirty="0">
                <a:cs typeface="Calibri"/>
              </a:rPr>
              <a:t>Ga</a:t>
            </a:r>
            <a:r>
              <a:rPr lang="it-IT" b="1" spc="-40" dirty="0">
                <a:cs typeface="Calibri"/>
              </a:rPr>
              <a:t>r</a:t>
            </a:r>
            <a:r>
              <a:rPr lang="it-IT" b="1" spc="-15" dirty="0">
                <a:cs typeface="Calibri"/>
              </a:rPr>
              <a:t>a</a:t>
            </a:r>
            <a:r>
              <a:rPr lang="it-IT" b="1" spc="-35" dirty="0">
                <a:cs typeface="Calibri"/>
              </a:rPr>
              <a:t>n</a:t>
            </a:r>
            <a:r>
              <a:rPr lang="it-IT" b="1" spc="-20" dirty="0">
                <a:cs typeface="Calibri"/>
              </a:rPr>
              <a:t>t</a:t>
            </a:r>
            <a:r>
              <a:rPr lang="it-IT" b="1" spc="-10" dirty="0">
                <a:cs typeface="Calibri"/>
              </a:rPr>
              <a:t>i</a:t>
            </a:r>
            <a:r>
              <a:rPr lang="it-IT" b="1" spc="-20" dirty="0">
                <a:cs typeface="Calibri"/>
              </a:rPr>
              <a:t>r</a:t>
            </a:r>
            <a:r>
              <a:rPr lang="it-IT" b="1" dirty="0">
                <a:cs typeface="Calibri"/>
              </a:rPr>
              <a:t>e </a:t>
            </a:r>
            <a:r>
              <a:rPr lang="it-IT" b="1" spc="-5" dirty="0">
                <a:cs typeface="Calibri"/>
              </a:rPr>
              <a:t>ma</a:t>
            </a:r>
            <a:r>
              <a:rPr lang="it-IT" b="1" spc="15" dirty="0">
                <a:cs typeface="Calibri"/>
              </a:rPr>
              <a:t>g</a:t>
            </a:r>
            <a:r>
              <a:rPr lang="it-IT" b="1" dirty="0">
                <a:cs typeface="Calibri"/>
              </a:rPr>
              <a:t>g</a:t>
            </a:r>
            <a:r>
              <a:rPr lang="it-IT" b="1" spc="-10" dirty="0">
                <a:cs typeface="Calibri"/>
              </a:rPr>
              <a:t>i</a:t>
            </a:r>
            <a:r>
              <a:rPr lang="it-IT" b="1" spc="-5" dirty="0">
                <a:cs typeface="Calibri"/>
              </a:rPr>
              <a:t>o</a:t>
            </a:r>
            <a:r>
              <a:rPr lang="it-IT" b="1" spc="-20" dirty="0">
                <a:cs typeface="Calibri"/>
              </a:rPr>
              <a:t>r</a:t>
            </a:r>
            <a:r>
              <a:rPr lang="it-IT" b="1" dirty="0">
                <a:cs typeface="Calibri"/>
              </a:rPr>
              <a:t>e </a:t>
            </a:r>
            <a:r>
              <a:rPr lang="it-IT" b="1" spc="-10" dirty="0">
                <a:cs typeface="Calibri"/>
              </a:rPr>
              <a:t>t</a:t>
            </a:r>
            <a:r>
              <a:rPr lang="it-IT" b="1" spc="-45" dirty="0">
                <a:cs typeface="Calibri"/>
              </a:rPr>
              <a:t>r</a:t>
            </a:r>
            <a:r>
              <a:rPr lang="it-IT" b="1" spc="-10" dirty="0">
                <a:cs typeface="Calibri"/>
              </a:rPr>
              <a:t>aspa</a:t>
            </a:r>
            <a:r>
              <a:rPr lang="it-IT" b="1" spc="-25" dirty="0">
                <a:cs typeface="Calibri"/>
              </a:rPr>
              <a:t>r</a:t>
            </a:r>
            <a:r>
              <a:rPr lang="it-IT" b="1" spc="5" dirty="0">
                <a:cs typeface="Calibri"/>
              </a:rPr>
              <a:t>e</a:t>
            </a:r>
            <a:r>
              <a:rPr lang="it-IT" b="1" spc="-15" dirty="0">
                <a:cs typeface="Calibri"/>
              </a:rPr>
              <a:t>n</a:t>
            </a:r>
            <a:r>
              <a:rPr lang="it-IT" b="1" spc="-20" dirty="0">
                <a:cs typeface="Calibri"/>
              </a:rPr>
              <a:t>z</a:t>
            </a:r>
            <a:r>
              <a:rPr lang="it-IT" b="1" spc="-10" dirty="0">
                <a:cs typeface="Calibri"/>
              </a:rPr>
              <a:t>a</a:t>
            </a:r>
            <a:r>
              <a:rPr lang="it-IT" b="1" dirty="0">
                <a:cs typeface="Calibri"/>
              </a:rPr>
              <a:t> n</a:t>
            </a:r>
            <a:r>
              <a:rPr lang="it-IT" b="1" spc="5" dirty="0">
                <a:cs typeface="Calibri"/>
              </a:rPr>
              <a:t>e</a:t>
            </a:r>
            <a:r>
              <a:rPr lang="it-IT" b="1" dirty="0">
                <a:cs typeface="Calibri"/>
              </a:rPr>
              <a:t>g</a:t>
            </a:r>
            <a:r>
              <a:rPr lang="it-IT" b="1" spc="-10" dirty="0">
                <a:cs typeface="Calibri"/>
              </a:rPr>
              <a:t>l</a:t>
            </a:r>
            <a:r>
              <a:rPr lang="it-IT" b="1" spc="-5" dirty="0">
                <a:cs typeface="Calibri"/>
              </a:rPr>
              <a:t>i</a:t>
            </a:r>
            <a:r>
              <a:rPr lang="it-IT" b="1" spc="-10" dirty="0">
                <a:cs typeface="Calibri"/>
              </a:rPr>
              <a:t> </a:t>
            </a:r>
            <a:r>
              <a:rPr lang="it-IT" b="1" spc="-15" dirty="0">
                <a:cs typeface="Calibri"/>
              </a:rPr>
              <a:t>a</a:t>
            </a:r>
            <a:r>
              <a:rPr lang="it-IT" b="1" spc="5" dirty="0">
                <a:cs typeface="Calibri"/>
              </a:rPr>
              <a:t>f</a:t>
            </a:r>
            <a:r>
              <a:rPr lang="it-IT" b="1" dirty="0">
                <a:cs typeface="Calibri"/>
              </a:rPr>
              <a:t>f</a:t>
            </a:r>
            <a:r>
              <a:rPr lang="it-IT" b="1" spc="-10" dirty="0">
                <a:cs typeface="Calibri"/>
              </a:rPr>
              <a:t>i</a:t>
            </a:r>
            <a:r>
              <a:rPr lang="it-IT" b="1" spc="-15" dirty="0">
                <a:cs typeface="Calibri"/>
              </a:rPr>
              <a:t>da</a:t>
            </a:r>
            <a:r>
              <a:rPr lang="it-IT" b="1" spc="-5" dirty="0">
                <a:cs typeface="Calibri"/>
              </a:rPr>
              <a:t>m</a:t>
            </a:r>
            <a:r>
              <a:rPr lang="it-IT" b="1" spc="5" dirty="0">
                <a:cs typeface="Calibri"/>
              </a:rPr>
              <a:t>e</a:t>
            </a:r>
            <a:r>
              <a:rPr lang="it-IT" b="1" spc="-35" dirty="0">
                <a:cs typeface="Calibri"/>
              </a:rPr>
              <a:t>n</a:t>
            </a:r>
            <a:r>
              <a:rPr lang="it-IT" b="1" spc="-20" dirty="0">
                <a:cs typeface="Calibri"/>
              </a:rPr>
              <a:t>t</a:t>
            </a:r>
            <a:r>
              <a:rPr lang="it-IT" b="1" spc="-5" dirty="0">
                <a:cs typeface="Calibri"/>
              </a:rPr>
              <a:t>i dei SIA - Determinazione Base D’Asta</a:t>
            </a:r>
            <a:endParaRPr lang="it-IT" dirty="0">
              <a:cs typeface="Calibri"/>
            </a:endParaRPr>
          </a:p>
          <a:p>
            <a:pPr>
              <a:lnSpc>
                <a:spcPts val="950"/>
              </a:lnSpc>
              <a:spcBef>
                <a:spcPts val="16"/>
              </a:spcBef>
            </a:pPr>
            <a:endParaRPr lang="it-IT" sz="950" dirty="0"/>
          </a:p>
        </p:txBody>
      </p:sp>
      <p:sp>
        <p:nvSpPr>
          <p:cNvPr id="20" name="object 5"/>
          <p:cNvSpPr txBox="1"/>
          <p:nvPr/>
        </p:nvSpPr>
        <p:spPr>
          <a:xfrm>
            <a:off x="258972" y="2419983"/>
            <a:ext cx="8273415" cy="2369880"/>
          </a:xfrm>
          <a:prstGeom prst="rect">
            <a:avLst/>
          </a:prstGeom>
        </p:spPr>
        <p:txBody>
          <a:bodyPr vert="horz" wrap="square" lIns="0" tIns="0" rIns="0" bIns="0" rtlCol="0">
            <a:spAutoFit/>
          </a:bodyPr>
          <a:lstStyle/>
          <a:p>
            <a:pPr marL="298450" lvl="0" indent="-285750">
              <a:buFont typeface="Arial"/>
              <a:buChar char="➢"/>
              <a:tabLst>
                <a:tab pos="298450" algn="l"/>
              </a:tabLst>
            </a:pPr>
            <a:r>
              <a:rPr lang="it-IT" b="1" spc="-15" dirty="0">
                <a:solidFill>
                  <a:prstClr val="black"/>
                </a:solidFill>
                <a:cs typeface="Calibri"/>
              </a:rPr>
              <a:t>Ga</a:t>
            </a:r>
            <a:r>
              <a:rPr lang="it-IT" b="1" spc="-40" dirty="0">
                <a:solidFill>
                  <a:prstClr val="black"/>
                </a:solidFill>
                <a:cs typeface="Calibri"/>
              </a:rPr>
              <a:t>r</a:t>
            </a:r>
            <a:r>
              <a:rPr lang="it-IT" b="1" spc="-15" dirty="0">
                <a:solidFill>
                  <a:prstClr val="black"/>
                </a:solidFill>
                <a:cs typeface="Calibri"/>
              </a:rPr>
              <a:t>a</a:t>
            </a:r>
            <a:r>
              <a:rPr lang="it-IT" b="1" spc="-35" dirty="0">
                <a:solidFill>
                  <a:prstClr val="black"/>
                </a:solidFill>
                <a:cs typeface="Calibri"/>
              </a:rPr>
              <a:t>n</a:t>
            </a:r>
            <a:r>
              <a:rPr lang="it-IT" b="1" spc="-20" dirty="0">
                <a:solidFill>
                  <a:prstClr val="black"/>
                </a:solidFill>
                <a:cs typeface="Calibri"/>
              </a:rPr>
              <a:t>t</a:t>
            </a:r>
            <a:r>
              <a:rPr lang="it-IT" b="1" spc="-10" dirty="0">
                <a:solidFill>
                  <a:prstClr val="black"/>
                </a:solidFill>
                <a:cs typeface="Calibri"/>
              </a:rPr>
              <a:t>i</a:t>
            </a:r>
            <a:r>
              <a:rPr lang="it-IT" b="1" spc="-20" dirty="0">
                <a:solidFill>
                  <a:prstClr val="black"/>
                </a:solidFill>
                <a:cs typeface="Calibri"/>
              </a:rPr>
              <a:t>r</a:t>
            </a:r>
            <a:r>
              <a:rPr lang="it-IT" b="1" dirty="0">
                <a:solidFill>
                  <a:prstClr val="black"/>
                </a:solidFill>
                <a:cs typeface="Calibri"/>
              </a:rPr>
              <a:t>e </a:t>
            </a:r>
            <a:r>
              <a:rPr lang="it-IT" b="1" spc="-5" dirty="0">
                <a:solidFill>
                  <a:prstClr val="black"/>
                </a:solidFill>
                <a:cs typeface="Calibri"/>
              </a:rPr>
              <a:t>ma</a:t>
            </a:r>
            <a:r>
              <a:rPr lang="it-IT" b="1" spc="15" dirty="0">
                <a:solidFill>
                  <a:prstClr val="black"/>
                </a:solidFill>
                <a:cs typeface="Calibri"/>
              </a:rPr>
              <a:t>g</a:t>
            </a:r>
            <a:r>
              <a:rPr lang="it-IT" b="1" dirty="0">
                <a:solidFill>
                  <a:prstClr val="black"/>
                </a:solidFill>
                <a:cs typeface="Calibri"/>
              </a:rPr>
              <a:t>g</a:t>
            </a:r>
            <a:r>
              <a:rPr lang="it-IT" b="1" spc="-10" dirty="0">
                <a:solidFill>
                  <a:prstClr val="black"/>
                </a:solidFill>
                <a:cs typeface="Calibri"/>
              </a:rPr>
              <a:t>i</a:t>
            </a:r>
            <a:r>
              <a:rPr lang="it-IT" b="1" spc="-5" dirty="0">
                <a:solidFill>
                  <a:prstClr val="black"/>
                </a:solidFill>
                <a:cs typeface="Calibri"/>
              </a:rPr>
              <a:t>o</a:t>
            </a:r>
            <a:r>
              <a:rPr lang="it-IT" b="1" spc="-20" dirty="0">
                <a:solidFill>
                  <a:prstClr val="black"/>
                </a:solidFill>
                <a:cs typeface="Calibri"/>
              </a:rPr>
              <a:t>r</a:t>
            </a:r>
            <a:r>
              <a:rPr lang="it-IT" b="1" dirty="0">
                <a:solidFill>
                  <a:prstClr val="black"/>
                </a:solidFill>
                <a:cs typeface="Calibri"/>
              </a:rPr>
              <a:t>e </a:t>
            </a:r>
            <a:r>
              <a:rPr lang="it-IT" b="1" spc="-10" dirty="0">
                <a:solidFill>
                  <a:prstClr val="black"/>
                </a:solidFill>
                <a:cs typeface="Calibri"/>
              </a:rPr>
              <a:t>t</a:t>
            </a:r>
            <a:r>
              <a:rPr lang="it-IT" b="1" spc="-45" dirty="0">
                <a:solidFill>
                  <a:prstClr val="black"/>
                </a:solidFill>
                <a:cs typeface="Calibri"/>
              </a:rPr>
              <a:t>r</a:t>
            </a:r>
            <a:r>
              <a:rPr lang="it-IT" b="1" spc="-10" dirty="0">
                <a:solidFill>
                  <a:prstClr val="black"/>
                </a:solidFill>
                <a:cs typeface="Calibri"/>
              </a:rPr>
              <a:t>aspa</a:t>
            </a:r>
            <a:r>
              <a:rPr lang="it-IT" b="1" spc="-25" dirty="0">
                <a:solidFill>
                  <a:prstClr val="black"/>
                </a:solidFill>
                <a:cs typeface="Calibri"/>
              </a:rPr>
              <a:t>r</a:t>
            </a:r>
            <a:r>
              <a:rPr lang="it-IT" b="1" spc="5" dirty="0">
                <a:solidFill>
                  <a:prstClr val="black"/>
                </a:solidFill>
                <a:cs typeface="Calibri"/>
              </a:rPr>
              <a:t>e</a:t>
            </a:r>
            <a:r>
              <a:rPr lang="it-IT" b="1" spc="-15" dirty="0">
                <a:solidFill>
                  <a:prstClr val="black"/>
                </a:solidFill>
                <a:cs typeface="Calibri"/>
              </a:rPr>
              <a:t>n</a:t>
            </a:r>
            <a:r>
              <a:rPr lang="it-IT" b="1" spc="-20" dirty="0">
                <a:solidFill>
                  <a:prstClr val="black"/>
                </a:solidFill>
                <a:cs typeface="Calibri"/>
              </a:rPr>
              <a:t>z</a:t>
            </a:r>
            <a:r>
              <a:rPr lang="it-IT" b="1" spc="-10" dirty="0">
                <a:solidFill>
                  <a:prstClr val="black"/>
                </a:solidFill>
                <a:cs typeface="Calibri"/>
              </a:rPr>
              <a:t>a</a:t>
            </a:r>
            <a:r>
              <a:rPr lang="it-IT" b="1" dirty="0">
                <a:solidFill>
                  <a:prstClr val="black"/>
                </a:solidFill>
                <a:cs typeface="Calibri"/>
              </a:rPr>
              <a:t> n</a:t>
            </a:r>
            <a:r>
              <a:rPr lang="it-IT" b="1" spc="5" dirty="0">
                <a:solidFill>
                  <a:prstClr val="black"/>
                </a:solidFill>
                <a:cs typeface="Calibri"/>
              </a:rPr>
              <a:t>e</a:t>
            </a:r>
            <a:r>
              <a:rPr lang="it-IT" b="1" dirty="0">
                <a:solidFill>
                  <a:prstClr val="black"/>
                </a:solidFill>
                <a:cs typeface="Calibri"/>
              </a:rPr>
              <a:t>g</a:t>
            </a:r>
            <a:r>
              <a:rPr lang="it-IT" b="1" spc="-10" dirty="0">
                <a:solidFill>
                  <a:prstClr val="black"/>
                </a:solidFill>
                <a:cs typeface="Calibri"/>
              </a:rPr>
              <a:t>l</a:t>
            </a:r>
            <a:r>
              <a:rPr lang="it-IT" b="1" spc="-5" dirty="0">
                <a:solidFill>
                  <a:prstClr val="black"/>
                </a:solidFill>
                <a:cs typeface="Calibri"/>
              </a:rPr>
              <a:t>i</a:t>
            </a:r>
            <a:r>
              <a:rPr lang="it-IT" b="1" spc="-10" dirty="0">
                <a:solidFill>
                  <a:prstClr val="black"/>
                </a:solidFill>
                <a:cs typeface="Calibri"/>
              </a:rPr>
              <a:t> </a:t>
            </a:r>
            <a:r>
              <a:rPr lang="it-IT" b="1" spc="-15" dirty="0">
                <a:solidFill>
                  <a:prstClr val="black"/>
                </a:solidFill>
                <a:cs typeface="Calibri"/>
              </a:rPr>
              <a:t>a</a:t>
            </a:r>
            <a:r>
              <a:rPr lang="it-IT" b="1" spc="5" dirty="0">
                <a:solidFill>
                  <a:prstClr val="black"/>
                </a:solidFill>
                <a:cs typeface="Calibri"/>
              </a:rPr>
              <a:t>f</a:t>
            </a:r>
            <a:r>
              <a:rPr lang="it-IT" b="1" dirty="0">
                <a:solidFill>
                  <a:prstClr val="black"/>
                </a:solidFill>
                <a:cs typeface="Calibri"/>
              </a:rPr>
              <a:t>f</a:t>
            </a:r>
            <a:r>
              <a:rPr lang="it-IT" b="1" spc="-10" dirty="0">
                <a:solidFill>
                  <a:prstClr val="black"/>
                </a:solidFill>
                <a:cs typeface="Calibri"/>
              </a:rPr>
              <a:t>i</a:t>
            </a:r>
            <a:r>
              <a:rPr lang="it-IT" b="1" spc="-15" dirty="0">
                <a:solidFill>
                  <a:prstClr val="black"/>
                </a:solidFill>
                <a:cs typeface="Calibri"/>
              </a:rPr>
              <a:t>da</a:t>
            </a:r>
            <a:r>
              <a:rPr lang="it-IT" b="1" spc="-5" dirty="0">
                <a:solidFill>
                  <a:prstClr val="black"/>
                </a:solidFill>
                <a:cs typeface="Calibri"/>
              </a:rPr>
              <a:t>m</a:t>
            </a:r>
            <a:r>
              <a:rPr lang="it-IT" b="1" spc="5" dirty="0">
                <a:solidFill>
                  <a:prstClr val="black"/>
                </a:solidFill>
                <a:cs typeface="Calibri"/>
              </a:rPr>
              <a:t>e</a:t>
            </a:r>
            <a:r>
              <a:rPr lang="it-IT" b="1" spc="-35" dirty="0">
                <a:solidFill>
                  <a:prstClr val="black"/>
                </a:solidFill>
                <a:cs typeface="Calibri"/>
              </a:rPr>
              <a:t>n</a:t>
            </a:r>
            <a:r>
              <a:rPr lang="it-IT" b="1" spc="-20" dirty="0">
                <a:solidFill>
                  <a:prstClr val="black"/>
                </a:solidFill>
                <a:cs typeface="Calibri"/>
              </a:rPr>
              <a:t>t</a:t>
            </a:r>
            <a:r>
              <a:rPr lang="it-IT" b="1" spc="-5" dirty="0">
                <a:solidFill>
                  <a:prstClr val="black"/>
                </a:solidFill>
                <a:cs typeface="Calibri"/>
              </a:rPr>
              <a:t>i dei SIA </a:t>
            </a:r>
            <a:r>
              <a:rPr lang="mr-IN" b="1" spc="-5" dirty="0">
                <a:solidFill>
                  <a:prstClr val="black"/>
                </a:solidFill>
                <a:cs typeface="Calibri"/>
              </a:rPr>
              <a:t>–</a:t>
            </a:r>
            <a:r>
              <a:rPr lang="it-IT" b="1" spc="-5" dirty="0">
                <a:solidFill>
                  <a:prstClr val="black"/>
                </a:solidFill>
                <a:cs typeface="Calibri"/>
              </a:rPr>
              <a:t> Commissioni con OEPV</a:t>
            </a:r>
            <a:endParaRPr lang="it-IT" b="1" spc="-15" dirty="0">
              <a:latin typeface="Calibri"/>
              <a:cs typeface="Calibri"/>
            </a:endParaRPr>
          </a:p>
          <a:p>
            <a:pPr marL="12700"/>
            <a:r>
              <a:rPr lang="it-IT" sz="1600" b="1" spc="-15" dirty="0">
                <a:latin typeface="Calibri"/>
                <a:cs typeface="Calibri"/>
              </a:rPr>
              <a:t>Nonostante </a:t>
            </a:r>
            <a:r>
              <a:rPr sz="1600" b="1" spc="-15" dirty="0">
                <a:latin typeface="Calibri"/>
                <a:cs typeface="Calibri"/>
              </a:rPr>
              <a:t>l</a:t>
            </a:r>
            <a:r>
              <a:rPr sz="1600" b="1" spc="-10" dirty="0">
                <a:latin typeface="Calibri"/>
                <a:cs typeface="Calibri"/>
              </a:rPr>
              <a:t>a</a:t>
            </a:r>
            <a:r>
              <a:rPr sz="1600" b="1" spc="5" dirty="0">
                <a:latin typeface="Calibri"/>
                <a:cs typeface="Calibri"/>
              </a:rPr>
              <a:t> </a:t>
            </a:r>
            <a:r>
              <a:rPr sz="1600" b="1" spc="-15" dirty="0">
                <a:latin typeface="Calibri"/>
                <a:cs typeface="Calibri"/>
              </a:rPr>
              <a:t>Nu</a:t>
            </a:r>
            <a:r>
              <a:rPr sz="1600" b="1" spc="-20" dirty="0">
                <a:latin typeface="Calibri"/>
                <a:cs typeface="Calibri"/>
              </a:rPr>
              <a:t>o</a:t>
            </a:r>
            <a:r>
              <a:rPr sz="1600" b="1" spc="-30" dirty="0">
                <a:latin typeface="Calibri"/>
                <a:cs typeface="Calibri"/>
              </a:rPr>
              <a:t>v</a:t>
            </a:r>
            <a:r>
              <a:rPr sz="1600" b="1" spc="-10" dirty="0">
                <a:latin typeface="Calibri"/>
                <a:cs typeface="Calibri"/>
              </a:rPr>
              <a:t>a</a:t>
            </a:r>
            <a:r>
              <a:rPr sz="1600" b="1" dirty="0">
                <a:latin typeface="Calibri"/>
                <a:cs typeface="Calibri"/>
              </a:rPr>
              <a:t> </a:t>
            </a:r>
            <a:r>
              <a:rPr sz="1600" b="1" spc="-15" dirty="0">
                <a:latin typeface="Calibri"/>
                <a:cs typeface="Calibri"/>
              </a:rPr>
              <a:t>Di</a:t>
            </a:r>
            <a:r>
              <a:rPr sz="1600" b="1" spc="-20" dirty="0">
                <a:latin typeface="Calibri"/>
                <a:cs typeface="Calibri"/>
              </a:rPr>
              <a:t>s</a:t>
            </a:r>
            <a:r>
              <a:rPr sz="1600" b="1" spc="-5" dirty="0">
                <a:latin typeface="Calibri"/>
                <a:cs typeface="Calibri"/>
              </a:rPr>
              <a:t>c</a:t>
            </a:r>
            <a:r>
              <a:rPr sz="1600" b="1" spc="-10" dirty="0">
                <a:latin typeface="Calibri"/>
                <a:cs typeface="Calibri"/>
              </a:rPr>
              <a:t>i</a:t>
            </a:r>
            <a:r>
              <a:rPr sz="1600" b="1" spc="-15" dirty="0">
                <a:latin typeface="Calibri"/>
                <a:cs typeface="Calibri"/>
              </a:rPr>
              <a:t>p</a:t>
            </a:r>
            <a:r>
              <a:rPr sz="1600" b="1" spc="-10" dirty="0">
                <a:latin typeface="Calibri"/>
                <a:cs typeface="Calibri"/>
              </a:rPr>
              <a:t>li</a:t>
            </a:r>
            <a:r>
              <a:rPr sz="1600" b="1" spc="-15" dirty="0">
                <a:latin typeface="Calibri"/>
                <a:cs typeface="Calibri"/>
              </a:rPr>
              <a:t>n</a:t>
            </a:r>
            <a:r>
              <a:rPr sz="1600" b="1" spc="-10" dirty="0">
                <a:latin typeface="Calibri"/>
                <a:cs typeface="Calibri"/>
              </a:rPr>
              <a:t>a</a:t>
            </a:r>
            <a:r>
              <a:rPr sz="1600" b="1" dirty="0">
                <a:latin typeface="Calibri"/>
                <a:cs typeface="Calibri"/>
              </a:rPr>
              <a:t> P</a:t>
            </a:r>
            <a:r>
              <a:rPr sz="1600" b="1" spc="-25" dirty="0">
                <a:latin typeface="Calibri"/>
                <a:cs typeface="Calibri"/>
              </a:rPr>
              <a:t>r</a:t>
            </a:r>
            <a:r>
              <a:rPr sz="1600" b="1" spc="-15" dirty="0">
                <a:latin typeface="Calibri"/>
                <a:cs typeface="Calibri"/>
              </a:rPr>
              <a:t>e</a:t>
            </a:r>
            <a:r>
              <a:rPr sz="1600" b="1" spc="-20" dirty="0">
                <a:latin typeface="Calibri"/>
                <a:cs typeface="Calibri"/>
              </a:rPr>
              <a:t>v</a:t>
            </a:r>
            <a:r>
              <a:rPr sz="1600" b="1" spc="-10" dirty="0">
                <a:latin typeface="Calibri"/>
                <a:cs typeface="Calibri"/>
              </a:rPr>
              <a:t>e</a:t>
            </a:r>
            <a:r>
              <a:rPr sz="1600" b="1" spc="-15" dirty="0">
                <a:latin typeface="Calibri"/>
                <a:cs typeface="Calibri"/>
              </a:rPr>
              <a:t>d</a:t>
            </a:r>
            <a:r>
              <a:rPr sz="1600" b="1" spc="-10" dirty="0">
                <a:latin typeface="Calibri"/>
                <a:cs typeface="Calibri"/>
              </a:rPr>
              <a:t>a:</a:t>
            </a:r>
            <a:endParaRPr sz="1600" dirty="0">
              <a:latin typeface="Calibri"/>
              <a:cs typeface="Calibri"/>
            </a:endParaRPr>
          </a:p>
          <a:p>
            <a:pPr>
              <a:spcBef>
                <a:spcPts val="33"/>
              </a:spcBef>
            </a:pPr>
            <a:endParaRPr sz="800" dirty="0"/>
          </a:p>
          <a:p>
            <a:pPr marL="298450" marR="6350" indent="-285750">
              <a:buFont typeface="Arial"/>
              <a:buChar char="•"/>
              <a:tabLst>
                <a:tab pos="297815" algn="l"/>
              </a:tabLst>
            </a:pPr>
            <a:r>
              <a:rPr sz="1600" b="1" spc="-15" dirty="0">
                <a:latin typeface="Calibri"/>
                <a:cs typeface="Calibri"/>
              </a:rPr>
              <a:t>S</a:t>
            </a:r>
            <a:r>
              <a:rPr sz="1600" b="1" spc="-20" dirty="0">
                <a:latin typeface="Calibri"/>
                <a:cs typeface="Calibri"/>
              </a:rPr>
              <a:t>o</a:t>
            </a:r>
            <a:r>
              <a:rPr sz="1600" b="1" spc="-15" dirty="0">
                <a:latin typeface="Calibri"/>
                <a:cs typeface="Calibri"/>
              </a:rPr>
              <a:t>p</a:t>
            </a:r>
            <a:r>
              <a:rPr sz="1600" b="1" spc="-40" dirty="0">
                <a:latin typeface="Calibri"/>
                <a:cs typeface="Calibri"/>
              </a:rPr>
              <a:t>r</a:t>
            </a:r>
            <a:r>
              <a:rPr sz="1600" b="1" spc="-10" dirty="0">
                <a:latin typeface="Calibri"/>
                <a:cs typeface="Calibri"/>
              </a:rPr>
              <a:t>a</a:t>
            </a:r>
            <a:r>
              <a:rPr sz="1600" b="1" dirty="0">
                <a:latin typeface="Calibri"/>
                <a:cs typeface="Calibri"/>
              </a:rPr>
              <a:t> </a:t>
            </a:r>
            <a:r>
              <a:rPr sz="1600" b="1" spc="-200" dirty="0">
                <a:latin typeface="Calibri"/>
                <a:cs typeface="Calibri"/>
              </a:rPr>
              <a:t> </a:t>
            </a:r>
            <a:r>
              <a:rPr sz="1600" b="1" spc="-20" dirty="0">
                <a:latin typeface="Calibri"/>
                <a:cs typeface="Calibri"/>
              </a:rPr>
              <a:t>so</a:t>
            </a:r>
            <a:r>
              <a:rPr sz="1600" b="1" spc="-15" dirty="0">
                <a:latin typeface="Calibri"/>
                <a:cs typeface="Calibri"/>
              </a:rPr>
              <a:t>gli</a:t>
            </a:r>
            <a:r>
              <a:rPr sz="1600" b="1" spc="-10" dirty="0">
                <a:latin typeface="Calibri"/>
                <a:cs typeface="Calibri"/>
              </a:rPr>
              <a:t>a</a:t>
            </a:r>
            <a:r>
              <a:rPr sz="1600" b="1" dirty="0">
                <a:latin typeface="Calibri"/>
                <a:cs typeface="Calibri"/>
              </a:rPr>
              <a:t> </a:t>
            </a:r>
            <a:r>
              <a:rPr sz="1600" b="1" spc="-195" dirty="0">
                <a:latin typeface="Calibri"/>
                <a:cs typeface="Calibri"/>
              </a:rPr>
              <a:t> </a:t>
            </a:r>
            <a:r>
              <a:rPr sz="1600" dirty="0">
                <a:latin typeface="Calibri"/>
                <a:cs typeface="Calibri"/>
              </a:rPr>
              <a:t>il </a:t>
            </a:r>
            <a:r>
              <a:rPr sz="1600" spc="-200" dirty="0">
                <a:latin typeface="Calibri"/>
                <a:cs typeface="Calibri"/>
              </a:rPr>
              <a:t> </a:t>
            </a:r>
            <a:r>
              <a:rPr sz="1600" spc="-5" dirty="0">
                <a:latin typeface="Calibri"/>
                <a:cs typeface="Calibri"/>
              </a:rPr>
              <a:t>r</a:t>
            </a:r>
            <a:r>
              <a:rPr sz="1600" dirty="0">
                <a:latin typeface="Calibri"/>
                <a:cs typeface="Calibri"/>
              </a:rPr>
              <a:t>i</a:t>
            </a:r>
            <a:r>
              <a:rPr sz="1600" spc="-25" dirty="0">
                <a:latin typeface="Calibri"/>
                <a:cs typeface="Calibri"/>
              </a:rPr>
              <a:t>c</a:t>
            </a:r>
            <a:r>
              <a:rPr sz="1600" dirty="0">
                <a:latin typeface="Calibri"/>
                <a:cs typeface="Calibri"/>
              </a:rPr>
              <a:t>o</a:t>
            </a:r>
            <a:r>
              <a:rPr sz="1600" spc="-45" dirty="0">
                <a:latin typeface="Calibri"/>
                <a:cs typeface="Calibri"/>
              </a:rPr>
              <a:t>r</a:t>
            </a:r>
            <a:r>
              <a:rPr sz="1600" spc="-5" dirty="0">
                <a:latin typeface="Calibri"/>
                <a:cs typeface="Calibri"/>
              </a:rPr>
              <a:t>s</a:t>
            </a:r>
            <a:r>
              <a:rPr sz="1600" dirty="0">
                <a:latin typeface="Calibri"/>
                <a:cs typeface="Calibri"/>
              </a:rPr>
              <a:t>o </a:t>
            </a:r>
            <a:r>
              <a:rPr sz="1600" spc="-195" dirty="0">
                <a:latin typeface="Calibri"/>
                <a:cs typeface="Calibri"/>
              </a:rPr>
              <a:t> </a:t>
            </a:r>
            <a:r>
              <a:rPr sz="1600" dirty="0">
                <a:latin typeface="Calibri"/>
                <a:cs typeface="Calibri"/>
              </a:rPr>
              <a:t>a </a:t>
            </a:r>
            <a:r>
              <a:rPr sz="1600" spc="-195" dirty="0">
                <a:latin typeface="Calibri"/>
                <a:cs typeface="Calibri"/>
              </a:rPr>
              <a:t> </a:t>
            </a:r>
            <a:r>
              <a:rPr sz="1600" b="1" spc="-10" dirty="0">
                <a:latin typeface="Calibri"/>
                <a:cs typeface="Calibri"/>
              </a:rPr>
              <a:t>co</a:t>
            </a:r>
            <a:r>
              <a:rPr sz="1600" b="1" spc="-5" dirty="0">
                <a:latin typeface="Calibri"/>
                <a:cs typeface="Calibri"/>
              </a:rPr>
              <a:t>mm</a:t>
            </a:r>
            <a:r>
              <a:rPr sz="1600" b="1" spc="-10" dirty="0">
                <a:latin typeface="Calibri"/>
                <a:cs typeface="Calibri"/>
              </a:rPr>
              <a:t>i</a:t>
            </a:r>
            <a:r>
              <a:rPr sz="1600" b="1" spc="-20" dirty="0">
                <a:latin typeface="Calibri"/>
                <a:cs typeface="Calibri"/>
              </a:rPr>
              <a:t>ss</a:t>
            </a:r>
            <a:r>
              <a:rPr sz="1600" b="1" spc="-15" dirty="0">
                <a:latin typeface="Calibri"/>
                <a:cs typeface="Calibri"/>
              </a:rPr>
              <a:t>a</a:t>
            </a:r>
            <a:r>
              <a:rPr sz="1600" b="1" spc="-5" dirty="0">
                <a:latin typeface="Calibri"/>
                <a:cs typeface="Calibri"/>
              </a:rPr>
              <a:t>ri</a:t>
            </a:r>
            <a:r>
              <a:rPr sz="1600" b="1" dirty="0">
                <a:latin typeface="Calibri"/>
                <a:cs typeface="Calibri"/>
              </a:rPr>
              <a:t> </a:t>
            </a:r>
            <a:r>
              <a:rPr sz="1600" b="1" spc="-200" dirty="0">
                <a:latin typeface="Calibri"/>
                <a:cs typeface="Calibri"/>
              </a:rPr>
              <a:t> </a:t>
            </a:r>
            <a:r>
              <a:rPr sz="1600" b="1" spc="-10" dirty="0">
                <a:latin typeface="Calibri"/>
                <a:cs typeface="Calibri"/>
              </a:rPr>
              <a:t>e</a:t>
            </a:r>
            <a:r>
              <a:rPr sz="1600" b="1" spc="-30" dirty="0">
                <a:latin typeface="Calibri"/>
                <a:cs typeface="Calibri"/>
              </a:rPr>
              <a:t>s</a:t>
            </a:r>
            <a:r>
              <a:rPr sz="1600" b="1" spc="-35" dirty="0">
                <a:latin typeface="Calibri"/>
                <a:cs typeface="Calibri"/>
              </a:rPr>
              <a:t>t</a:t>
            </a:r>
            <a:r>
              <a:rPr sz="1600" b="1" spc="-10" dirty="0">
                <a:latin typeface="Calibri"/>
                <a:cs typeface="Calibri"/>
              </a:rPr>
              <a:t>e</a:t>
            </a:r>
            <a:r>
              <a:rPr sz="1600" b="1" spc="-5" dirty="0">
                <a:latin typeface="Calibri"/>
                <a:cs typeface="Calibri"/>
              </a:rPr>
              <a:t>r</a:t>
            </a:r>
            <a:r>
              <a:rPr sz="1600" b="1" spc="-15" dirty="0">
                <a:latin typeface="Calibri"/>
                <a:cs typeface="Calibri"/>
              </a:rPr>
              <a:t>n</a:t>
            </a:r>
            <a:r>
              <a:rPr sz="1600" b="1" spc="-5" dirty="0">
                <a:latin typeface="Calibri"/>
                <a:cs typeface="Calibri"/>
              </a:rPr>
              <a:t>i</a:t>
            </a:r>
            <a:r>
              <a:rPr sz="1600" b="1" dirty="0">
                <a:latin typeface="Calibri"/>
                <a:cs typeface="Calibri"/>
              </a:rPr>
              <a:t> </a:t>
            </a:r>
            <a:r>
              <a:rPr sz="1600" b="1" spc="-200" dirty="0">
                <a:latin typeface="Calibri"/>
                <a:cs typeface="Calibri"/>
              </a:rPr>
              <a:t> </a:t>
            </a:r>
            <a:r>
              <a:rPr sz="1600" dirty="0">
                <a:latin typeface="Calibri"/>
                <a:cs typeface="Calibri"/>
              </a:rPr>
              <a:t>all</a:t>
            </a:r>
            <a:r>
              <a:rPr lang="it-IT" sz="1600" dirty="0">
                <a:latin typeface="Calibri"/>
                <a:cs typeface="Calibri"/>
              </a:rPr>
              <a:t>e</a:t>
            </a:r>
            <a:r>
              <a:rPr sz="1600" dirty="0">
                <a:latin typeface="Calibri"/>
                <a:cs typeface="Calibri"/>
              </a:rPr>
              <a:t> </a:t>
            </a:r>
            <a:r>
              <a:rPr sz="1600" spc="-200" dirty="0">
                <a:latin typeface="Calibri"/>
                <a:cs typeface="Calibri"/>
              </a:rPr>
              <a:t> </a:t>
            </a:r>
            <a:r>
              <a:rPr sz="1600" spc="-15" dirty="0">
                <a:latin typeface="Calibri"/>
                <a:cs typeface="Calibri"/>
              </a:rPr>
              <a:t>S</a:t>
            </a:r>
            <a:r>
              <a:rPr lang="it-IT" sz="1600" spc="-15" dirty="0">
                <a:latin typeface="Calibri"/>
                <a:cs typeface="Calibri"/>
              </a:rPr>
              <a:t>tazioni </a:t>
            </a:r>
            <a:r>
              <a:rPr sz="1600" spc="5" dirty="0">
                <a:latin typeface="Calibri"/>
                <a:cs typeface="Calibri"/>
              </a:rPr>
              <a:t>A</a:t>
            </a:r>
            <a:r>
              <a:rPr lang="it-IT" sz="1600" spc="5" dirty="0" err="1">
                <a:latin typeface="Calibri"/>
                <a:cs typeface="Calibri"/>
              </a:rPr>
              <a:t>ppaltanti</a:t>
            </a:r>
            <a:r>
              <a:rPr sz="1600" spc="-5" dirty="0">
                <a:latin typeface="Calibri"/>
                <a:cs typeface="Calibri"/>
              </a:rPr>
              <a:t>,</a:t>
            </a:r>
            <a:r>
              <a:rPr sz="1600" dirty="0">
                <a:latin typeface="Calibri"/>
                <a:cs typeface="Calibri"/>
              </a:rPr>
              <a:t> </a:t>
            </a:r>
            <a:r>
              <a:rPr sz="1600" spc="-195" dirty="0">
                <a:latin typeface="Calibri"/>
                <a:cs typeface="Calibri"/>
              </a:rPr>
              <a:t> </a:t>
            </a:r>
            <a:r>
              <a:rPr sz="1600" spc="-15" dirty="0">
                <a:latin typeface="Calibri"/>
                <a:cs typeface="Calibri"/>
              </a:rPr>
              <a:t>s</a:t>
            </a:r>
            <a:r>
              <a:rPr sz="1600" spc="-10" dirty="0">
                <a:latin typeface="Calibri"/>
                <a:cs typeface="Calibri"/>
              </a:rPr>
              <a:t>ce</a:t>
            </a:r>
            <a:r>
              <a:rPr sz="1600" spc="-5" dirty="0">
                <a:latin typeface="Calibri"/>
                <a:cs typeface="Calibri"/>
              </a:rPr>
              <a:t>lt</a:t>
            </a:r>
            <a:r>
              <a:rPr sz="1600" dirty="0">
                <a:latin typeface="Calibri"/>
                <a:cs typeface="Calibri"/>
              </a:rPr>
              <a:t>i </a:t>
            </a:r>
            <a:r>
              <a:rPr sz="1600" spc="-195" dirty="0">
                <a:latin typeface="Calibri"/>
                <a:cs typeface="Calibri"/>
              </a:rPr>
              <a:t> </a:t>
            </a:r>
            <a:r>
              <a:rPr sz="1600" spc="-10" dirty="0">
                <a:latin typeface="Calibri"/>
                <a:cs typeface="Calibri"/>
              </a:rPr>
              <a:t>f</a:t>
            </a:r>
            <a:r>
              <a:rPr sz="1600" spc="-50" dirty="0">
                <a:latin typeface="Calibri"/>
                <a:cs typeface="Calibri"/>
              </a:rPr>
              <a:t>r</a:t>
            </a:r>
            <a:r>
              <a:rPr sz="1600" dirty="0">
                <a:latin typeface="Calibri"/>
                <a:cs typeface="Calibri"/>
              </a:rPr>
              <a:t>a </a:t>
            </a:r>
            <a:r>
              <a:rPr sz="1600" spc="-195" dirty="0">
                <a:latin typeface="Calibri"/>
                <a:cs typeface="Calibri"/>
              </a:rPr>
              <a:t> </a:t>
            </a:r>
            <a:r>
              <a:rPr sz="1600" b="1" spc="-20" dirty="0">
                <a:latin typeface="Calibri"/>
                <a:cs typeface="Calibri"/>
              </a:rPr>
              <a:t>es</a:t>
            </a:r>
            <a:r>
              <a:rPr sz="1600" b="1" spc="-15" dirty="0">
                <a:latin typeface="Calibri"/>
                <a:cs typeface="Calibri"/>
              </a:rPr>
              <a:t>p</a:t>
            </a:r>
            <a:r>
              <a:rPr sz="1600" b="1" spc="-10" dirty="0">
                <a:latin typeface="Calibri"/>
                <a:cs typeface="Calibri"/>
              </a:rPr>
              <a:t>e</a:t>
            </a:r>
            <a:r>
              <a:rPr sz="1600" b="1" spc="-5" dirty="0">
                <a:latin typeface="Calibri"/>
                <a:cs typeface="Calibri"/>
              </a:rPr>
              <a:t>r</a:t>
            </a:r>
            <a:r>
              <a:rPr sz="1600" b="1" spc="-10" dirty="0">
                <a:latin typeface="Calibri"/>
                <a:cs typeface="Calibri"/>
              </a:rPr>
              <a:t>ti</a:t>
            </a:r>
            <a:r>
              <a:rPr sz="1600" b="1" dirty="0">
                <a:latin typeface="Calibri"/>
                <a:cs typeface="Calibri"/>
              </a:rPr>
              <a:t> </a:t>
            </a:r>
            <a:r>
              <a:rPr sz="1600" b="1" spc="-200" dirty="0">
                <a:latin typeface="Calibri"/>
                <a:cs typeface="Calibri"/>
              </a:rPr>
              <a:t> </a:t>
            </a:r>
            <a:r>
              <a:rPr sz="1600" b="1" spc="-20" dirty="0">
                <a:latin typeface="Calibri"/>
                <a:cs typeface="Calibri"/>
              </a:rPr>
              <a:t>is</a:t>
            </a:r>
            <a:r>
              <a:rPr sz="1600" b="1" spc="-15" dirty="0">
                <a:latin typeface="Calibri"/>
                <a:cs typeface="Calibri"/>
              </a:rPr>
              <a:t>c</a:t>
            </a:r>
            <a:r>
              <a:rPr sz="1600" b="1" spc="-5" dirty="0">
                <a:latin typeface="Calibri"/>
                <a:cs typeface="Calibri"/>
              </a:rPr>
              <a:t>r</a:t>
            </a:r>
            <a:r>
              <a:rPr sz="1600" b="1" spc="-15" dirty="0">
                <a:latin typeface="Calibri"/>
                <a:cs typeface="Calibri"/>
              </a:rPr>
              <a:t>i</a:t>
            </a:r>
            <a:r>
              <a:rPr sz="1600" b="1" spc="-30" dirty="0">
                <a:latin typeface="Calibri"/>
                <a:cs typeface="Calibri"/>
              </a:rPr>
              <a:t>t</a:t>
            </a:r>
            <a:r>
              <a:rPr sz="1600" b="1" spc="-10" dirty="0">
                <a:latin typeface="Calibri"/>
                <a:cs typeface="Calibri"/>
              </a:rPr>
              <a:t>ti</a:t>
            </a:r>
            <a:r>
              <a:rPr sz="1600" b="1" dirty="0">
                <a:latin typeface="Calibri"/>
                <a:cs typeface="Calibri"/>
              </a:rPr>
              <a:t> </a:t>
            </a:r>
            <a:r>
              <a:rPr sz="1600" b="1" spc="-200" dirty="0">
                <a:latin typeface="Calibri"/>
                <a:cs typeface="Calibri"/>
              </a:rPr>
              <a:t> </a:t>
            </a:r>
            <a:r>
              <a:rPr sz="1600" b="1" spc="-15" dirty="0">
                <a:latin typeface="Calibri"/>
                <a:cs typeface="Calibri"/>
              </a:rPr>
              <a:t>al</a:t>
            </a:r>
            <a:r>
              <a:rPr sz="1600" b="1" spc="-10" dirty="0">
                <a:latin typeface="Calibri"/>
                <a:cs typeface="Calibri"/>
              </a:rPr>
              <a:t>l</a:t>
            </a:r>
            <a:r>
              <a:rPr sz="1600" b="1" spc="-120" dirty="0">
                <a:latin typeface="Calibri"/>
                <a:cs typeface="Calibri"/>
              </a:rPr>
              <a:t>’</a:t>
            </a:r>
            <a:r>
              <a:rPr sz="1600" b="1" spc="-15" dirty="0">
                <a:latin typeface="Calibri"/>
                <a:cs typeface="Calibri"/>
              </a:rPr>
              <a:t>alb</a:t>
            </a:r>
            <a:r>
              <a:rPr sz="1600" b="1" spc="-10" dirty="0">
                <a:latin typeface="Calibri"/>
                <a:cs typeface="Calibri"/>
              </a:rPr>
              <a:t>o</a:t>
            </a:r>
            <a:r>
              <a:rPr sz="1600" b="1" spc="-5" dirty="0">
                <a:latin typeface="Calibri"/>
                <a:cs typeface="Calibri"/>
              </a:rPr>
              <a:t> </a:t>
            </a:r>
            <a:r>
              <a:rPr sz="1600" b="1" spc="-15" dirty="0">
                <a:latin typeface="Calibri"/>
                <a:cs typeface="Calibri"/>
              </a:rPr>
              <a:t>i</a:t>
            </a:r>
            <a:r>
              <a:rPr sz="1600" b="1" spc="-35" dirty="0">
                <a:latin typeface="Calibri"/>
                <a:cs typeface="Calibri"/>
              </a:rPr>
              <a:t>s</a:t>
            </a:r>
            <a:r>
              <a:rPr sz="1600" b="1" spc="-10" dirty="0">
                <a:latin typeface="Calibri"/>
                <a:cs typeface="Calibri"/>
              </a:rPr>
              <a:t>t</a:t>
            </a:r>
            <a:r>
              <a:rPr sz="1600" b="1" spc="-15" dirty="0">
                <a:latin typeface="Calibri"/>
                <a:cs typeface="Calibri"/>
              </a:rPr>
              <a:t>i</a:t>
            </a:r>
            <a:r>
              <a:rPr sz="1600" b="1" spc="-10" dirty="0">
                <a:latin typeface="Calibri"/>
                <a:cs typeface="Calibri"/>
              </a:rPr>
              <a:t>t</a:t>
            </a:r>
            <a:r>
              <a:rPr sz="1600" b="1" spc="-15" dirty="0">
                <a:latin typeface="Calibri"/>
                <a:cs typeface="Calibri"/>
              </a:rPr>
              <a:t>ui</a:t>
            </a:r>
            <a:r>
              <a:rPr sz="1600" b="1" spc="-25" dirty="0">
                <a:latin typeface="Calibri"/>
                <a:cs typeface="Calibri"/>
              </a:rPr>
              <a:t>t</a:t>
            </a:r>
            <a:r>
              <a:rPr sz="1600" b="1" spc="-10" dirty="0">
                <a:latin typeface="Calibri"/>
                <a:cs typeface="Calibri"/>
              </a:rPr>
              <a:t>o</a:t>
            </a:r>
            <a:r>
              <a:rPr sz="1600" b="1" spc="-5" dirty="0">
                <a:latin typeface="Calibri"/>
                <a:cs typeface="Calibri"/>
              </a:rPr>
              <a:t> p</a:t>
            </a:r>
            <a:r>
              <a:rPr sz="1600" b="1" spc="-25" dirty="0">
                <a:latin typeface="Calibri"/>
                <a:cs typeface="Calibri"/>
              </a:rPr>
              <a:t>r</a:t>
            </a:r>
            <a:r>
              <a:rPr sz="1600" b="1" spc="-10" dirty="0">
                <a:latin typeface="Calibri"/>
                <a:cs typeface="Calibri"/>
              </a:rPr>
              <a:t>e</a:t>
            </a:r>
            <a:r>
              <a:rPr sz="1600" b="1" spc="-20" dirty="0">
                <a:latin typeface="Calibri"/>
                <a:cs typeface="Calibri"/>
              </a:rPr>
              <a:t>ss</a:t>
            </a:r>
            <a:r>
              <a:rPr sz="1600" b="1" spc="-10" dirty="0">
                <a:latin typeface="Calibri"/>
                <a:cs typeface="Calibri"/>
              </a:rPr>
              <a:t>o</a:t>
            </a:r>
            <a:r>
              <a:rPr sz="1600" b="1" dirty="0">
                <a:latin typeface="Calibri"/>
                <a:cs typeface="Calibri"/>
              </a:rPr>
              <a:t> </a:t>
            </a:r>
            <a:r>
              <a:rPr sz="1600" b="1" spc="-10" dirty="0">
                <a:latin typeface="Calibri"/>
                <a:cs typeface="Calibri"/>
              </a:rPr>
              <a:t>l</a:t>
            </a:r>
            <a:r>
              <a:rPr sz="1600" b="1" spc="-220" dirty="0">
                <a:latin typeface="Calibri"/>
                <a:cs typeface="Calibri"/>
              </a:rPr>
              <a:t>’</a:t>
            </a:r>
            <a:r>
              <a:rPr lang="it-IT" sz="1600" b="1" spc="-220" dirty="0">
                <a:latin typeface="Calibri"/>
                <a:cs typeface="Calibri"/>
              </a:rPr>
              <a:t> </a:t>
            </a:r>
            <a:r>
              <a:rPr sz="1600" b="1" spc="-20" dirty="0">
                <a:latin typeface="Calibri"/>
                <a:cs typeface="Calibri"/>
              </a:rPr>
              <a:t>A</a:t>
            </a:r>
            <a:r>
              <a:rPr sz="1600" b="1" spc="-15" dirty="0">
                <a:latin typeface="Calibri"/>
                <a:cs typeface="Calibri"/>
              </a:rPr>
              <a:t>N</a:t>
            </a:r>
            <a:r>
              <a:rPr sz="1600" b="1" spc="-40" dirty="0">
                <a:latin typeface="Calibri"/>
                <a:cs typeface="Calibri"/>
              </a:rPr>
              <a:t>A</a:t>
            </a:r>
            <a:r>
              <a:rPr sz="1600" b="1" spc="-5" dirty="0">
                <a:latin typeface="Calibri"/>
                <a:cs typeface="Calibri"/>
              </a:rPr>
              <a:t>C</a:t>
            </a:r>
            <a:r>
              <a:rPr sz="1600" spc="-5" dirty="0">
                <a:latin typeface="Calibri"/>
                <a:cs typeface="Calibri"/>
              </a:rPr>
              <a:t>,</a:t>
            </a:r>
            <a:r>
              <a:rPr sz="1600" spc="5" dirty="0">
                <a:latin typeface="Calibri"/>
                <a:cs typeface="Calibri"/>
              </a:rPr>
              <a:t> </a:t>
            </a:r>
            <a:r>
              <a:rPr sz="1600" dirty="0">
                <a:latin typeface="Calibri"/>
                <a:cs typeface="Calibri"/>
              </a:rPr>
              <a:t>in</a:t>
            </a:r>
            <a:r>
              <a:rPr sz="1600" spc="5" dirty="0">
                <a:latin typeface="Calibri"/>
                <a:cs typeface="Calibri"/>
              </a:rPr>
              <a:t>d</a:t>
            </a:r>
            <a:r>
              <a:rPr sz="1600" dirty="0">
                <a:latin typeface="Calibri"/>
                <a:cs typeface="Calibri"/>
              </a:rPr>
              <a:t>i</a:t>
            </a:r>
            <a:r>
              <a:rPr sz="1600" spc="-5" dirty="0">
                <a:latin typeface="Calibri"/>
                <a:cs typeface="Calibri"/>
              </a:rPr>
              <a:t>v</a:t>
            </a:r>
            <a:r>
              <a:rPr sz="1600" dirty="0">
                <a:latin typeface="Calibri"/>
                <a:cs typeface="Calibri"/>
              </a:rPr>
              <a:t>id</a:t>
            </a:r>
            <a:r>
              <a:rPr sz="1600" spc="5" dirty="0">
                <a:latin typeface="Calibri"/>
                <a:cs typeface="Calibri"/>
              </a:rPr>
              <a:t>u</a:t>
            </a:r>
            <a:r>
              <a:rPr sz="1600" spc="-20" dirty="0">
                <a:latin typeface="Calibri"/>
                <a:cs typeface="Calibri"/>
              </a:rPr>
              <a:t>a</a:t>
            </a:r>
            <a:r>
              <a:rPr sz="1600" spc="-15" dirty="0">
                <a:latin typeface="Calibri"/>
                <a:cs typeface="Calibri"/>
              </a:rPr>
              <a:t>t</a:t>
            </a:r>
            <a:r>
              <a:rPr sz="1600" dirty="0">
                <a:latin typeface="Calibri"/>
                <a:cs typeface="Calibri"/>
              </a:rPr>
              <a:t>i </a:t>
            </a:r>
            <a:r>
              <a:rPr sz="1600" b="1" spc="-5" dirty="0">
                <a:latin typeface="Calibri"/>
                <a:cs typeface="Calibri"/>
              </a:rPr>
              <a:t>m</a:t>
            </a:r>
            <a:r>
              <a:rPr sz="1600" b="1" spc="-10" dirty="0">
                <a:latin typeface="Calibri"/>
                <a:cs typeface="Calibri"/>
              </a:rPr>
              <a:t>e</a:t>
            </a:r>
            <a:r>
              <a:rPr sz="1600" b="1" spc="-15" dirty="0">
                <a:latin typeface="Calibri"/>
                <a:cs typeface="Calibri"/>
              </a:rPr>
              <a:t>dia</a:t>
            </a:r>
            <a:r>
              <a:rPr sz="1600" b="1" spc="-30" dirty="0">
                <a:latin typeface="Calibri"/>
                <a:cs typeface="Calibri"/>
              </a:rPr>
              <a:t>n</a:t>
            </a:r>
            <a:r>
              <a:rPr sz="1600" b="1" spc="-35" dirty="0">
                <a:latin typeface="Calibri"/>
                <a:cs typeface="Calibri"/>
              </a:rPr>
              <a:t>t</a:t>
            </a:r>
            <a:r>
              <a:rPr sz="1600" b="1" dirty="0">
                <a:latin typeface="Calibri"/>
                <a:cs typeface="Calibri"/>
              </a:rPr>
              <a:t>e</a:t>
            </a:r>
            <a:r>
              <a:rPr sz="1600" b="1" spc="-5" dirty="0">
                <a:latin typeface="Calibri"/>
                <a:cs typeface="Calibri"/>
              </a:rPr>
              <a:t> </a:t>
            </a:r>
            <a:r>
              <a:rPr sz="1600" b="1" spc="-15" dirty="0">
                <a:latin typeface="Calibri"/>
                <a:cs typeface="Calibri"/>
              </a:rPr>
              <a:t>pubblic</a:t>
            </a:r>
            <a:r>
              <a:rPr sz="1600" b="1" spc="-10" dirty="0">
                <a:latin typeface="Calibri"/>
                <a:cs typeface="Calibri"/>
              </a:rPr>
              <a:t>o</a:t>
            </a:r>
            <a:r>
              <a:rPr sz="1600" b="1" dirty="0">
                <a:latin typeface="Calibri"/>
                <a:cs typeface="Calibri"/>
              </a:rPr>
              <a:t> </a:t>
            </a:r>
            <a:r>
              <a:rPr sz="1600" b="1" spc="-20" dirty="0">
                <a:latin typeface="Calibri"/>
                <a:cs typeface="Calibri"/>
              </a:rPr>
              <a:t>so</a:t>
            </a:r>
            <a:r>
              <a:rPr sz="1600" b="1" spc="-15" dirty="0">
                <a:latin typeface="Calibri"/>
                <a:cs typeface="Calibri"/>
              </a:rPr>
              <a:t>r</a:t>
            </a:r>
            <a:r>
              <a:rPr sz="1600" b="1" spc="-35" dirty="0">
                <a:latin typeface="Calibri"/>
                <a:cs typeface="Calibri"/>
              </a:rPr>
              <a:t>t</a:t>
            </a:r>
            <a:r>
              <a:rPr sz="1600" b="1" spc="-10" dirty="0">
                <a:latin typeface="Calibri"/>
                <a:cs typeface="Calibri"/>
              </a:rPr>
              <a:t>e</a:t>
            </a:r>
            <a:r>
              <a:rPr sz="1600" b="1" spc="10" dirty="0">
                <a:latin typeface="Calibri"/>
                <a:cs typeface="Calibri"/>
              </a:rPr>
              <a:t>g</a:t>
            </a:r>
            <a:r>
              <a:rPr sz="1600" b="1" spc="-5" dirty="0">
                <a:latin typeface="Calibri"/>
                <a:cs typeface="Calibri"/>
              </a:rPr>
              <a:t>g</a:t>
            </a:r>
            <a:r>
              <a:rPr sz="1600" b="1" spc="-20" dirty="0">
                <a:latin typeface="Calibri"/>
                <a:cs typeface="Calibri"/>
              </a:rPr>
              <a:t>io</a:t>
            </a:r>
            <a:endParaRPr lang="it-IT" sz="800" dirty="0"/>
          </a:p>
          <a:p>
            <a:pPr>
              <a:spcBef>
                <a:spcPts val="23"/>
              </a:spcBef>
            </a:pPr>
            <a:endParaRPr sz="800" dirty="0"/>
          </a:p>
          <a:p>
            <a:pPr marL="298450" indent="-285750">
              <a:buFont typeface="Arial"/>
              <a:buChar char="•"/>
              <a:tabLst>
                <a:tab pos="297815" algn="l"/>
              </a:tabLst>
            </a:pPr>
            <a:r>
              <a:rPr sz="1600" b="1" spc="-15" dirty="0">
                <a:latin typeface="Calibri"/>
                <a:cs typeface="Calibri"/>
              </a:rPr>
              <a:t>S</a:t>
            </a:r>
            <a:r>
              <a:rPr sz="1600" b="1" spc="-20" dirty="0">
                <a:latin typeface="Calibri"/>
                <a:cs typeface="Calibri"/>
              </a:rPr>
              <a:t>o</a:t>
            </a:r>
            <a:r>
              <a:rPr sz="1600" b="1" spc="-30" dirty="0">
                <a:latin typeface="Calibri"/>
                <a:cs typeface="Calibri"/>
              </a:rPr>
              <a:t>tt</a:t>
            </a:r>
            <a:r>
              <a:rPr sz="1600" b="1" spc="-10" dirty="0">
                <a:latin typeface="Calibri"/>
                <a:cs typeface="Calibri"/>
              </a:rPr>
              <a:t>o</a:t>
            </a:r>
            <a:r>
              <a:rPr sz="1600" b="1" spc="75" dirty="0">
                <a:latin typeface="Calibri"/>
                <a:cs typeface="Calibri"/>
              </a:rPr>
              <a:t> </a:t>
            </a:r>
            <a:r>
              <a:rPr sz="1600" b="1" spc="-20" dirty="0">
                <a:latin typeface="Calibri"/>
                <a:cs typeface="Calibri"/>
              </a:rPr>
              <a:t>so</a:t>
            </a:r>
            <a:r>
              <a:rPr sz="1600" b="1" spc="-15" dirty="0">
                <a:latin typeface="Calibri"/>
                <a:cs typeface="Calibri"/>
              </a:rPr>
              <a:t>gli</a:t>
            </a:r>
            <a:r>
              <a:rPr sz="1600" b="1" spc="-10" dirty="0">
                <a:latin typeface="Calibri"/>
                <a:cs typeface="Calibri"/>
              </a:rPr>
              <a:t>a</a:t>
            </a:r>
            <a:r>
              <a:rPr sz="1600" b="1" spc="80" dirty="0">
                <a:latin typeface="Calibri"/>
                <a:cs typeface="Calibri"/>
              </a:rPr>
              <a:t> </a:t>
            </a:r>
            <a:r>
              <a:rPr sz="1600" spc="-5" dirty="0">
                <a:latin typeface="Calibri"/>
                <a:cs typeface="Calibri"/>
              </a:rPr>
              <a:t>n</a:t>
            </a:r>
            <a:r>
              <a:rPr sz="1600" spc="-10" dirty="0">
                <a:latin typeface="Calibri"/>
                <a:cs typeface="Calibri"/>
              </a:rPr>
              <a:t>e</a:t>
            </a:r>
            <a:r>
              <a:rPr sz="1600" spc="-5" dirty="0">
                <a:latin typeface="Calibri"/>
                <a:cs typeface="Calibri"/>
              </a:rPr>
              <a:t>ll</a:t>
            </a:r>
            <a:r>
              <a:rPr sz="1600" spc="-10" dirty="0">
                <a:latin typeface="Calibri"/>
                <a:cs typeface="Calibri"/>
              </a:rPr>
              <a:t>e</a:t>
            </a:r>
            <a:r>
              <a:rPr sz="1600" spc="85" dirty="0">
                <a:latin typeface="Calibri"/>
                <a:cs typeface="Calibri"/>
              </a:rPr>
              <a:t> </a:t>
            </a:r>
            <a:r>
              <a:rPr sz="1600" spc="5" dirty="0">
                <a:latin typeface="Calibri"/>
                <a:cs typeface="Calibri"/>
              </a:rPr>
              <a:t>p</a:t>
            </a:r>
            <a:r>
              <a:rPr sz="1600" spc="-35" dirty="0">
                <a:latin typeface="Calibri"/>
                <a:cs typeface="Calibri"/>
              </a:rPr>
              <a:t>r</a:t>
            </a:r>
            <a:r>
              <a:rPr sz="1600" dirty="0">
                <a:latin typeface="Calibri"/>
                <a:cs typeface="Calibri"/>
              </a:rPr>
              <a:t>o</a:t>
            </a:r>
            <a:r>
              <a:rPr sz="1600" spc="-10" dirty="0">
                <a:latin typeface="Calibri"/>
                <a:cs typeface="Calibri"/>
              </a:rPr>
              <a:t>ce</a:t>
            </a:r>
            <a:r>
              <a:rPr sz="1600" spc="5" dirty="0">
                <a:latin typeface="Calibri"/>
                <a:cs typeface="Calibri"/>
              </a:rPr>
              <a:t>du</a:t>
            </a:r>
            <a:r>
              <a:rPr sz="1600" spc="-30" dirty="0">
                <a:latin typeface="Calibri"/>
                <a:cs typeface="Calibri"/>
              </a:rPr>
              <a:t>r</a:t>
            </a:r>
            <a:r>
              <a:rPr sz="1600" spc="-10" dirty="0">
                <a:latin typeface="Calibri"/>
                <a:cs typeface="Calibri"/>
              </a:rPr>
              <a:t>e</a:t>
            </a:r>
            <a:r>
              <a:rPr sz="1600" spc="85" dirty="0">
                <a:latin typeface="Calibri"/>
                <a:cs typeface="Calibri"/>
              </a:rPr>
              <a:t> </a:t>
            </a:r>
            <a:r>
              <a:rPr sz="1600" spc="-15" dirty="0">
                <a:latin typeface="Calibri"/>
                <a:cs typeface="Calibri"/>
              </a:rPr>
              <a:t>c</a:t>
            </a:r>
            <a:r>
              <a:rPr sz="1600" dirty="0">
                <a:latin typeface="Calibri"/>
                <a:cs typeface="Calibri"/>
              </a:rPr>
              <a:t>on</a:t>
            </a:r>
            <a:r>
              <a:rPr sz="1600" spc="85" dirty="0">
                <a:latin typeface="Calibri"/>
                <a:cs typeface="Calibri"/>
              </a:rPr>
              <a:t> </a:t>
            </a:r>
            <a:r>
              <a:rPr sz="1600" b="1" spc="-5" dirty="0">
                <a:latin typeface="Calibri"/>
                <a:cs typeface="Calibri"/>
              </a:rPr>
              <a:t>OEP</a:t>
            </a:r>
            <a:r>
              <a:rPr sz="1600" b="1" dirty="0">
                <a:latin typeface="Calibri"/>
                <a:cs typeface="Calibri"/>
              </a:rPr>
              <a:t>V</a:t>
            </a:r>
            <a:r>
              <a:rPr sz="1600" b="1" spc="75" dirty="0">
                <a:latin typeface="Calibri"/>
                <a:cs typeface="Calibri"/>
              </a:rPr>
              <a:t> </a:t>
            </a:r>
            <a:r>
              <a:rPr sz="1600" b="1" spc="-5" dirty="0">
                <a:latin typeface="Calibri"/>
                <a:cs typeface="Calibri"/>
              </a:rPr>
              <a:t>r</a:t>
            </a:r>
            <a:r>
              <a:rPr sz="1600" b="1" spc="-10" dirty="0">
                <a:latin typeface="Calibri"/>
                <a:cs typeface="Calibri"/>
              </a:rPr>
              <a:t>ic</a:t>
            </a:r>
            <a:r>
              <a:rPr sz="1600" b="1" spc="-20" dirty="0">
                <a:latin typeface="Calibri"/>
                <a:cs typeface="Calibri"/>
              </a:rPr>
              <a:t>o</a:t>
            </a:r>
            <a:r>
              <a:rPr sz="1600" b="1" spc="-25" dirty="0">
                <a:latin typeface="Calibri"/>
                <a:cs typeface="Calibri"/>
              </a:rPr>
              <a:t>r</a:t>
            </a:r>
            <a:r>
              <a:rPr sz="1600" b="1" spc="-15" dirty="0">
                <a:latin typeface="Calibri"/>
                <a:cs typeface="Calibri"/>
              </a:rPr>
              <a:t>s</a:t>
            </a:r>
            <a:r>
              <a:rPr sz="1600" b="1" spc="-10" dirty="0">
                <a:latin typeface="Calibri"/>
                <a:cs typeface="Calibri"/>
              </a:rPr>
              <a:t>o</a:t>
            </a:r>
            <a:r>
              <a:rPr sz="1600" b="1" spc="75" dirty="0">
                <a:latin typeface="Calibri"/>
                <a:cs typeface="Calibri"/>
              </a:rPr>
              <a:t> </a:t>
            </a:r>
            <a:r>
              <a:rPr sz="1600" b="1" spc="-20" dirty="0">
                <a:latin typeface="Calibri"/>
                <a:cs typeface="Calibri"/>
              </a:rPr>
              <a:t>sol</a:t>
            </a:r>
            <a:r>
              <a:rPr sz="1600" b="1" spc="-10" dirty="0">
                <a:latin typeface="Calibri"/>
                <a:cs typeface="Calibri"/>
              </a:rPr>
              <a:t>o</a:t>
            </a:r>
            <a:r>
              <a:rPr sz="1600" b="1" spc="75" dirty="0">
                <a:latin typeface="Calibri"/>
                <a:cs typeface="Calibri"/>
              </a:rPr>
              <a:t> </a:t>
            </a:r>
            <a:r>
              <a:rPr sz="1600" b="1" spc="-15" dirty="0">
                <a:latin typeface="Calibri"/>
                <a:cs typeface="Calibri"/>
              </a:rPr>
              <a:t>a</a:t>
            </a:r>
            <a:r>
              <a:rPr sz="1600" b="1" spc="-10" dirty="0">
                <a:latin typeface="Calibri"/>
                <a:cs typeface="Calibri"/>
              </a:rPr>
              <a:t>d</a:t>
            </a:r>
            <a:r>
              <a:rPr sz="1600" b="1" spc="75" dirty="0">
                <a:latin typeface="Calibri"/>
                <a:cs typeface="Calibri"/>
              </a:rPr>
              <a:t> </a:t>
            </a:r>
            <a:r>
              <a:rPr sz="1600" b="1" spc="-15" dirty="0">
                <a:latin typeface="Calibri"/>
                <a:cs typeface="Calibri"/>
              </a:rPr>
              <a:t>al</a:t>
            </a:r>
            <a:r>
              <a:rPr sz="1600" b="1" spc="-5" dirty="0">
                <a:latin typeface="Calibri"/>
                <a:cs typeface="Calibri"/>
              </a:rPr>
              <a:t>cu</a:t>
            </a:r>
            <a:r>
              <a:rPr sz="1600" b="1" spc="-15" dirty="0">
                <a:latin typeface="Calibri"/>
                <a:cs typeface="Calibri"/>
              </a:rPr>
              <a:t>n</a:t>
            </a:r>
            <a:r>
              <a:rPr sz="1600" b="1" spc="-5" dirty="0">
                <a:latin typeface="Calibri"/>
                <a:cs typeface="Calibri"/>
              </a:rPr>
              <a:t>i</a:t>
            </a:r>
            <a:r>
              <a:rPr sz="1600" b="1" spc="70" dirty="0">
                <a:latin typeface="Calibri"/>
                <a:cs typeface="Calibri"/>
              </a:rPr>
              <a:t> </a:t>
            </a:r>
            <a:r>
              <a:rPr sz="1600" spc="-15" dirty="0">
                <a:latin typeface="Calibri"/>
                <a:cs typeface="Calibri"/>
              </a:rPr>
              <a:t>c</a:t>
            </a:r>
            <a:r>
              <a:rPr sz="1600" dirty="0">
                <a:latin typeface="Calibri"/>
                <a:cs typeface="Calibri"/>
              </a:rPr>
              <a:t>o</a:t>
            </a:r>
            <a:r>
              <a:rPr sz="1600" spc="-20" dirty="0">
                <a:latin typeface="Calibri"/>
                <a:cs typeface="Calibri"/>
              </a:rPr>
              <a:t>m</a:t>
            </a:r>
            <a:r>
              <a:rPr sz="1600" dirty="0">
                <a:latin typeface="Calibri"/>
                <a:cs typeface="Calibri"/>
              </a:rPr>
              <a:t>pon</a:t>
            </a:r>
            <a:r>
              <a:rPr sz="1600" spc="-10" dirty="0">
                <a:latin typeface="Calibri"/>
                <a:cs typeface="Calibri"/>
              </a:rPr>
              <a:t>e</a:t>
            </a:r>
            <a:r>
              <a:rPr sz="1600" spc="-15" dirty="0">
                <a:latin typeface="Calibri"/>
                <a:cs typeface="Calibri"/>
              </a:rPr>
              <a:t>nt</a:t>
            </a:r>
            <a:r>
              <a:rPr sz="1600" dirty="0">
                <a:latin typeface="Calibri"/>
                <a:cs typeface="Calibri"/>
              </a:rPr>
              <a:t>i</a:t>
            </a:r>
            <a:r>
              <a:rPr sz="1600" spc="80" dirty="0">
                <a:latin typeface="Calibri"/>
                <a:cs typeface="Calibri"/>
              </a:rPr>
              <a:t> </a:t>
            </a:r>
            <a:r>
              <a:rPr sz="1600" dirty="0">
                <a:latin typeface="Calibri"/>
                <a:cs typeface="Calibri"/>
              </a:rPr>
              <a:t>i</a:t>
            </a:r>
            <a:r>
              <a:rPr sz="1600" spc="-15" dirty="0">
                <a:latin typeface="Calibri"/>
                <a:cs typeface="Calibri"/>
              </a:rPr>
              <a:t>n</a:t>
            </a:r>
            <a:r>
              <a:rPr sz="1600" spc="-35" dirty="0">
                <a:latin typeface="Calibri"/>
                <a:cs typeface="Calibri"/>
              </a:rPr>
              <a:t>t</a:t>
            </a:r>
            <a:r>
              <a:rPr sz="1600" spc="-10" dirty="0">
                <a:latin typeface="Calibri"/>
                <a:cs typeface="Calibri"/>
              </a:rPr>
              <a:t>e</a:t>
            </a:r>
            <a:r>
              <a:rPr sz="1600" spc="-15" dirty="0">
                <a:latin typeface="Calibri"/>
                <a:cs typeface="Calibri"/>
              </a:rPr>
              <a:t>r</a:t>
            </a:r>
            <a:r>
              <a:rPr sz="1600" spc="5" dirty="0">
                <a:latin typeface="Calibri"/>
                <a:cs typeface="Calibri"/>
              </a:rPr>
              <a:t>n</a:t>
            </a:r>
            <a:r>
              <a:rPr sz="1600" dirty="0">
                <a:latin typeface="Calibri"/>
                <a:cs typeface="Calibri"/>
              </a:rPr>
              <a:t>i</a:t>
            </a:r>
            <a:r>
              <a:rPr sz="1600" spc="75" dirty="0">
                <a:latin typeface="Calibri"/>
                <a:cs typeface="Calibri"/>
              </a:rPr>
              <a:t> </a:t>
            </a:r>
            <a:r>
              <a:rPr sz="1600" dirty="0">
                <a:latin typeface="Calibri"/>
                <a:cs typeface="Calibri"/>
              </a:rPr>
              <a:t>alle</a:t>
            </a:r>
          </a:p>
          <a:p>
            <a:pPr marL="298450"/>
            <a:r>
              <a:rPr sz="1600" b="1" spc="-35" dirty="0">
                <a:latin typeface="Calibri"/>
                <a:cs typeface="Calibri"/>
              </a:rPr>
              <a:t>S</a:t>
            </a:r>
            <a:r>
              <a:rPr sz="1600" b="1" spc="-15" dirty="0">
                <a:latin typeface="Calibri"/>
                <a:cs typeface="Calibri"/>
              </a:rPr>
              <a:t>A</a:t>
            </a:r>
            <a:r>
              <a:rPr sz="1600" b="1" dirty="0">
                <a:latin typeface="Calibri"/>
                <a:cs typeface="Calibri"/>
              </a:rPr>
              <a:t> </a:t>
            </a:r>
            <a:r>
              <a:rPr sz="1600" b="1" spc="5" dirty="0">
                <a:latin typeface="Calibri"/>
                <a:cs typeface="Calibri"/>
              </a:rPr>
              <a:t> </a:t>
            </a:r>
            <a:r>
              <a:rPr sz="1600" b="1" spc="-10" dirty="0">
                <a:latin typeface="Calibri"/>
                <a:cs typeface="Calibri"/>
              </a:rPr>
              <a:t>con</a:t>
            </a:r>
            <a:r>
              <a:rPr sz="1600" b="1" dirty="0">
                <a:latin typeface="Calibri"/>
                <a:cs typeface="Calibri"/>
              </a:rPr>
              <a:t> </a:t>
            </a:r>
            <a:r>
              <a:rPr sz="1600" b="1" spc="-10" dirty="0">
                <a:latin typeface="Calibri"/>
                <a:cs typeface="Calibri"/>
              </a:rPr>
              <a:t>es</a:t>
            </a:r>
            <a:r>
              <a:rPr sz="1600" b="1" spc="-5" dirty="0">
                <a:latin typeface="Calibri"/>
                <a:cs typeface="Calibri"/>
              </a:rPr>
              <a:t>c</a:t>
            </a:r>
            <a:r>
              <a:rPr sz="1600" b="1" spc="-15" dirty="0">
                <a:latin typeface="Calibri"/>
                <a:cs typeface="Calibri"/>
              </a:rPr>
              <a:t>lu</a:t>
            </a:r>
            <a:r>
              <a:rPr sz="1600" b="1" spc="-20" dirty="0">
                <a:latin typeface="Calibri"/>
                <a:cs typeface="Calibri"/>
              </a:rPr>
              <a:t>sio</a:t>
            </a:r>
            <a:r>
              <a:rPr sz="1600" b="1" spc="-15" dirty="0">
                <a:latin typeface="Calibri"/>
                <a:cs typeface="Calibri"/>
              </a:rPr>
              <a:t>n</a:t>
            </a:r>
            <a:r>
              <a:rPr sz="1600" b="1" dirty="0">
                <a:latin typeface="Calibri"/>
                <a:cs typeface="Calibri"/>
              </a:rPr>
              <a:t>e</a:t>
            </a:r>
            <a:r>
              <a:rPr sz="1600" b="1" spc="-5" dirty="0">
                <a:latin typeface="Calibri"/>
                <a:cs typeface="Calibri"/>
              </a:rPr>
              <a:t> d</a:t>
            </a:r>
            <a:r>
              <a:rPr sz="1600" b="1" spc="-10" dirty="0">
                <a:latin typeface="Calibri"/>
                <a:cs typeface="Calibri"/>
              </a:rPr>
              <a:t>e</a:t>
            </a:r>
            <a:r>
              <a:rPr sz="1600" b="1" spc="-5" dirty="0">
                <a:latin typeface="Calibri"/>
                <a:cs typeface="Calibri"/>
              </a:rPr>
              <a:t>l</a:t>
            </a:r>
            <a:r>
              <a:rPr sz="1600" b="1" dirty="0">
                <a:latin typeface="Calibri"/>
                <a:cs typeface="Calibri"/>
              </a:rPr>
              <a:t> P</a:t>
            </a:r>
            <a:r>
              <a:rPr sz="1600" b="1" spc="-25" dirty="0">
                <a:latin typeface="Calibri"/>
                <a:cs typeface="Calibri"/>
              </a:rPr>
              <a:t>r</a:t>
            </a:r>
            <a:r>
              <a:rPr sz="1600" b="1" spc="-10" dirty="0">
                <a:latin typeface="Calibri"/>
                <a:cs typeface="Calibri"/>
              </a:rPr>
              <a:t>e</a:t>
            </a:r>
            <a:r>
              <a:rPr sz="1600" b="1" spc="-20" dirty="0">
                <a:latin typeface="Calibri"/>
                <a:cs typeface="Calibri"/>
              </a:rPr>
              <a:t>s</a:t>
            </a:r>
            <a:r>
              <a:rPr sz="1600" b="1" spc="-15" dirty="0">
                <a:latin typeface="Calibri"/>
                <a:cs typeface="Calibri"/>
              </a:rPr>
              <a:t>id</a:t>
            </a:r>
            <a:r>
              <a:rPr sz="1600" b="1" spc="-10" dirty="0">
                <a:latin typeface="Calibri"/>
                <a:cs typeface="Calibri"/>
              </a:rPr>
              <a:t>e</a:t>
            </a:r>
            <a:r>
              <a:rPr sz="1600" b="1" spc="-30" dirty="0">
                <a:latin typeface="Calibri"/>
                <a:cs typeface="Calibri"/>
              </a:rPr>
              <a:t>nt</a:t>
            </a:r>
            <a:r>
              <a:rPr sz="1600" b="1" dirty="0">
                <a:latin typeface="Calibri"/>
                <a:cs typeface="Calibri"/>
              </a:rPr>
              <a:t>e </a:t>
            </a:r>
            <a:r>
              <a:rPr sz="1600" dirty="0">
                <a:latin typeface="Calibri"/>
                <a:cs typeface="Calibri"/>
              </a:rPr>
              <a:t>(</a:t>
            </a:r>
            <a:r>
              <a:rPr sz="1600" spc="-15" dirty="0">
                <a:latin typeface="Calibri"/>
                <a:cs typeface="Calibri"/>
              </a:rPr>
              <a:t>c</a:t>
            </a:r>
            <a:r>
              <a:rPr sz="1600" dirty="0">
                <a:latin typeface="Calibri"/>
                <a:cs typeface="Calibri"/>
              </a:rPr>
              <a:t>o</a:t>
            </a:r>
            <a:r>
              <a:rPr sz="1600" spc="-20" dirty="0">
                <a:latin typeface="Calibri"/>
                <a:cs typeface="Calibri"/>
              </a:rPr>
              <a:t>mm</a:t>
            </a:r>
            <a:r>
              <a:rPr sz="1600" dirty="0">
                <a:latin typeface="Calibri"/>
                <a:cs typeface="Calibri"/>
              </a:rPr>
              <a:t>a</a:t>
            </a:r>
            <a:r>
              <a:rPr sz="1600" spc="5" dirty="0">
                <a:latin typeface="Calibri"/>
                <a:cs typeface="Calibri"/>
              </a:rPr>
              <a:t> </a:t>
            </a:r>
            <a:r>
              <a:rPr sz="1600" spc="-10" dirty="0">
                <a:latin typeface="Calibri"/>
                <a:cs typeface="Calibri"/>
              </a:rPr>
              <a:t>3,</a:t>
            </a:r>
            <a:r>
              <a:rPr sz="1600" spc="5" dirty="0">
                <a:latin typeface="Calibri"/>
                <a:cs typeface="Calibri"/>
              </a:rPr>
              <a:t> </a:t>
            </a:r>
            <a:r>
              <a:rPr sz="1600" spc="-10" dirty="0">
                <a:latin typeface="Calibri"/>
                <a:cs typeface="Calibri"/>
              </a:rPr>
              <a:t>a</a:t>
            </a:r>
            <a:r>
              <a:rPr sz="1600" spc="-15" dirty="0">
                <a:latin typeface="Calibri"/>
                <a:cs typeface="Calibri"/>
              </a:rPr>
              <a:t>rt</a:t>
            </a:r>
            <a:r>
              <a:rPr sz="1600" dirty="0">
                <a:latin typeface="Calibri"/>
                <a:cs typeface="Calibri"/>
              </a:rPr>
              <a:t>i</a:t>
            </a:r>
            <a:r>
              <a:rPr sz="1600" spc="-15" dirty="0">
                <a:latin typeface="Calibri"/>
                <a:cs typeface="Calibri"/>
              </a:rPr>
              <a:t>c</a:t>
            </a:r>
            <a:r>
              <a:rPr sz="1600" dirty="0">
                <a:latin typeface="Calibri"/>
                <a:cs typeface="Calibri"/>
              </a:rPr>
              <a:t>olo</a:t>
            </a:r>
            <a:r>
              <a:rPr sz="1600" spc="5" dirty="0">
                <a:latin typeface="Calibri"/>
                <a:cs typeface="Calibri"/>
              </a:rPr>
              <a:t> </a:t>
            </a:r>
            <a:r>
              <a:rPr sz="1600" spc="-15" dirty="0">
                <a:latin typeface="Calibri"/>
                <a:cs typeface="Calibri"/>
              </a:rPr>
              <a:t>7</a:t>
            </a:r>
            <a:r>
              <a:rPr sz="1600" spc="-10" dirty="0">
                <a:latin typeface="Calibri"/>
                <a:cs typeface="Calibri"/>
              </a:rPr>
              <a:t>7</a:t>
            </a:r>
            <a:r>
              <a:rPr sz="1600" spc="5" dirty="0">
                <a:latin typeface="Calibri"/>
                <a:cs typeface="Calibri"/>
              </a:rPr>
              <a:t> </a:t>
            </a:r>
            <a:r>
              <a:rPr sz="1600" spc="-15" dirty="0">
                <a:latin typeface="Calibri"/>
                <a:cs typeface="Calibri"/>
              </a:rPr>
              <a:t>c</a:t>
            </a:r>
            <a:r>
              <a:rPr sz="1600" dirty="0">
                <a:latin typeface="Calibri"/>
                <a:cs typeface="Calibri"/>
              </a:rPr>
              <a:t>o</a:t>
            </a:r>
            <a:r>
              <a:rPr sz="1600" spc="-15" dirty="0">
                <a:latin typeface="Calibri"/>
                <a:cs typeface="Calibri"/>
              </a:rPr>
              <a:t>r</a:t>
            </a:r>
            <a:r>
              <a:rPr sz="1600" spc="-40" dirty="0">
                <a:latin typeface="Calibri"/>
                <a:cs typeface="Calibri"/>
              </a:rPr>
              <a:t>r</a:t>
            </a:r>
            <a:r>
              <a:rPr sz="1600" spc="-20" dirty="0">
                <a:latin typeface="Calibri"/>
                <a:cs typeface="Calibri"/>
              </a:rPr>
              <a:t>e</a:t>
            </a:r>
            <a:r>
              <a:rPr sz="1600" spc="-40" dirty="0">
                <a:latin typeface="Calibri"/>
                <a:cs typeface="Calibri"/>
              </a:rPr>
              <a:t>t</a:t>
            </a:r>
            <a:r>
              <a:rPr sz="1600" spc="-15" dirty="0">
                <a:latin typeface="Calibri"/>
                <a:cs typeface="Calibri"/>
              </a:rPr>
              <a:t>t</a:t>
            </a:r>
            <a:r>
              <a:rPr sz="1600" dirty="0">
                <a:latin typeface="Calibri"/>
                <a:cs typeface="Calibri"/>
              </a:rPr>
              <a:t>i</a:t>
            </a:r>
            <a:r>
              <a:rPr sz="1600" spc="-30" dirty="0">
                <a:latin typeface="Calibri"/>
                <a:cs typeface="Calibri"/>
              </a:rPr>
              <a:t>v</a:t>
            </a:r>
            <a:r>
              <a:rPr sz="1600" spc="-5" dirty="0">
                <a:latin typeface="Calibri"/>
                <a:cs typeface="Calibri"/>
              </a:rPr>
              <a:t>o</a:t>
            </a:r>
            <a:r>
              <a:rPr sz="1600" dirty="0">
                <a:latin typeface="Calibri"/>
                <a:cs typeface="Calibri"/>
              </a:rPr>
              <a:t>)</a:t>
            </a:r>
            <a:endParaRPr lang="it-IT" sz="800" dirty="0"/>
          </a:p>
          <a:p>
            <a:pPr marL="298450"/>
            <a:endParaRPr sz="800" dirty="0"/>
          </a:p>
          <a:p>
            <a:pPr marL="12700" marR="213995"/>
            <a:r>
              <a:rPr sz="1600" b="1" dirty="0">
                <a:latin typeface="Calibri"/>
                <a:cs typeface="Calibri"/>
              </a:rPr>
              <a:t>Le</a:t>
            </a:r>
            <a:r>
              <a:rPr sz="1600" b="1" spc="-5" dirty="0">
                <a:latin typeface="Calibri"/>
                <a:cs typeface="Calibri"/>
              </a:rPr>
              <a:t> </a:t>
            </a:r>
            <a:r>
              <a:rPr sz="1600" b="1" spc="-15" dirty="0">
                <a:latin typeface="Calibri"/>
                <a:cs typeface="Calibri"/>
              </a:rPr>
              <a:t>No</a:t>
            </a:r>
            <a:r>
              <a:rPr sz="1600" b="1" spc="-5" dirty="0">
                <a:latin typeface="Calibri"/>
                <a:cs typeface="Calibri"/>
              </a:rPr>
              <a:t>rm</a:t>
            </a:r>
            <a:r>
              <a:rPr sz="1600" b="1" dirty="0">
                <a:latin typeface="Calibri"/>
                <a:cs typeface="Calibri"/>
              </a:rPr>
              <a:t>e</a:t>
            </a:r>
            <a:r>
              <a:rPr sz="1600" b="1" spc="-5" dirty="0">
                <a:latin typeface="Calibri"/>
                <a:cs typeface="Calibri"/>
              </a:rPr>
              <a:t> </a:t>
            </a:r>
            <a:r>
              <a:rPr sz="1600" b="1" spc="-15" dirty="0">
                <a:latin typeface="Calibri"/>
                <a:cs typeface="Calibri"/>
              </a:rPr>
              <a:t>S</a:t>
            </a:r>
            <a:r>
              <a:rPr sz="1600" b="1" spc="-20" dirty="0">
                <a:latin typeface="Calibri"/>
                <a:cs typeface="Calibri"/>
              </a:rPr>
              <a:t>o</a:t>
            </a:r>
            <a:r>
              <a:rPr sz="1600" b="1" spc="-15" dirty="0">
                <a:latin typeface="Calibri"/>
                <a:cs typeface="Calibri"/>
              </a:rPr>
              <a:t>n</a:t>
            </a:r>
            <a:r>
              <a:rPr sz="1600" b="1" spc="-10" dirty="0">
                <a:latin typeface="Calibri"/>
                <a:cs typeface="Calibri"/>
              </a:rPr>
              <a:t>o</a:t>
            </a:r>
            <a:r>
              <a:rPr sz="1600" b="1" dirty="0">
                <a:latin typeface="Calibri"/>
                <a:cs typeface="Calibri"/>
              </a:rPr>
              <a:t> </a:t>
            </a:r>
            <a:r>
              <a:rPr sz="1600" b="1" spc="-15" dirty="0">
                <a:latin typeface="Calibri"/>
                <a:cs typeface="Calibri"/>
              </a:rPr>
              <a:t>d</a:t>
            </a:r>
            <a:r>
              <a:rPr sz="1600" b="1" spc="-5" dirty="0">
                <a:latin typeface="Calibri"/>
                <a:cs typeface="Calibri"/>
              </a:rPr>
              <a:t>i</a:t>
            </a:r>
            <a:r>
              <a:rPr sz="1600" b="1" dirty="0">
                <a:latin typeface="Calibri"/>
                <a:cs typeface="Calibri"/>
              </a:rPr>
              <a:t> </a:t>
            </a:r>
            <a:r>
              <a:rPr sz="1600" b="1" spc="-25" dirty="0">
                <a:latin typeface="Calibri"/>
                <a:cs typeface="Calibri"/>
              </a:rPr>
              <a:t>f</a:t>
            </a:r>
            <a:r>
              <a:rPr sz="1600" b="1" spc="-30" dirty="0">
                <a:latin typeface="Calibri"/>
                <a:cs typeface="Calibri"/>
              </a:rPr>
              <a:t>at</a:t>
            </a:r>
            <a:r>
              <a:rPr sz="1600" b="1" spc="-25" dirty="0">
                <a:latin typeface="Calibri"/>
                <a:cs typeface="Calibri"/>
              </a:rPr>
              <a:t>t</a:t>
            </a:r>
            <a:r>
              <a:rPr sz="1600" b="1" spc="-10" dirty="0">
                <a:latin typeface="Calibri"/>
                <a:cs typeface="Calibri"/>
              </a:rPr>
              <a:t>o</a:t>
            </a:r>
            <a:r>
              <a:rPr sz="1600" b="1" dirty="0">
                <a:latin typeface="Calibri"/>
                <a:cs typeface="Calibri"/>
              </a:rPr>
              <a:t> </a:t>
            </a:r>
            <a:r>
              <a:rPr sz="1600" b="1" spc="-15" dirty="0">
                <a:latin typeface="Calibri"/>
                <a:cs typeface="Calibri"/>
              </a:rPr>
              <a:t>n</a:t>
            </a:r>
            <a:r>
              <a:rPr sz="1600" b="1" spc="-20" dirty="0">
                <a:latin typeface="Calibri"/>
                <a:cs typeface="Calibri"/>
              </a:rPr>
              <a:t>o</a:t>
            </a:r>
            <a:r>
              <a:rPr sz="1600" b="1" spc="-10" dirty="0">
                <a:latin typeface="Calibri"/>
                <a:cs typeface="Calibri"/>
              </a:rPr>
              <a:t>n</a:t>
            </a:r>
            <a:r>
              <a:rPr sz="1600" b="1" dirty="0">
                <a:latin typeface="Calibri"/>
                <a:cs typeface="Calibri"/>
              </a:rPr>
              <a:t> </a:t>
            </a:r>
            <a:r>
              <a:rPr sz="1600" b="1" spc="-15" dirty="0">
                <a:latin typeface="Calibri"/>
                <a:cs typeface="Calibri"/>
              </a:rPr>
              <a:t>applicabil</a:t>
            </a:r>
            <a:r>
              <a:rPr sz="1600" b="1" spc="-5" dirty="0">
                <a:latin typeface="Calibri"/>
                <a:cs typeface="Calibri"/>
              </a:rPr>
              <a:t>i</a:t>
            </a:r>
            <a:r>
              <a:rPr sz="1600" b="1" dirty="0">
                <a:latin typeface="Calibri"/>
                <a:cs typeface="Calibri"/>
              </a:rPr>
              <a:t> </a:t>
            </a:r>
            <a:r>
              <a:rPr sz="1600" b="1" spc="-15" dirty="0">
                <a:latin typeface="Calibri"/>
                <a:cs typeface="Calibri"/>
              </a:rPr>
              <a:t>i</a:t>
            </a:r>
            <a:r>
              <a:rPr sz="1600" b="1" spc="-10" dirty="0">
                <a:latin typeface="Calibri"/>
                <a:cs typeface="Calibri"/>
              </a:rPr>
              <a:t>n</a:t>
            </a:r>
            <a:r>
              <a:rPr sz="1600" b="1" dirty="0">
                <a:latin typeface="Calibri"/>
                <a:cs typeface="Calibri"/>
              </a:rPr>
              <a:t> </a:t>
            </a:r>
            <a:r>
              <a:rPr sz="1600" b="1" spc="-15" dirty="0">
                <a:latin typeface="Calibri"/>
                <a:cs typeface="Calibri"/>
              </a:rPr>
              <a:t>qua</a:t>
            </a:r>
            <a:r>
              <a:rPr sz="1600" b="1" spc="-30" dirty="0">
                <a:latin typeface="Calibri"/>
                <a:cs typeface="Calibri"/>
              </a:rPr>
              <a:t>n</a:t>
            </a:r>
            <a:r>
              <a:rPr sz="1600" b="1" spc="-25" dirty="0">
                <a:latin typeface="Calibri"/>
                <a:cs typeface="Calibri"/>
              </a:rPr>
              <a:t>t</a:t>
            </a:r>
            <a:r>
              <a:rPr sz="1600" b="1" spc="-10" dirty="0">
                <a:latin typeface="Calibri"/>
                <a:cs typeface="Calibri"/>
              </a:rPr>
              <a:t>o</a:t>
            </a:r>
            <a:r>
              <a:rPr sz="1600" b="1" dirty="0">
                <a:latin typeface="Calibri"/>
                <a:cs typeface="Calibri"/>
              </a:rPr>
              <a:t> </a:t>
            </a:r>
            <a:r>
              <a:rPr sz="1600" b="1" spc="-15" dirty="0">
                <a:latin typeface="Calibri"/>
                <a:cs typeface="Calibri"/>
              </a:rPr>
              <a:t>in</a:t>
            </a:r>
            <a:r>
              <a:rPr sz="1600" b="1" spc="-30" dirty="0">
                <a:latin typeface="Calibri"/>
                <a:cs typeface="Calibri"/>
              </a:rPr>
              <a:t>at</a:t>
            </a:r>
            <a:r>
              <a:rPr sz="1600" b="1" spc="-10" dirty="0">
                <a:latin typeface="Calibri"/>
                <a:cs typeface="Calibri"/>
              </a:rPr>
              <a:t>t</a:t>
            </a:r>
            <a:r>
              <a:rPr sz="1600" b="1" spc="-15" dirty="0">
                <a:latin typeface="Calibri"/>
                <a:cs typeface="Calibri"/>
              </a:rPr>
              <a:t>u</a:t>
            </a:r>
            <a:r>
              <a:rPr sz="1600" b="1" spc="-30" dirty="0">
                <a:latin typeface="Calibri"/>
                <a:cs typeface="Calibri"/>
              </a:rPr>
              <a:t>a</a:t>
            </a:r>
            <a:r>
              <a:rPr sz="1600" b="1" spc="-25" dirty="0">
                <a:latin typeface="Calibri"/>
                <a:cs typeface="Calibri"/>
              </a:rPr>
              <a:t>t</a:t>
            </a:r>
            <a:r>
              <a:rPr sz="1600" b="1" spc="-10" dirty="0">
                <a:latin typeface="Calibri"/>
                <a:cs typeface="Calibri"/>
              </a:rPr>
              <a:t>o</a:t>
            </a:r>
            <a:r>
              <a:rPr sz="1600" b="1" dirty="0">
                <a:latin typeface="Calibri"/>
                <a:cs typeface="Calibri"/>
              </a:rPr>
              <a:t> </a:t>
            </a:r>
            <a:r>
              <a:rPr sz="1600" b="1" spc="-15" dirty="0">
                <a:latin typeface="Calibri"/>
                <a:cs typeface="Calibri"/>
              </a:rPr>
              <a:t>i</a:t>
            </a:r>
            <a:r>
              <a:rPr sz="1600" b="1" spc="-5" dirty="0">
                <a:latin typeface="Calibri"/>
                <a:cs typeface="Calibri"/>
              </a:rPr>
              <a:t>l</a:t>
            </a:r>
            <a:r>
              <a:rPr sz="1600" b="1" dirty="0">
                <a:latin typeface="Calibri"/>
                <a:cs typeface="Calibri"/>
              </a:rPr>
              <a:t> </a:t>
            </a:r>
            <a:r>
              <a:rPr sz="1600" b="1" spc="-20" dirty="0">
                <a:latin typeface="Calibri"/>
                <a:cs typeface="Calibri"/>
              </a:rPr>
              <a:t>si</a:t>
            </a:r>
            <a:r>
              <a:rPr sz="1600" b="1" spc="-35" dirty="0">
                <a:latin typeface="Calibri"/>
                <a:cs typeface="Calibri"/>
              </a:rPr>
              <a:t>st</a:t>
            </a:r>
            <a:r>
              <a:rPr sz="1600" b="1" spc="-10" dirty="0">
                <a:latin typeface="Calibri"/>
                <a:cs typeface="Calibri"/>
              </a:rPr>
              <a:t>e</a:t>
            </a:r>
            <a:r>
              <a:rPr sz="1600" b="1" spc="-5" dirty="0">
                <a:latin typeface="Calibri"/>
                <a:cs typeface="Calibri"/>
              </a:rPr>
              <a:t>m</a:t>
            </a:r>
            <a:r>
              <a:rPr sz="1600" b="1" spc="-10" dirty="0">
                <a:latin typeface="Calibri"/>
                <a:cs typeface="Calibri"/>
              </a:rPr>
              <a:t>a</a:t>
            </a:r>
            <a:r>
              <a:rPr sz="1600" b="1" dirty="0">
                <a:latin typeface="Calibri"/>
                <a:cs typeface="Calibri"/>
              </a:rPr>
              <a:t> </a:t>
            </a:r>
            <a:r>
              <a:rPr sz="1600" b="1" spc="-15" dirty="0">
                <a:latin typeface="Calibri"/>
                <a:cs typeface="Calibri"/>
              </a:rPr>
              <a:t>d</a:t>
            </a:r>
            <a:r>
              <a:rPr sz="1600" b="1" spc="-5" dirty="0">
                <a:latin typeface="Calibri"/>
                <a:cs typeface="Calibri"/>
              </a:rPr>
              <a:t>i</a:t>
            </a:r>
            <a:r>
              <a:rPr sz="1600" b="1" dirty="0">
                <a:latin typeface="Calibri"/>
                <a:cs typeface="Calibri"/>
              </a:rPr>
              <a:t> </a:t>
            </a:r>
            <a:r>
              <a:rPr sz="1600" b="1" spc="-15" dirty="0">
                <a:latin typeface="Calibri"/>
                <a:cs typeface="Calibri"/>
              </a:rPr>
              <a:t>quali</a:t>
            </a:r>
            <a:r>
              <a:rPr sz="1600" b="1" spc="-5" dirty="0">
                <a:latin typeface="Calibri"/>
                <a:cs typeface="Calibri"/>
              </a:rPr>
              <a:t>f</a:t>
            </a:r>
            <a:r>
              <a:rPr sz="1600" b="1" spc="-10" dirty="0">
                <a:latin typeface="Calibri"/>
                <a:cs typeface="Calibri"/>
              </a:rPr>
              <a:t>i</a:t>
            </a:r>
            <a:r>
              <a:rPr sz="1600" b="1" spc="-15" dirty="0">
                <a:latin typeface="Calibri"/>
                <a:cs typeface="Calibri"/>
              </a:rPr>
              <a:t>ca</a:t>
            </a:r>
            <a:r>
              <a:rPr sz="1600" b="1" spc="-5" dirty="0">
                <a:latin typeface="Calibri"/>
                <a:cs typeface="Calibri"/>
              </a:rPr>
              <a:t>z</a:t>
            </a:r>
            <a:r>
              <a:rPr sz="1600" b="1" spc="-20" dirty="0">
                <a:latin typeface="Calibri"/>
                <a:cs typeface="Calibri"/>
              </a:rPr>
              <a:t>io</a:t>
            </a:r>
            <a:r>
              <a:rPr sz="1600" b="1" spc="-15" dirty="0">
                <a:latin typeface="Calibri"/>
                <a:cs typeface="Calibri"/>
              </a:rPr>
              <a:t>n</a:t>
            </a:r>
            <a:r>
              <a:rPr sz="1600" b="1" dirty="0">
                <a:latin typeface="Calibri"/>
                <a:cs typeface="Calibri"/>
              </a:rPr>
              <a:t>e </a:t>
            </a:r>
            <a:r>
              <a:rPr sz="1600" b="1" spc="-5" dirty="0">
                <a:latin typeface="Calibri"/>
                <a:cs typeface="Calibri"/>
              </a:rPr>
              <a:t>d</a:t>
            </a:r>
            <a:r>
              <a:rPr sz="1600" b="1" spc="-10" dirty="0">
                <a:latin typeface="Calibri"/>
                <a:cs typeface="Calibri"/>
              </a:rPr>
              <a:t>e</a:t>
            </a:r>
            <a:r>
              <a:rPr sz="1600" b="1" spc="-15" dirty="0">
                <a:latin typeface="Calibri"/>
                <a:cs typeface="Calibri"/>
              </a:rPr>
              <a:t>ll</a:t>
            </a:r>
            <a:r>
              <a:rPr sz="1600" b="1" dirty="0">
                <a:latin typeface="Calibri"/>
                <a:cs typeface="Calibri"/>
              </a:rPr>
              <a:t>e </a:t>
            </a:r>
            <a:r>
              <a:rPr sz="1600" b="1" spc="-15" dirty="0">
                <a:latin typeface="Calibri"/>
                <a:cs typeface="Calibri"/>
              </a:rPr>
              <a:t>S</a:t>
            </a:r>
            <a:r>
              <a:rPr sz="1600" b="1" spc="-25" dirty="0">
                <a:latin typeface="Calibri"/>
                <a:cs typeface="Calibri"/>
              </a:rPr>
              <a:t>t</a:t>
            </a:r>
            <a:r>
              <a:rPr sz="1600" b="1" spc="-15" dirty="0">
                <a:latin typeface="Calibri"/>
                <a:cs typeface="Calibri"/>
              </a:rPr>
              <a:t>a</a:t>
            </a:r>
            <a:r>
              <a:rPr sz="1600" b="1" spc="-5" dirty="0">
                <a:latin typeface="Calibri"/>
                <a:cs typeface="Calibri"/>
              </a:rPr>
              <a:t>z</a:t>
            </a:r>
            <a:r>
              <a:rPr sz="1600" b="1" spc="-15" dirty="0">
                <a:latin typeface="Calibri"/>
                <a:cs typeface="Calibri"/>
              </a:rPr>
              <a:t>i</a:t>
            </a:r>
            <a:r>
              <a:rPr sz="1600" b="1" spc="-20" dirty="0">
                <a:latin typeface="Calibri"/>
                <a:cs typeface="Calibri"/>
              </a:rPr>
              <a:t>o</a:t>
            </a:r>
            <a:r>
              <a:rPr sz="1600" b="1" spc="-15" dirty="0">
                <a:latin typeface="Calibri"/>
                <a:cs typeface="Calibri"/>
              </a:rPr>
              <a:t>n</a:t>
            </a:r>
            <a:r>
              <a:rPr sz="1600" b="1" spc="-5" dirty="0">
                <a:latin typeface="Calibri"/>
                <a:cs typeface="Calibri"/>
              </a:rPr>
              <a:t>i</a:t>
            </a:r>
            <a:r>
              <a:rPr sz="1600" b="1" dirty="0">
                <a:latin typeface="Calibri"/>
                <a:cs typeface="Calibri"/>
              </a:rPr>
              <a:t> </a:t>
            </a:r>
            <a:r>
              <a:rPr sz="1600" b="1" spc="-15" dirty="0">
                <a:latin typeface="Calibri"/>
                <a:cs typeface="Calibri"/>
              </a:rPr>
              <a:t>Appal</a:t>
            </a:r>
            <a:r>
              <a:rPr sz="1600" b="1" spc="-25" dirty="0">
                <a:latin typeface="Calibri"/>
                <a:cs typeface="Calibri"/>
              </a:rPr>
              <a:t>t</a:t>
            </a:r>
            <a:r>
              <a:rPr sz="1600" b="1" spc="-15" dirty="0">
                <a:latin typeface="Calibri"/>
                <a:cs typeface="Calibri"/>
              </a:rPr>
              <a:t>a</a:t>
            </a:r>
            <a:r>
              <a:rPr sz="1600" b="1" spc="-30" dirty="0">
                <a:latin typeface="Calibri"/>
                <a:cs typeface="Calibri"/>
              </a:rPr>
              <a:t>n</a:t>
            </a:r>
            <a:r>
              <a:rPr sz="1600" b="1" spc="-10" dirty="0">
                <a:latin typeface="Calibri"/>
                <a:cs typeface="Calibri"/>
              </a:rPr>
              <a:t>ti</a:t>
            </a:r>
            <a:r>
              <a:rPr sz="1600" b="1" dirty="0">
                <a:latin typeface="Calibri"/>
                <a:cs typeface="Calibri"/>
              </a:rPr>
              <a:t> e </a:t>
            </a:r>
            <a:r>
              <a:rPr sz="1600" b="1" spc="-15" dirty="0">
                <a:latin typeface="Calibri"/>
                <a:cs typeface="Calibri"/>
              </a:rPr>
              <a:t>l</a:t>
            </a:r>
            <a:r>
              <a:rPr sz="1600" b="1" spc="-120" dirty="0">
                <a:latin typeface="Calibri"/>
                <a:cs typeface="Calibri"/>
              </a:rPr>
              <a:t>’</a:t>
            </a:r>
            <a:r>
              <a:rPr sz="1600" b="1" spc="-15" dirty="0">
                <a:latin typeface="Calibri"/>
                <a:cs typeface="Calibri"/>
              </a:rPr>
              <a:t>alb</a:t>
            </a:r>
            <a:r>
              <a:rPr sz="1600" b="1" spc="-10" dirty="0">
                <a:latin typeface="Calibri"/>
                <a:cs typeface="Calibri"/>
              </a:rPr>
              <a:t>o</a:t>
            </a:r>
            <a:r>
              <a:rPr sz="1600" b="1" dirty="0">
                <a:latin typeface="Calibri"/>
                <a:cs typeface="Calibri"/>
              </a:rPr>
              <a:t> </a:t>
            </a:r>
            <a:r>
              <a:rPr sz="1600" b="1" spc="-5" dirty="0">
                <a:latin typeface="Calibri"/>
                <a:cs typeface="Calibri"/>
              </a:rPr>
              <a:t>d</a:t>
            </a:r>
            <a:r>
              <a:rPr sz="1600" b="1" spc="-10" dirty="0">
                <a:latin typeface="Calibri"/>
                <a:cs typeface="Calibri"/>
              </a:rPr>
              <a:t>e</a:t>
            </a:r>
            <a:r>
              <a:rPr sz="1600" b="1" spc="-5" dirty="0">
                <a:latin typeface="Calibri"/>
                <a:cs typeface="Calibri"/>
              </a:rPr>
              <a:t>i</a:t>
            </a:r>
            <a:r>
              <a:rPr sz="1600" b="1" dirty="0">
                <a:latin typeface="Calibri"/>
                <a:cs typeface="Calibri"/>
              </a:rPr>
              <a:t> </a:t>
            </a:r>
            <a:r>
              <a:rPr sz="1600" b="1" spc="-5" dirty="0">
                <a:latin typeface="Calibri"/>
                <a:cs typeface="Calibri"/>
              </a:rPr>
              <a:t>C</a:t>
            </a:r>
            <a:r>
              <a:rPr sz="1600" b="1" spc="-20" dirty="0">
                <a:latin typeface="Calibri"/>
                <a:cs typeface="Calibri"/>
              </a:rPr>
              <a:t>o</a:t>
            </a:r>
            <a:r>
              <a:rPr sz="1600" b="1" spc="-5" dirty="0">
                <a:latin typeface="Calibri"/>
                <a:cs typeface="Calibri"/>
              </a:rPr>
              <a:t>mm</a:t>
            </a:r>
            <a:r>
              <a:rPr sz="1600" b="1" spc="-15" dirty="0">
                <a:latin typeface="Calibri"/>
                <a:cs typeface="Calibri"/>
              </a:rPr>
              <a:t>i</a:t>
            </a:r>
            <a:r>
              <a:rPr sz="1600" b="1" spc="-20" dirty="0">
                <a:latin typeface="Calibri"/>
                <a:cs typeface="Calibri"/>
              </a:rPr>
              <a:t>ss</a:t>
            </a:r>
            <a:r>
              <a:rPr sz="1600" b="1" spc="-15" dirty="0">
                <a:latin typeface="Calibri"/>
                <a:cs typeface="Calibri"/>
              </a:rPr>
              <a:t>a</a:t>
            </a:r>
            <a:r>
              <a:rPr sz="1600" b="1" spc="-5" dirty="0">
                <a:latin typeface="Calibri"/>
                <a:cs typeface="Calibri"/>
              </a:rPr>
              <a:t>ri</a:t>
            </a:r>
            <a:r>
              <a:rPr sz="1600" b="1" dirty="0">
                <a:latin typeface="Calibri"/>
                <a:cs typeface="Calibri"/>
              </a:rPr>
              <a:t> </a:t>
            </a:r>
            <a:r>
              <a:rPr sz="1600" b="1" spc="-15" dirty="0">
                <a:latin typeface="Calibri"/>
                <a:cs typeface="Calibri"/>
              </a:rPr>
              <a:t>d</a:t>
            </a:r>
            <a:r>
              <a:rPr sz="1600" b="1" spc="-5" dirty="0">
                <a:latin typeface="Calibri"/>
                <a:cs typeface="Calibri"/>
              </a:rPr>
              <a:t>i</a:t>
            </a:r>
            <a:r>
              <a:rPr sz="1600" b="1" dirty="0">
                <a:latin typeface="Calibri"/>
                <a:cs typeface="Calibri"/>
              </a:rPr>
              <a:t> G</a:t>
            </a:r>
            <a:r>
              <a:rPr sz="1600" b="1" spc="-15" dirty="0">
                <a:latin typeface="Calibri"/>
                <a:cs typeface="Calibri"/>
              </a:rPr>
              <a:t>a</a:t>
            </a:r>
            <a:r>
              <a:rPr sz="1600" b="1" spc="-45" dirty="0">
                <a:latin typeface="Calibri"/>
                <a:cs typeface="Calibri"/>
              </a:rPr>
              <a:t>r</a:t>
            </a:r>
            <a:r>
              <a:rPr sz="1600" b="1" spc="-15" dirty="0">
                <a:latin typeface="Calibri"/>
                <a:cs typeface="Calibri"/>
              </a:rPr>
              <a:t>a</a:t>
            </a:r>
            <a:r>
              <a:rPr sz="1600" b="1" dirty="0">
                <a:latin typeface="Calibri"/>
                <a:cs typeface="Calibri"/>
              </a:rPr>
              <a:t>.</a:t>
            </a:r>
            <a:endParaRPr sz="1600" dirty="0">
              <a:latin typeface="Calibri"/>
              <a:cs typeface="Calibri"/>
            </a:endParaRPr>
          </a:p>
        </p:txBody>
      </p:sp>
      <p:sp>
        <p:nvSpPr>
          <p:cNvPr id="14" name="Rettangolo 13"/>
          <p:cNvSpPr/>
          <p:nvPr/>
        </p:nvSpPr>
        <p:spPr>
          <a:xfrm>
            <a:off x="228600" y="4800600"/>
            <a:ext cx="8227587" cy="1708160"/>
          </a:xfrm>
          <a:prstGeom prst="rect">
            <a:avLst/>
          </a:prstGeom>
        </p:spPr>
        <p:txBody>
          <a:bodyPr wrap="square">
            <a:spAutoFit/>
          </a:bodyPr>
          <a:lstStyle/>
          <a:p>
            <a:pPr algn="just">
              <a:spcBef>
                <a:spcPts val="600"/>
              </a:spcBef>
            </a:pPr>
            <a:r>
              <a:rPr lang="it-IT" sz="1600" dirty="0">
                <a:latin typeface="Calibri" charset="0"/>
                <a:ea typeface="Calibri" charset="0"/>
                <a:cs typeface="Calibri" charset="0"/>
              </a:rPr>
              <a:t>Il </a:t>
            </a:r>
            <a:r>
              <a:rPr lang="it-IT" sz="1600" b="1" dirty="0">
                <a:latin typeface="Calibri" charset="0"/>
                <a:ea typeface="Calibri" charset="0"/>
                <a:cs typeface="Calibri" charset="0"/>
              </a:rPr>
              <a:t>D.L. 18 Aprile 2019, n. 32, convertito con modificazioni nella Legge 14 giugno 2019, n. 55</a:t>
            </a:r>
            <a:r>
              <a:rPr lang="it-IT" sz="1600" dirty="0">
                <a:latin typeface="Calibri" charset="0"/>
                <a:ea typeface="Calibri" charset="0"/>
                <a:cs typeface="Calibri" charset="0"/>
              </a:rPr>
              <a:t> prevede:</a:t>
            </a:r>
            <a:endParaRPr lang="it-IT" sz="1600" dirty="0"/>
          </a:p>
          <a:p>
            <a:pPr marL="342900" indent="-342900" algn="just">
              <a:spcBef>
                <a:spcPts val="600"/>
              </a:spcBef>
              <a:buFont typeface="Arial" charset="0"/>
              <a:buChar char="•"/>
            </a:pPr>
            <a:r>
              <a:rPr lang="it-IT" sz="1600" dirty="0"/>
              <a:t>Difatti </a:t>
            </a:r>
            <a:r>
              <a:rPr lang="it-IT" sz="1600" b="1" dirty="0"/>
              <a:t>il superamento dell’albo dei commissari di gara</a:t>
            </a:r>
            <a:r>
              <a:rPr lang="it-IT" sz="1600" dirty="0"/>
              <a:t> (la cui entrata in vigore è stata più volte prorogata), per effetto del</a:t>
            </a:r>
            <a:r>
              <a:rPr lang="it-IT" sz="1600" dirty="0">
                <a:solidFill>
                  <a:prstClr val="black"/>
                </a:solidFill>
              </a:rPr>
              <a:t>la sospensione a titolo sperimentale sino al </a:t>
            </a:r>
            <a:r>
              <a:rPr lang="it-IT" sz="1600" b="1" dirty="0">
                <a:solidFill>
                  <a:prstClr val="black"/>
                </a:solidFill>
              </a:rPr>
              <a:t>31 dicembre 2020 </a:t>
            </a:r>
            <a:r>
              <a:rPr lang="it-IT" sz="1600" dirty="0">
                <a:solidFill>
                  <a:prstClr val="black"/>
                </a:solidFill>
              </a:rPr>
              <a:t>dell’applicazione </a:t>
            </a:r>
            <a:r>
              <a:rPr lang="it-IT" sz="1600" b="1" dirty="0">
                <a:solidFill>
                  <a:prstClr val="black"/>
                </a:solidFill>
              </a:rPr>
              <a:t>dell’art. 77, comma 3,</a:t>
            </a:r>
            <a:r>
              <a:rPr lang="it-IT" sz="1600" dirty="0">
                <a:solidFill>
                  <a:prstClr val="black"/>
                </a:solidFill>
              </a:rPr>
              <a:t> </a:t>
            </a:r>
            <a:r>
              <a:rPr lang="it-IT" sz="1600" dirty="0"/>
              <a:t>(art. 1 comma 1 </a:t>
            </a:r>
            <a:r>
              <a:rPr lang="it-IT" sz="1600" dirty="0" err="1"/>
              <a:t>let</a:t>
            </a:r>
            <a:r>
              <a:rPr lang="it-IT" sz="1600" dirty="0"/>
              <a:t>. c di modifica art. 77 del Codice);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42168" y="652780"/>
            <a:ext cx="276999" cy="5080476"/>
          </a:xfrm>
          <a:prstGeom prst="rect">
            <a:avLst/>
          </a:prstGeom>
        </p:spPr>
        <p:txBody>
          <a:bodyPr vert="vert" wrap="square" lIns="0" tIns="0" rIns="0" bIns="0" rtlCol="0">
            <a:spAutoFit/>
          </a:bodyPr>
          <a:lstStyle/>
          <a:p>
            <a:pPr marL="12700">
              <a:lnSpc>
                <a:spcPct val="100000"/>
              </a:lnSpc>
            </a:pPr>
            <a:r>
              <a:rPr sz="1800" b="1" spc="145">
                <a:latin typeface="Arial"/>
                <a:cs typeface="Arial"/>
              </a:rPr>
              <a:t>I</a:t>
            </a:r>
            <a:r>
              <a:rPr sz="1800" b="1">
                <a:latin typeface="Arial"/>
                <a:cs typeface="Arial"/>
              </a:rPr>
              <a:t>L </a:t>
            </a:r>
            <a:r>
              <a:rPr sz="1800" b="1" spc="-204">
                <a:latin typeface="Arial"/>
                <a:cs typeface="Arial"/>
              </a:rPr>
              <a:t> </a:t>
            </a:r>
            <a:r>
              <a:rPr sz="1800" b="1" spc="150">
                <a:latin typeface="Arial"/>
                <a:cs typeface="Arial"/>
              </a:rPr>
              <a:t>NU</a:t>
            </a:r>
            <a:r>
              <a:rPr sz="1800" b="1" spc="145">
                <a:latin typeface="Arial"/>
                <a:cs typeface="Arial"/>
              </a:rPr>
              <a:t>OV</a:t>
            </a:r>
            <a:r>
              <a:rPr sz="1800" b="1">
                <a:latin typeface="Arial"/>
                <a:cs typeface="Arial"/>
              </a:rPr>
              <a:t>O </a:t>
            </a:r>
            <a:r>
              <a:rPr sz="1800" b="1" spc="-204">
                <a:latin typeface="Arial"/>
                <a:cs typeface="Arial"/>
              </a:rPr>
              <a:t> </a:t>
            </a:r>
            <a:r>
              <a:rPr sz="1800" b="1" spc="145">
                <a:latin typeface="Arial"/>
                <a:cs typeface="Arial"/>
              </a:rPr>
              <a:t>Q</a:t>
            </a:r>
            <a:r>
              <a:rPr sz="1800" b="1" spc="150">
                <a:latin typeface="Arial"/>
                <a:cs typeface="Arial"/>
              </a:rPr>
              <a:t>UADR</a:t>
            </a:r>
            <a:r>
              <a:rPr sz="1800" b="1">
                <a:latin typeface="Arial"/>
                <a:cs typeface="Arial"/>
              </a:rPr>
              <a:t>O </a:t>
            </a:r>
            <a:r>
              <a:rPr sz="1800" b="1" spc="-204">
                <a:latin typeface="Arial"/>
                <a:cs typeface="Arial"/>
              </a:rPr>
              <a:t> </a:t>
            </a:r>
            <a:r>
              <a:rPr sz="1800" b="1" spc="150">
                <a:latin typeface="Arial"/>
                <a:cs typeface="Arial"/>
              </a:rPr>
              <a:t>N</a:t>
            </a:r>
            <a:r>
              <a:rPr sz="1800" b="1" spc="145">
                <a:latin typeface="Arial"/>
                <a:cs typeface="Arial"/>
              </a:rPr>
              <a:t>O</a:t>
            </a:r>
            <a:r>
              <a:rPr sz="1800" b="1" spc="150">
                <a:latin typeface="Arial"/>
                <a:cs typeface="Arial"/>
              </a:rPr>
              <a:t>RMA</a:t>
            </a:r>
            <a:r>
              <a:rPr sz="1800" b="1" spc="145">
                <a:latin typeface="Arial"/>
                <a:cs typeface="Arial"/>
              </a:rPr>
              <a:t>TIVO</a:t>
            </a:r>
            <a:endParaRPr sz="1800">
              <a:latin typeface="Arial"/>
              <a:cs typeface="Arial"/>
            </a:endParaRPr>
          </a:p>
        </p:txBody>
      </p:sp>
      <p:sp>
        <p:nvSpPr>
          <p:cNvPr id="3" name="object 3"/>
          <p:cNvSpPr/>
          <p:nvPr/>
        </p:nvSpPr>
        <p:spPr>
          <a:xfrm>
            <a:off x="151884" y="6315240"/>
            <a:ext cx="1441359" cy="520932"/>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p:nvPr/>
        </p:nvSpPr>
        <p:spPr>
          <a:xfrm>
            <a:off x="7460" y="106201"/>
            <a:ext cx="8831740" cy="392044"/>
          </a:xfrm>
          <a:custGeom>
            <a:avLst/>
            <a:gdLst/>
            <a:ahLst/>
            <a:cxnLst/>
            <a:rect l="l" t="t" r="r" b="b"/>
            <a:pathLst>
              <a:path w="8431088" h="392044">
                <a:moveTo>
                  <a:pt x="0" y="392044"/>
                </a:moveTo>
                <a:lnTo>
                  <a:pt x="8431088" y="392044"/>
                </a:lnTo>
                <a:lnTo>
                  <a:pt x="8431088" y="0"/>
                </a:lnTo>
                <a:lnTo>
                  <a:pt x="0" y="0"/>
                </a:lnTo>
                <a:lnTo>
                  <a:pt x="0" y="392044"/>
                </a:lnTo>
                <a:close/>
              </a:path>
            </a:pathLst>
          </a:custGeom>
          <a:solidFill>
            <a:srgbClr val="A90000"/>
          </a:solidFill>
        </p:spPr>
        <p:txBody>
          <a:bodyPr wrap="square" lIns="0" tIns="0" rIns="0" bIns="0" rtlCol="0">
            <a:spAutoFit/>
          </a:bodyPr>
          <a:lstStyle/>
          <a:p>
            <a:endParaRPr/>
          </a:p>
        </p:txBody>
      </p:sp>
      <p:sp>
        <p:nvSpPr>
          <p:cNvPr id="5" name="object 5"/>
          <p:cNvSpPr txBox="1">
            <a:spLocks noGrp="1"/>
          </p:cNvSpPr>
          <p:nvPr>
            <p:ph type="title"/>
          </p:nvPr>
        </p:nvSpPr>
        <p:spPr>
          <a:xfrm>
            <a:off x="165656" y="176957"/>
            <a:ext cx="8673544" cy="276999"/>
          </a:xfrm>
          <a:prstGeom prst="rect">
            <a:avLst/>
          </a:prstGeom>
        </p:spPr>
        <p:txBody>
          <a:bodyPr vert="horz" wrap="square" lIns="0" tIns="0" rIns="0" bIns="0" rtlCol="0">
            <a:spAutoFit/>
          </a:bodyPr>
          <a:lstStyle/>
          <a:p>
            <a:pPr marL="298450" marR="0" lvl="0" indent="-285750" defTabSz="914400" rtl="0" eaLnBrk="1" fontAlgn="auto" latinLnBrk="0" hangingPunct="1">
              <a:lnSpc>
                <a:spcPct val="100000"/>
              </a:lnSpc>
              <a:spcBef>
                <a:spcPts val="0"/>
              </a:spcBef>
              <a:spcAft>
                <a:spcPts val="0"/>
              </a:spcAft>
              <a:tabLst>
                <a:tab pos="298450" algn="l"/>
              </a:tabLst>
              <a:defRPr/>
            </a:pPr>
            <a:r>
              <a:rPr lang="it-IT" kern="1200" dirty="0"/>
              <a:t>Fondo di Rotazione </a:t>
            </a:r>
            <a:r>
              <a:rPr lang="mr-IN" kern="1200" dirty="0"/>
              <a:t>–</a:t>
            </a:r>
            <a:r>
              <a:rPr lang="it-IT" kern="1200" dirty="0"/>
              <a:t> Concorsi </a:t>
            </a:r>
            <a:r>
              <a:rPr lang="mr-IN" kern="1200" dirty="0"/>
              <a:t>–</a:t>
            </a:r>
            <a:r>
              <a:rPr lang="it-IT" kern="1200" dirty="0"/>
              <a:t> Affidamenti in House</a:t>
            </a:r>
            <a:endParaRPr sz="1600" spc="-20" dirty="0">
              <a:latin typeface="Arial" charset="0"/>
              <a:ea typeface="Arial" charset="0"/>
              <a:cs typeface="Arial" charset="0"/>
            </a:endParaRPr>
          </a:p>
        </p:txBody>
      </p:sp>
      <p:sp>
        <p:nvSpPr>
          <p:cNvPr id="7" name="object 7"/>
          <p:cNvSpPr txBox="1"/>
          <p:nvPr/>
        </p:nvSpPr>
        <p:spPr>
          <a:xfrm>
            <a:off x="1593243" y="6498560"/>
            <a:ext cx="5616624" cy="307777"/>
          </a:xfrm>
          <a:prstGeom prst="rect">
            <a:avLst/>
          </a:prstGeom>
        </p:spPr>
        <p:txBody>
          <a:bodyPr vert="horz" wrap="square" lIns="0" tIns="0" rIns="0" bIns="0" rtlCol="0">
            <a:spAutoFit/>
          </a:bodyPr>
          <a:lstStyle/>
          <a:p>
            <a:pPr marL="12700" algn="ctr">
              <a:lnSpc>
                <a:spcPct val="100000"/>
              </a:lnSpc>
            </a:pPr>
            <a:r>
              <a:rPr lang="it-IT" sz="10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000" b="1" spc="-10" dirty="0">
                <a:latin typeface="Arial" panose="020B0604020202020204" pitchFamily="34" charset="0"/>
                <a:cs typeface="Arial" panose="020B0604020202020204" pitchFamily="34" charset="0"/>
              </a:rPr>
              <a:t>Componente Consiglio Superiore dei Lavori Pubblici</a:t>
            </a:r>
            <a:endParaRPr lang="it-IT" sz="1000" b="1" spc="-5" dirty="0">
              <a:latin typeface="Arial" panose="020B0604020202020204" pitchFamily="34" charset="0"/>
              <a:cs typeface="Arial" panose="020B0604020202020204" pitchFamily="34" charset="0"/>
            </a:endParaRPr>
          </a:p>
        </p:txBody>
      </p:sp>
      <p:sp>
        <p:nvSpPr>
          <p:cNvPr id="6" name="object 6"/>
          <p:cNvSpPr txBox="1"/>
          <p:nvPr/>
        </p:nvSpPr>
        <p:spPr>
          <a:xfrm>
            <a:off x="127860" y="532597"/>
            <a:ext cx="8453120" cy="400110"/>
          </a:xfrm>
          <a:prstGeom prst="rect">
            <a:avLst/>
          </a:prstGeom>
        </p:spPr>
        <p:txBody>
          <a:bodyPr vert="horz" wrap="square" lIns="0" tIns="0" rIns="0" bIns="0" rtlCol="0">
            <a:spAutoFit/>
          </a:bodyPr>
          <a:lstStyle/>
          <a:p>
            <a:pPr marL="298450" indent="-285750">
              <a:buFont typeface="Arial"/>
              <a:buChar char="➢"/>
              <a:tabLst>
                <a:tab pos="298450" algn="l"/>
              </a:tabLst>
            </a:pPr>
            <a:r>
              <a:rPr lang="it-IT" b="1" dirty="0">
                <a:latin typeface="Arial"/>
                <a:cs typeface="Arial"/>
              </a:rPr>
              <a:t>Istituire e Finanziare Apposito Fondo di Rotazione per la Progettazione</a:t>
            </a:r>
            <a:endParaRPr lang="it-IT" sz="2000" b="1" i="1" dirty="0">
              <a:latin typeface="Calibri"/>
              <a:cs typeface="Calibri"/>
            </a:endParaRPr>
          </a:p>
          <a:p>
            <a:pPr marL="12700">
              <a:lnSpc>
                <a:spcPct val="100000"/>
              </a:lnSpc>
              <a:tabLst>
                <a:tab pos="298450" algn="l"/>
              </a:tabLst>
            </a:pPr>
            <a:endParaRPr sz="800" dirty="0"/>
          </a:p>
        </p:txBody>
      </p:sp>
      <p:sp>
        <p:nvSpPr>
          <p:cNvPr id="8" name="Rettangolo 7"/>
          <p:cNvSpPr/>
          <p:nvPr/>
        </p:nvSpPr>
        <p:spPr>
          <a:xfrm>
            <a:off x="127860" y="817470"/>
            <a:ext cx="8453120" cy="2708434"/>
          </a:xfrm>
          <a:prstGeom prst="rect">
            <a:avLst/>
          </a:prstGeom>
        </p:spPr>
        <p:txBody>
          <a:bodyPr wrap="square">
            <a:spAutoFit/>
          </a:bodyPr>
          <a:lstStyle/>
          <a:p>
            <a:pPr algn="just">
              <a:spcBef>
                <a:spcPts val="600"/>
              </a:spcBef>
            </a:pPr>
            <a:r>
              <a:rPr lang="it-IT" sz="1600" dirty="0">
                <a:latin typeface="Calibri" charset="0"/>
                <a:ea typeface="Calibri" charset="0"/>
                <a:cs typeface="Calibri" charset="0"/>
              </a:rPr>
              <a:t>Il </a:t>
            </a:r>
            <a:r>
              <a:rPr lang="it-IT" sz="1600" b="1" dirty="0">
                <a:latin typeface="Calibri" charset="0"/>
                <a:ea typeface="Calibri" charset="0"/>
                <a:cs typeface="Calibri" charset="0"/>
              </a:rPr>
              <a:t>D.L. 18 Aprile 2019, n. 32,</a:t>
            </a:r>
            <a:r>
              <a:rPr lang="it-IT" sz="1600" dirty="0">
                <a:latin typeface="Calibri" charset="0"/>
                <a:ea typeface="Calibri" charset="0"/>
                <a:cs typeface="Calibri" charset="0"/>
              </a:rPr>
              <a:t> </a:t>
            </a:r>
            <a:r>
              <a:rPr lang="it-IT" sz="1600" b="1" dirty="0">
                <a:latin typeface="Calibri" charset="0"/>
                <a:ea typeface="Calibri" charset="0"/>
                <a:cs typeface="Calibri" charset="0"/>
              </a:rPr>
              <a:t>convertito con modificazioni nella Legge 14 giugno 2019, n. 55 </a:t>
            </a:r>
            <a:r>
              <a:rPr lang="it-IT" sz="1600" dirty="0">
                <a:latin typeface="Calibri" charset="0"/>
                <a:ea typeface="Calibri" charset="0"/>
                <a:cs typeface="Calibri" charset="0"/>
              </a:rPr>
              <a:t>prevede </a:t>
            </a:r>
            <a:r>
              <a:rPr lang="it-IT" sz="1600" b="1" dirty="0"/>
              <a:t>per gli anni 2019 e 2020 </a:t>
            </a:r>
            <a:r>
              <a:rPr lang="it-IT" sz="1600" dirty="0">
                <a:latin typeface="Calibri" charset="0"/>
                <a:ea typeface="Calibri" charset="0"/>
                <a:cs typeface="Calibri" charset="0"/>
              </a:rPr>
              <a:t>:</a:t>
            </a:r>
            <a:endParaRPr lang="it-IT" sz="800" b="1" dirty="0">
              <a:solidFill>
                <a:prstClr val="black"/>
              </a:solidFill>
              <a:latin typeface="Calibri" charset="0"/>
              <a:ea typeface="Calibri" charset="0"/>
              <a:cs typeface="Calibri" charset="0"/>
            </a:endParaRPr>
          </a:p>
          <a:p>
            <a:pPr marL="285750" indent="-285750" algn="just">
              <a:spcBef>
                <a:spcPts val="600"/>
              </a:spcBef>
              <a:buFont typeface="Arial" charset="0"/>
              <a:buChar char="•"/>
            </a:pPr>
            <a:r>
              <a:rPr lang="it-IT" sz="1600" dirty="0"/>
              <a:t>Che i </a:t>
            </a:r>
            <a:r>
              <a:rPr lang="it-IT" sz="1600" b="1" dirty="0"/>
              <a:t>soggetti attuatori </a:t>
            </a:r>
            <a:r>
              <a:rPr lang="it-IT" sz="1600" dirty="0"/>
              <a:t>di opere per le quali deve essere realizzata la progettazione </a:t>
            </a:r>
            <a:r>
              <a:rPr lang="it-IT" sz="1600" b="1" dirty="0"/>
              <a:t>possono avviare le relative procedure di affidamento anche in caso di disponibilità di finanziamenti limitati alle sole attività di progettazione</a:t>
            </a:r>
            <a:r>
              <a:rPr lang="it-IT" sz="1600" dirty="0"/>
              <a:t>. </a:t>
            </a:r>
            <a:r>
              <a:rPr lang="it-IT" sz="1600" b="1" dirty="0"/>
              <a:t>Le opere la cui progettazione è stata realizzata ai sensi del periodo precedente</a:t>
            </a:r>
            <a:r>
              <a:rPr lang="it-IT" sz="1600" dirty="0"/>
              <a:t> </a:t>
            </a:r>
            <a:r>
              <a:rPr lang="it-IT" sz="1600" b="1" dirty="0"/>
              <a:t>sono considerate prioritariamente ai fini dell’assegnazione dei finanziamenti per la loro realizzazione</a:t>
            </a:r>
            <a:r>
              <a:rPr lang="it-IT" sz="1600" dirty="0"/>
              <a:t> (art. 1, commi 4)</a:t>
            </a:r>
            <a:endParaRPr lang="it-IT" sz="800" dirty="0"/>
          </a:p>
          <a:p>
            <a:pPr marL="285750" indent="-285750" algn="just">
              <a:spcBef>
                <a:spcPts val="600"/>
              </a:spcBef>
              <a:buFont typeface="Arial" charset="0"/>
              <a:buChar char="•"/>
            </a:pPr>
            <a:r>
              <a:rPr lang="it-IT" sz="1600" dirty="0"/>
              <a:t>Che i </a:t>
            </a:r>
            <a:r>
              <a:rPr lang="it-IT" sz="1600" b="1" dirty="0"/>
              <a:t>soggetti attuatori di opere sono autorizzati ad avviare le procedure di affidamento</a:t>
            </a:r>
            <a:r>
              <a:rPr lang="it-IT" sz="1600" dirty="0"/>
              <a:t> della </a:t>
            </a:r>
            <a:r>
              <a:rPr lang="it-IT" sz="1600" b="1" dirty="0"/>
              <a:t>progettazione o dell’esecuzione dei lavori nelle more dell’erogazione delle risorse assegnate </a:t>
            </a:r>
            <a:r>
              <a:rPr lang="it-IT" sz="1600" dirty="0"/>
              <a:t>agli stessi e finalizzate all’opera con provvedimento legislativo o amministrativo (art.1, commi  5) </a:t>
            </a:r>
          </a:p>
        </p:txBody>
      </p:sp>
      <p:sp>
        <p:nvSpPr>
          <p:cNvPr id="9" name="object 5"/>
          <p:cNvSpPr txBox="1"/>
          <p:nvPr/>
        </p:nvSpPr>
        <p:spPr>
          <a:xfrm>
            <a:off x="129040" y="3525904"/>
            <a:ext cx="8453120" cy="2890535"/>
          </a:xfrm>
          <a:prstGeom prst="rect">
            <a:avLst/>
          </a:prstGeom>
        </p:spPr>
        <p:txBody>
          <a:bodyPr vert="horz" wrap="square" lIns="0" tIns="0" rIns="0" bIns="0" rtlCol="0">
            <a:spAutoFit/>
          </a:bodyPr>
          <a:lstStyle/>
          <a:p>
            <a:pPr marL="355600" indent="-342900">
              <a:lnSpc>
                <a:spcPct val="100000"/>
              </a:lnSpc>
              <a:buFont typeface="Arial"/>
              <a:buChar char="➢"/>
              <a:tabLst>
                <a:tab pos="354965" algn="l"/>
              </a:tabLst>
            </a:pPr>
            <a:r>
              <a:rPr b="1" spc="-15" dirty="0">
                <a:latin typeface="Calibri"/>
                <a:cs typeface="Calibri"/>
              </a:rPr>
              <a:t>Rilan</a:t>
            </a:r>
            <a:r>
              <a:rPr b="1" dirty="0">
                <a:latin typeface="Calibri"/>
                <a:cs typeface="Calibri"/>
              </a:rPr>
              <a:t>c</a:t>
            </a:r>
            <a:r>
              <a:rPr b="1" spc="-10" dirty="0">
                <a:latin typeface="Calibri"/>
                <a:cs typeface="Calibri"/>
              </a:rPr>
              <a:t>i</a:t>
            </a:r>
            <a:r>
              <a:rPr b="1" spc="-5" dirty="0">
                <a:latin typeface="Calibri"/>
                <a:cs typeface="Calibri"/>
              </a:rPr>
              <a:t>a</a:t>
            </a:r>
            <a:r>
              <a:rPr b="1" spc="-20" dirty="0">
                <a:latin typeface="Calibri"/>
                <a:cs typeface="Calibri"/>
              </a:rPr>
              <a:t>r</a:t>
            </a:r>
            <a:r>
              <a:rPr b="1" dirty="0">
                <a:latin typeface="Calibri"/>
                <a:cs typeface="Calibri"/>
              </a:rPr>
              <a:t>e</a:t>
            </a:r>
            <a:r>
              <a:rPr b="1" spc="5" dirty="0">
                <a:latin typeface="Calibri"/>
                <a:cs typeface="Calibri"/>
              </a:rPr>
              <a:t> </a:t>
            </a:r>
            <a:r>
              <a:rPr b="1" spc="-10" dirty="0">
                <a:latin typeface="Calibri"/>
                <a:cs typeface="Calibri"/>
              </a:rPr>
              <a:t>la</a:t>
            </a:r>
            <a:r>
              <a:rPr b="1" spc="-5" dirty="0">
                <a:latin typeface="Calibri"/>
                <a:cs typeface="Calibri"/>
              </a:rPr>
              <a:t> </a:t>
            </a:r>
            <a:r>
              <a:rPr b="1" dirty="0">
                <a:latin typeface="Calibri"/>
                <a:cs typeface="Calibri"/>
              </a:rPr>
              <a:t>p</a:t>
            </a:r>
            <a:r>
              <a:rPr b="1" spc="-25" dirty="0">
                <a:latin typeface="Calibri"/>
                <a:cs typeface="Calibri"/>
              </a:rPr>
              <a:t>r</a:t>
            </a:r>
            <a:r>
              <a:rPr b="1" spc="-20" dirty="0">
                <a:latin typeface="Calibri"/>
                <a:cs typeface="Calibri"/>
              </a:rPr>
              <a:t>o</a:t>
            </a:r>
            <a:r>
              <a:rPr b="1" dirty="0">
                <a:latin typeface="Calibri"/>
                <a:cs typeface="Calibri"/>
              </a:rPr>
              <a:t>c</a:t>
            </a:r>
            <a:r>
              <a:rPr b="1" spc="5" dirty="0">
                <a:latin typeface="Calibri"/>
                <a:cs typeface="Calibri"/>
              </a:rPr>
              <a:t>e</a:t>
            </a:r>
            <a:r>
              <a:rPr b="1" spc="-15" dirty="0">
                <a:latin typeface="Calibri"/>
                <a:cs typeface="Calibri"/>
              </a:rPr>
              <a:t>du</a:t>
            </a:r>
            <a:r>
              <a:rPr b="1" spc="-50" dirty="0">
                <a:latin typeface="Calibri"/>
                <a:cs typeface="Calibri"/>
              </a:rPr>
              <a:t>r</a:t>
            </a:r>
            <a:r>
              <a:rPr b="1" spc="-10" dirty="0">
                <a:latin typeface="Calibri"/>
                <a:cs typeface="Calibri"/>
              </a:rPr>
              <a:t>a</a:t>
            </a:r>
            <a:r>
              <a:rPr b="1" spc="-5" dirty="0">
                <a:latin typeface="Calibri"/>
                <a:cs typeface="Calibri"/>
              </a:rPr>
              <a:t> </a:t>
            </a:r>
            <a:r>
              <a:rPr b="1" dirty="0">
                <a:latin typeface="Calibri"/>
                <a:cs typeface="Calibri"/>
              </a:rPr>
              <a:t>d</a:t>
            </a:r>
            <a:r>
              <a:rPr b="1" spc="5" dirty="0">
                <a:latin typeface="Calibri"/>
                <a:cs typeface="Calibri"/>
              </a:rPr>
              <a:t>e</a:t>
            </a:r>
            <a:r>
              <a:rPr b="1" spc="-5" dirty="0">
                <a:latin typeface="Calibri"/>
                <a:cs typeface="Calibri"/>
              </a:rPr>
              <a:t>l</a:t>
            </a:r>
            <a:r>
              <a:rPr b="1" spc="-10" dirty="0">
                <a:latin typeface="Calibri"/>
                <a:cs typeface="Calibri"/>
              </a:rPr>
              <a:t> c</a:t>
            </a:r>
            <a:r>
              <a:rPr b="1" spc="-5" dirty="0">
                <a:latin typeface="Calibri"/>
                <a:cs typeface="Calibri"/>
              </a:rPr>
              <a:t>o</a:t>
            </a:r>
            <a:r>
              <a:rPr b="1" spc="-15" dirty="0">
                <a:latin typeface="Calibri"/>
                <a:cs typeface="Calibri"/>
              </a:rPr>
              <a:t>n</a:t>
            </a:r>
            <a:r>
              <a:rPr b="1" spc="-10" dirty="0">
                <a:latin typeface="Calibri"/>
                <a:cs typeface="Calibri"/>
              </a:rPr>
              <a:t>c</a:t>
            </a:r>
            <a:r>
              <a:rPr b="1" spc="-5" dirty="0">
                <a:latin typeface="Calibri"/>
                <a:cs typeface="Calibri"/>
              </a:rPr>
              <a:t>o</a:t>
            </a:r>
            <a:r>
              <a:rPr b="1" spc="-25" dirty="0">
                <a:latin typeface="Calibri"/>
                <a:cs typeface="Calibri"/>
              </a:rPr>
              <a:t>r</a:t>
            </a:r>
            <a:r>
              <a:rPr b="1" spc="-10" dirty="0">
                <a:latin typeface="Calibri"/>
                <a:cs typeface="Calibri"/>
              </a:rPr>
              <a:t>so</a:t>
            </a:r>
            <a:r>
              <a:rPr b="1" spc="-5" dirty="0">
                <a:latin typeface="Calibri"/>
                <a:cs typeface="Calibri"/>
              </a:rPr>
              <a:t> </a:t>
            </a:r>
            <a:r>
              <a:rPr b="1" spc="-10" dirty="0">
                <a:latin typeface="Calibri"/>
                <a:cs typeface="Calibri"/>
              </a:rPr>
              <a:t>di</a:t>
            </a:r>
            <a:r>
              <a:rPr b="1" spc="-5" dirty="0">
                <a:latin typeface="Calibri"/>
                <a:cs typeface="Calibri"/>
              </a:rPr>
              <a:t> </a:t>
            </a:r>
            <a:r>
              <a:rPr b="1" dirty="0">
                <a:latin typeface="Calibri"/>
                <a:cs typeface="Calibri"/>
              </a:rPr>
              <a:t>p</a:t>
            </a:r>
            <a:r>
              <a:rPr b="1" spc="-25" dirty="0">
                <a:latin typeface="Calibri"/>
                <a:cs typeface="Calibri"/>
              </a:rPr>
              <a:t>r</a:t>
            </a:r>
            <a:r>
              <a:rPr b="1" spc="-20" dirty="0">
                <a:latin typeface="Calibri"/>
                <a:cs typeface="Calibri"/>
              </a:rPr>
              <a:t>og</a:t>
            </a:r>
            <a:r>
              <a:rPr b="1" spc="-10" dirty="0">
                <a:latin typeface="Calibri"/>
                <a:cs typeface="Calibri"/>
              </a:rPr>
              <a:t>e</a:t>
            </a:r>
            <a:r>
              <a:rPr b="1" spc="-40" dirty="0">
                <a:latin typeface="Calibri"/>
                <a:cs typeface="Calibri"/>
              </a:rPr>
              <a:t>t</a:t>
            </a:r>
            <a:r>
              <a:rPr b="1" spc="-35" dirty="0">
                <a:latin typeface="Calibri"/>
                <a:cs typeface="Calibri"/>
              </a:rPr>
              <a:t>t</a:t>
            </a:r>
            <a:r>
              <a:rPr b="1" spc="-15" dirty="0">
                <a:latin typeface="Calibri"/>
                <a:cs typeface="Calibri"/>
              </a:rPr>
              <a:t>a</a:t>
            </a:r>
            <a:r>
              <a:rPr b="1" spc="5" dirty="0">
                <a:latin typeface="Calibri"/>
                <a:cs typeface="Calibri"/>
              </a:rPr>
              <a:t>z</a:t>
            </a:r>
            <a:r>
              <a:rPr b="1" spc="-10" dirty="0">
                <a:latin typeface="Calibri"/>
                <a:cs typeface="Calibri"/>
              </a:rPr>
              <a:t>i</a:t>
            </a:r>
            <a:r>
              <a:rPr b="1" spc="-20" dirty="0">
                <a:latin typeface="Calibri"/>
                <a:cs typeface="Calibri"/>
              </a:rPr>
              <a:t>o</a:t>
            </a:r>
            <a:r>
              <a:rPr b="1" dirty="0">
                <a:latin typeface="Calibri"/>
                <a:cs typeface="Calibri"/>
              </a:rPr>
              <a:t>ne</a:t>
            </a:r>
            <a:r>
              <a:rPr b="1" spc="5" dirty="0">
                <a:latin typeface="Calibri"/>
                <a:cs typeface="Calibri"/>
              </a:rPr>
              <a:t> </a:t>
            </a:r>
            <a:r>
              <a:rPr b="1" dirty="0">
                <a:latin typeface="Calibri"/>
                <a:cs typeface="Calibri"/>
              </a:rPr>
              <a:t>e </a:t>
            </a:r>
            <a:r>
              <a:rPr b="1" spc="-10" dirty="0">
                <a:latin typeface="Calibri"/>
                <a:cs typeface="Calibri"/>
              </a:rPr>
              <a:t>di</a:t>
            </a:r>
            <a:r>
              <a:rPr b="1" spc="-5" dirty="0">
                <a:latin typeface="Calibri"/>
                <a:cs typeface="Calibri"/>
              </a:rPr>
              <a:t> </a:t>
            </a:r>
            <a:r>
              <a:rPr b="1" spc="-10" dirty="0">
                <a:latin typeface="Calibri"/>
                <a:cs typeface="Calibri"/>
              </a:rPr>
              <a:t>i</a:t>
            </a:r>
            <a:r>
              <a:rPr b="1" spc="-15" dirty="0">
                <a:latin typeface="Calibri"/>
                <a:cs typeface="Calibri"/>
              </a:rPr>
              <a:t>d</a:t>
            </a:r>
            <a:r>
              <a:rPr b="1" spc="5" dirty="0">
                <a:latin typeface="Calibri"/>
                <a:cs typeface="Calibri"/>
              </a:rPr>
              <a:t>e</a:t>
            </a:r>
            <a:r>
              <a:rPr b="1" spc="-10" dirty="0">
                <a:latin typeface="Calibri"/>
                <a:cs typeface="Calibri"/>
              </a:rPr>
              <a:t>a</a:t>
            </a:r>
            <a:endParaRPr lang="it-IT" b="1" spc="-10" dirty="0">
              <a:latin typeface="Calibri"/>
              <a:cs typeface="Calibri"/>
            </a:endParaRPr>
          </a:p>
          <a:p>
            <a:pPr marL="12700">
              <a:lnSpc>
                <a:spcPct val="100000"/>
              </a:lnSpc>
              <a:tabLst>
                <a:tab pos="354965" algn="l"/>
              </a:tabLst>
            </a:pPr>
            <a:endParaRPr sz="800" dirty="0"/>
          </a:p>
          <a:p>
            <a:pPr marL="298450" marR="6350" indent="-285750">
              <a:lnSpc>
                <a:spcPct val="100299"/>
              </a:lnSpc>
              <a:buFont typeface="Arial"/>
              <a:buChar char="•"/>
              <a:tabLst>
                <a:tab pos="297815" algn="l"/>
              </a:tabLst>
            </a:pPr>
            <a:r>
              <a:rPr sz="1600" b="1" spc="-35" dirty="0">
                <a:latin typeface="Calibri"/>
                <a:cs typeface="Calibri"/>
              </a:rPr>
              <a:t>P</a:t>
            </a:r>
            <a:r>
              <a:rPr sz="1600" b="1" spc="-20" dirty="0">
                <a:latin typeface="Calibri"/>
                <a:cs typeface="Calibri"/>
              </a:rPr>
              <a:t>oss</a:t>
            </a:r>
            <a:r>
              <a:rPr sz="1600" b="1" spc="-10" dirty="0">
                <a:latin typeface="Calibri"/>
                <a:cs typeface="Calibri"/>
              </a:rPr>
              <a:t>i</a:t>
            </a:r>
            <a:r>
              <a:rPr sz="1600" b="1" spc="-15" dirty="0">
                <a:latin typeface="Calibri"/>
                <a:cs typeface="Calibri"/>
              </a:rPr>
              <a:t>b</a:t>
            </a:r>
            <a:r>
              <a:rPr sz="1600" b="1" spc="-10" dirty="0">
                <a:latin typeface="Calibri"/>
                <a:cs typeface="Calibri"/>
              </a:rPr>
              <a:t>ili</a:t>
            </a:r>
            <a:r>
              <a:rPr sz="1600" b="1" spc="-25" dirty="0">
                <a:latin typeface="Calibri"/>
                <a:cs typeface="Calibri"/>
              </a:rPr>
              <a:t>t</a:t>
            </a:r>
            <a:r>
              <a:rPr sz="1600" b="1" spc="-10" dirty="0">
                <a:latin typeface="Calibri"/>
                <a:cs typeface="Calibri"/>
              </a:rPr>
              <a:t>à</a:t>
            </a:r>
            <a:r>
              <a:rPr sz="1600" b="1" dirty="0">
                <a:latin typeface="Calibri"/>
                <a:cs typeface="Calibri"/>
              </a:rPr>
              <a:t> </a:t>
            </a:r>
            <a:r>
              <a:rPr sz="1600" b="1" spc="-5" dirty="0">
                <a:latin typeface="Calibri"/>
                <a:cs typeface="Calibri"/>
              </a:rPr>
              <a:t> </a:t>
            </a:r>
            <a:r>
              <a:rPr sz="1600" b="1" spc="-15" dirty="0">
                <a:latin typeface="Calibri"/>
                <a:cs typeface="Calibri"/>
              </a:rPr>
              <a:t>d</a:t>
            </a:r>
            <a:r>
              <a:rPr sz="1600" b="1" spc="-5" dirty="0">
                <a:latin typeface="Calibri"/>
                <a:cs typeface="Calibri"/>
              </a:rPr>
              <a:t>i</a:t>
            </a:r>
            <a:r>
              <a:rPr sz="1600" b="1" dirty="0">
                <a:latin typeface="Calibri"/>
                <a:cs typeface="Calibri"/>
              </a:rPr>
              <a:t> </a:t>
            </a:r>
            <a:r>
              <a:rPr sz="1600" b="1" spc="-5" dirty="0">
                <a:latin typeface="Calibri"/>
                <a:cs typeface="Calibri"/>
              </a:rPr>
              <a:t> </a:t>
            </a:r>
            <a:r>
              <a:rPr sz="1600" b="1" spc="-15" dirty="0">
                <a:latin typeface="Calibri"/>
                <a:cs typeface="Calibri"/>
              </a:rPr>
              <a:t>di</a:t>
            </a:r>
            <a:r>
              <a:rPr sz="1600" b="1" spc="-5" dirty="0">
                <a:latin typeface="Calibri"/>
                <a:cs typeface="Calibri"/>
              </a:rPr>
              <a:t>v</a:t>
            </a:r>
            <a:r>
              <a:rPr sz="1600" b="1" spc="-15" dirty="0">
                <a:latin typeface="Calibri"/>
                <a:cs typeface="Calibri"/>
              </a:rPr>
              <a:t>i</a:t>
            </a:r>
            <a:r>
              <a:rPr sz="1600" b="1" spc="-5" dirty="0">
                <a:latin typeface="Calibri"/>
                <a:cs typeface="Calibri"/>
              </a:rPr>
              <a:t>d</a:t>
            </a:r>
            <a:r>
              <a:rPr sz="1600" b="1" spc="-10" dirty="0">
                <a:latin typeface="Calibri"/>
                <a:cs typeface="Calibri"/>
              </a:rPr>
              <a:t>e</a:t>
            </a:r>
            <a:r>
              <a:rPr sz="1600" b="1" spc="-25" dirty="0">
                <a:latin typeface="Calibri"/>
                <a:cs typeface="Calibri"/>
              </a:rPr>
              <a:t>r</a:t>
            </a:r>
            <a:r>
              <a:rPr sz="1600" b="1" dirty="0">
                <a:latin typeface="Calibri"/>
                <a:cs typeface="Calibri"/>
              </a:rPr>
              <a:t>e </a:t>
            </a:r>
            <a:r>
              <a:rPr sz="1600" b="1" spc="-5" dirty="0">
                <a:latin typeface="Calibri"/>
                <a:cs typeface="Calibri"/>
              </a:rPr>
              <a:t> </a:t>
            </a:r>
            <a:r>
              <a:rPr sz="1600" b="1" spc="-15" dirty="0">
                <a:latin typeface="Calibri"/>
                <a:cs typeface="Calibri"/>
              </a:rPr>
              <a:t>i</a:t>
            </a:r>
            <a:r>
              <a:rPr sz="1600" b="1" spc="-10" dirty="0">
                <a:latin typeface="Calibri"/>
                <a:cs typeface="Calibri"/>
              </a:rPr>
              <a:t>n</a:t>
            </a:r>
            <a:r>
              <a:rPr sz="1600" b="1" dirty="0">
                <a:latin typeface="Calibri"/>
                <a:cs typeface="Calibri"/>
              </a:rPr>
              <a:t> </a:t>
            </a:r>
            <a:r>
              <a:rPr sz="1600" b="1" spc="-5" dirty="0">
                <a:latin typeface="Calibri"/>
                <a:cs typeface="Calibri"/>
              </a:rPr>
              <a:t> </a:t>
            </a:r>
            <a:r>
              <a:rPr sz="1600" b="1" spc="-15" dirty="0">
                <a:latin typeface="Calibri"/>
                <a:cs typeface="Calibri"/>
              </a:rPr>
              <a:t>du</a:t>
            </a:r>
            <a:r>
              <a:rPr sz="1600" b="1" spc="-10" dirty="0">
                <a:latin typeface="Calibri"/>
                <a:cs typeface="Calibri"/>
              </a:rPr>
              <a:t>e</a:t>
            </a:r>
            <a:r>
              <a:rPr sz="1600" b="1" dirty="0">
                <a:latin typeface="Calibri"/>
                <a:cs typeface="Calibri"/>
              </a:rPr>
              <a:t> </a:t>
            </a:r>
            <a:r>
              <a:rPr sz="1600" b="1" spc="-5" dirty="0">
                <a:latin typeface="Calibri"/>
                <a:cs typeface="Calibri"/>
              </a:rPr>
              <a:t> </a:t>
            </a:r>
            <a:r>
              <a:rPr sz="1600" b="1" spc="-25" dirty="0">
                <a:latin typeface="Calibri"/>
                <a:cs typeface="Calibri"/>
              </a:rPr>
              <a:t>f</a:t>
            </a:r>
            <a:r>
              <a:rPr sz="1600" b="1" spc="-5" dirty="0">
                <a:latin typeface="Calibri"/>
                <a:cs typeface="Calibri"/>
              </a:rPr>
              <a:t>a</a:t>
            </a:r>
            <a:r>
              <a:rPr sz="1600" b="1" spc="-15" dirty="0">
                <a:latin typeface="Calibri"/>
                <a:cs typeface="Calibri"/>
              </a:rPr>
              <a:t>s</a:t>
            </a:r>
            <a:r>
              <a:rPr sz="1600" b="1" spc="-5" dirty="0">
                <a:latin typeface="Calibri"/>
                <a:cs typeface="Calibri"/>
              </a:rPr>
              <a:t>i</a:t>
            </a:r>
            <a:r>
              <a:rPr sz="1600" b="1" dirty="0">
                <a:latin typeface="Calibri"/>
                <a:cs typeface="Calibri"/>
              </a:rPr>
              <a:t> </a:t>
            </a:r>
            <a:r>
              <a:rPr sz="1600" b="1" spc="-5" dirty="0">
                <a:latin typeface="Calibri"/>
                <a:cs typeface="Calibri"/>
              </a:rPr>
              <a:t> </a:t>
            </a:r>
            <a:r>
              <a:rPr sz="1600" b="1" spc="-15" dirty="0">
                <a:latin typeface="Calibri"/>
                <a:cs typeface="Calibri"/>
              </a:rPr>
              <a:t>i</a:t>
            </a:r>
            <a:r>
              <a:rPr sz="1600" b="1" spc="-5" dirty="0">
                <a:latin typeface="Calibri"/>
                <a:cs typeface="Calibri"/>
              </a:rPr>
              <a:t>l</a:t>
            </a:r>
            <a:r>
              <a:rPr sz="1600" b="1" dirty="0">
                <a:latin typeface="Calibri"/>
                <a:cs typeface="Calibri"/>
              </a:rPr>
              <a:t> </a:t>
            </a:r>
            <a:r>
              <a:rPr sz="1600" b="1" spc="-5" dirty="0">
                <a:latin typeface="Calibri"/>
                <a:cs typeface="Calibri"/>
              </a:rPr>
              <a:t> p</a:t>
            </a:r>
            <a:r>
              <a:rPr sz="1600" b="1" spc="-25" dirty="0">
                <a:latin typeface="Calibri"/>
                <a:cs typeface="Calibri"/>
              </a:rPr>
              <a:t>r</a:t>
            </a:r>
            <a:r>
              <a:rPr sz="1600" b="1" spc="-20" dirty="0">
                <a:latin typeface="Calibri"/>
                <a:cs typeface="Calibri"/>
              </a:rPr>
              <a:t>o</a:t>
            </a:r>
            <a:r>
              <a:rPr sz="1600" b="1" spc="-25" dirty="0">
                <a:latin typeface="Calibri"/>
                <a:cs typeface="Calibri"/>
              </a:rPr>
              <a:t>g</a:t>
            </a:r>
            <a:r>
              <a:rPr sz="1600" b="1" spc="-20" dirty="0">
                <a:latin typeface="Calibri"/>
                <a:cs typeface="Calibri"/>
              </a:rPr>
              <a:t>e</a:t>
            </a:r>
            <a:r>
              <a:rPr sz="1600" b="1" spc="-30" dirty="0">
                <a:latin typeface="Calibri"/>
                <a:cs typeface="Calibri"/>
              </a:rPr>
              <a:t>t</a:t>
            </a:r>
            <a:r>
              <a:rPr sz="1600" b="1" spc="-25" dirty="0">
                <a:latin typeface="Calibri"/>
                <a:cs typeface="Calibri"/>
              </a:rPr>
              <a:t>t</a:t>
            </a:r>
            <a:r>
              <a:rPr sz="1600" b="1" spc="-10" dirty="0">
                <a:latin typeface="Calibri"/>
                <a:cs typeface="Calibri"/>
              </a:rPr>
              <a:t>o</a:t>
            </a:r>
            <a:r>
              <a:rPr sz="1600" b="1" dirty="0">
                <a:latin typeface="Calibri"/>
                <a:cs typeface="Calibri"/>
              </a:rPr>
              <a:t>  </a:t>
            </a:r>
            <a:r>
              <a:rPr sz="1600" b="1" spc="-15" dirty="0">
                <a:latin typeface="Calibri"/>
                <a:cs typeface="Calibri"/>
              </a:rPr>
              <a:t>d</a:t>
            </a:r>
            <a:r>
              <a:rPr sz="1600" b="1" spc="-5" dirty="0">
                <a:latin typeface="Calibri"/>
                <a:cs typeface="Calibri"/>
              </a:rPr>
              <a:t>i</a:t>
            </a:r>
            <a:r>
              <a:rPr sz="1600" b="1" dirty="0">
                <a:latin typeface="Calibri"/>
                <a:cs typeface="Calibri"/>
              </a:rPr>
              <a:t> </a:t>
            </a:r>
            <a:r>
              <a:rPr sz="1600" b="1" spc="-5" dirty="0">
                <a:latin typeface="Calibri"/>
                <a:cs typeface="Calibri"/>
              </a:rPr>
              <a:t> </a:t>
            </a:r>
            <a:r>
              <a:rPr sz="1600" b="1" spc="-60" dirty="0">
                <a:latin typeface="Calibri"/>
                <a:cs typeface="Calibri"/>
              </a:rPr>
              <a:t>F</a:t>
            </a:r>
            <a:r>
              <a:rPr sz="1600" b="1" spc="-30" dirty="0">
                <a:latin typeface="Calibri"/>
                <a:cs typeface="Calibri"/>
              </a:rPr>
              <a:t>at</a:t>
            </a:r>
            <a:r>
              <a:rPr sz="1600" b="1" spc="-10" dirty="0">
                <a:latin typeface="Calibri"/>
                <a:cs typeface="Calibri"/>
              </a:rPr>
              <a:t>ti</a:t>
            </a:r>
            <a:r>
              <a:rPr sz="1600" b="1" spc="-15" dirty="0">
                <a:latin typeface="Calibri"/>
                <a:cs typeface="Calibri"/>
              </a:rPr>
              <a:t>b</a:t>
            </a:r>
            <a:r>
              <a:rPr sz="1600" b="1" spc="-10" dirty="0">
                <a:latin typeface="Calibri"/>
                <a:cs typeface="Calibri"/>
              </a:rPr>
              <a:t>ili</a:t>
            </a:r>
            <a:r>
              <a:rPr sz="1600" b="1" spc="-25" dirty="0">
                <a:latin typeface="Calibri"/>
                <a:cs typeface="Calibri"/>
              </a:rPr>
              <a:t>t</a:t>
            </a:r>
            <a:r>
              <a:rPr sz="1600" b="1" spc="-10" dirty="0">
                <a:latin typeface="Calibri"/>
                <a:cs typeface="Calibri"/>
              </a:rPr>
              <a:t>à</a:t>
            </a:r>
            <a:r>
              <a:rPr sz="1600" b="1" dirty="0">
                <a:latin typeface="Calibri"/>
                <a:cs typeface="Calibri"/>
              </a:rPr>
              <a:t> </a:t>
            </a:r>
            <a:r>
              <a:rPr sz="1600" b="1" spc="-5" dirty="0">
                <a:latin typeface="Calibri"/>
                <a:cs typeface="Calibri"/>
              </a:rPr>
              <a:t> </a:t>
            </a:r>
            <a:r>
              <a:rPr sz="1600" b="1" spc="-160" dirty="0">
                <a:latin typeface="Calibri"/>
                <a:cs typeface="Calibri"/>
              </a:rPr>
              <a:t>T</a:t>
            </a:r>
            <a:r>
              <a:rPr sz="1600" b="1" spc="-10" dirty="0">
                <a:latin typeface="Calibri"/>
                <a:cs typeface="Calibri"/>
              </a:rPr>
              <a:t>e</a:t>
            </a:r>
            <a:r>
              <a:rPr sz="1600" b="1" spc="-5" dirty="0">
                <a:latin typeface="Calibri"/>
                <a:cs typeface="Calibri"/>
              </a:rPr>
              <a:t>c</a:t>
            </a:r>
            <a:r>
              <a:rPr sz="1600" b="1" spc="-15" dirty="0">
                <a:latin typeface="Calibri"/>
                <a:cs typeface="Calibri"/>
              </a:rPr>
              <a:t>n</a:t>
            </a:r>
            <a:r>
              <a:rPr sz="1600" b="1" spc="-10" dirty="0">
                <a:latin typeface="Calibri"/>
                <a:cs typeface="Calibri"/>
              </a:rPr>
              <a:t>i</a:t>
            </a:r>
            <a:r>
              <a:rPr sz="1600" b="1" spc="-15" dirty="0">
                <a:latin typeface="Calibri"/>
                <a:cs typeface="Calibri"/>
              </a:rPr>
              <a:t>c</a:t>
            </a:r>
            <a:r>
              <a:rPr sz="1600" b="1" spc="-10" dirty="0">
                <a:latin typeface="Calibri"/>
                <a:cs typeface="Calibri"/>
              </a:rPr>
              <a:t>a</a:t>
            </a:r>
            <a:r>
              <a:rPr sz="1600" b="1" dirty="0">
                <a:latin typeface="Calibri"/>
                <a:cs typeface="Calibri"/>
              </a:rPr>
              <a:t>  </a:t>
            </a:r>
            <a:r>
              <a:rPr sz="1600" b="1" spc="-10" dirty="0">
                <a:latin typeface="Calibri"/>
                <a:cs typeface="Calibri"/>
              </a:rPr>
              <a:t>e</a:t>
            </a:r>
            <a:r>
              <a:rPr sz="1600" b="1" dirty="0">
                <a:latin typeface="Calibri"/>
                <a:cs typeface="Calibri"/>
              </a:rPr>
              <a:t>d </a:t>
            </a:r>
            <a:r>
              <a:rPr sz="1600" b="1" spc="-5" dirty="0">
                <a:latin typeface="Calibri"/>
                <a:cs typeface="Calibri"/>
              </a:rPr>
              <a:t> </a:t>
            </a:r>
            <a:r>
              <a:rPr sz="1600" b="1" spc="-35" dirty="0">
                <a:latin typeface="Calibri"/>
                <a:cs typeface="Calibri"/>
              </a:rPr>
              <a:t>E</a:t>
            </a:r>
            <a:r>
              <a:rPr sz="1600" b="1" spc="-10" dirty="0">
                <a:latin typeface="Calibri"/>
                <a:cs typeface="Calibri"/>
              </a:rPr>
              <a:t>co</a:t>
            </a:r>
            <a:r>
              <a:rPr sz="1600" b="1" spc="-15" dirty="0">
                <a:latin typeface="Calibri"/>
                <a:cs typeface="Calibri"/>
              </a:rPr>
              <a:t>no</a:t>
            </a:r>
            <a:r>
              <a:rPr sz="1600" b="1" spc="-5" dirty="0">
                <a:latin typeface="Calibri"/>
                <a:cs typeface="Calibri"/>
              </a:rPr>
              <a:t>m</a:t>
            </a:r>
            <a:r>
              <a:rPr sz="1600" b="1" spc="-10" dirty="0">
                <a:latin typeface="Calibri"/>
                <a:cs typeface="Calibri"/>
              </a:rPr>
              <a:t>i</a:t>
            </a:r>
            <a:r>
              <a:rPr sz="1600" b="1" spc="-15" dirty="0">
                <a:latin typeface="Calibri"/>
                <a:cs typeface="Calibri"/>
              </a:rPr>
              <a:t>c</a:t>
            </a:r>
            <a:r>
              <a:rPr sz="1600" b="1" spc="-10" dirty="0">
                <a:latin typeface="Calibri"/>
                <a:cs typeface="Calibri"/>
              </a:rPr>
              <a:t>a</a:t>
            </a:r>
            <a:r>
              <a:rPr sz="1600" b="1" spc="-5" dirty="0">
                <a:latin typeface="Calibri"/>
                <a:cs typeface="Calibri"/>
              </a:rPr>
              <a:t> r</a:t>
            </a:r>
            <a:r>
              <a:rPr sz="1600" b="1" spc="-10" dirty="0">
                <a:latin typeface="Calibri"/>
                <a:cs typeface="Calibri"/>
              </a:rPr>
              <a:t>i</a:t>
            </a:r>
            <a:r>
              <a:rPr sz="1600" b="1" spc="-15" dirty="0">
                <a:latin typeface="Calibri"/>
                <a:cs typeface="Calibri"/>
              </a:rPr>
              <a:t>du</a:t>
            </a:r>
            <a:r>
              <a:rPr sz="1600" b="1" spc="-5" dirty="0">
                <a:latin typeface="Calibri"/>
                <a:cs typeface="Calibri"/>
              </a:rPr>
              <a:t>c</a:t>
            </a:r>
            <a:r>
              <a:rPr sz="1600" b="1" dirty="0">
                <a:latin typeface="Calibri"/>
                <a:cs typeface="Calibri"/>
              </a:rPr>
              <a:t>e</a:t>
            </a:r>
            <a:r>
              <a:rPr sz="1600" b="1" spc="-5" dirty="0">
                <a:latin typeface="Calibri"/>
                <a:cs typeface="Calibri"/>
              </a:rPr>
              <a:t> </a:t>
            </a:r>
            <a:r>
              <a:rPr sz="1600" b="1" spc="-10" dirty="0">
                <a:latin typeface="Calibri"/>
                <a:cs typeface="Calibri"/>
              </a:rPr>
              <a:t>l</a:t>
            </a:r>
            <a:r>
              <a:rPr sz="1600" b="1" spc="-135" dirty="0">
                <a:latin typeface="Calibri"/>
                <a:cs typeface="Calibri"/>
              </a:rPr>
              <a:t>’</a:t>
            </a:r>
            <a:r>
              <a:rPr sz="1600" b="1" spc="-20" dirty="0">
                <a:latin typeface="Calibri"/>
                <a:cs typeface="Calibri"/>
              </a:rPr>
              <a:t>o</a:t>
            </a:r>
            <a:r>
              <a:rPr sz="1600" b="1" spc="-15" dirty="0">
                <a:latin typeface="Calibri"/>
                <a:cs typeface="Calibri"/>
              </a:rPr>
              <a:t>n</a:t>
            </a:r>
            <a:r>
              <a:rPr sz="1600" b="1" spc="-10" dirty="0">
                <a:latin typeface="Calibri"/>
                <a:cs typeface="Calibri"/>
              </a:rPr>
              <a:t>e</a:t>
            </a:r>
            <a:r>
              <a:rPr sz="1600" b="1" spc="-25" dirty="0">
                <a:latin typeface="Calibri"/>
                <a:cs typeface="Calibri"/>
              </a:rPr>
              <a:t>r</a:t>
            </a:r>
            <a:r>
              <a:rPr sz="1600" b="1" dirty="0">
                <a:latin typeface="Calibri"/>
                <a:cs typeface="Calibri"/>
              </a:rPr>
              <a:t>e</a:t>
            </a:r>
            <a:r>
              <a:rPr sz="1600" b="1" spc="-5" dirty="0">
                <a:latin typeface="Calibri"/>
                <a:cs typeface="Calibri"/>
              </a:rPr>
              <a:t> </a:t>
            </a:r>
            <a:r>
              <a:rPr sz="1600" b="1" spc="-15" dirty="0">
                <a:latin typeface="Calibri"/>
                <a:cs typeface="Calibri"/>
              </a:rPr>
              <a:t>d</a:t>
            </a:r>
            <a:r>
              <a:rPr sz="1600" b="1" spc="-5" dirty="0">
                <a:latin typeface="Calibri"/>
                <a:cs typeface="Calibri"/>
              </a:rPr>
              <a:t>i</a:t>
            </a:r>
            <a:r>
              <a:rPr sz="1600" b="1" dirty="0">
                <a:latin typeface="Calibri"/>
                <a:cs typeface="Calibri"/>
              </a:rPr>
              <a:t> </a:t>
            </a:r>
            <a:r>
              <a:rPr sz="1600" b="1" spc="-15" dirty="0">
                <a:latin typeface="Calibri"/>
                <a:cs typeface="Calibri"/>
              </a:rPr>
              <a:t>pa</a:t>
            </a:r>
            <a:r>
              <a:rPr sz="1600" b="1" spc="-5" dirty="0">
                <a:latin typeface="Calibri"/>
                <a:cs typeface="Calibri"/>
              </a:rPr>
              <a:t>r</a:t>
            </a:r>
            <a:r>
              <a:rPr sz="1600" b="1" spc="-30" dirty="0">
                <a:latin typeface="Calibri"/>
                <a:cs typeface="Calibri"/>
              </a:rPr>
              <a:t>t</a:t>
            </a:r>
            <a:r>
              <a:rPr sz="1600" b="1" spc="-10" dirty="0">
                <a:latin typeface="Calibri"/>
                <a:cs typeface="Calibri"/>
              </a:rPr>
              <a:t>e</a:t>
            </a:r>
            <a:r>
              <a:rPr sz="1600" b="1" spc="-5" dirty="0">
                <a:latin typeface="Calibri"/>
                <a:cs typeface="Calibri"/>
              </a:rPr>
              <a:t>c</a:t>
            </a:r>
            <a:r>
              <a:rPr sz="1600" b="1" spc="-15" dirty="0">
                <a:latin typeface="Calibri"/>
                <a:cs typeface="Calibri"/>
              </a:rPr>
              <a:t>ipa</a:t>
            </a:r>
            <a:r>
              <a:rPr sz="1600" b="1" spc="-5" dirty="0">
                <a:latin typeface="Calibri"/>
                <a:cs typeface="Calibri"/>
              </a:rPr>
              <a:t>z</a:t>
            </a:r>
            <a:r>
              <a:rPr sz="1600" b="1" spc="-15" dirty="0">
                <a:latin typeface="Calibri"/>
                <a:cs typeface="Calibri"/>
              </a:rPr>
              <a:t>i</a:t>
            </a:r>
            <a:r>
              <a:rPr sz="1600" b="1" spc="-20" dirty="0">
                <a:latin typeface="Calibri"/>
                <a:cs typeface="Calibri"/>
              </a:rPr>
              <a:t>o</a:t>
            </a:r>
            <a:r>
              <a:rPr sz="1600" b="1" spc="-5" dirty="0">
                <a:latin typeface="Calibri"/>
                <a:cs typeface="Calibri"/>
              </a:rPr>
              <a:t>n</a:t>
            </a:r>
            <a:r>
              <a:rPr sz="1600" b="1" dirty="0">
                <a:latin typeface="Calibri"/>
                <a:cs typeface="Calibri"/>
              </a:rPr>
              <a:t>e </a:t>
            </a:r>
            <a:r>
              <a:rPr sz="1600" dirty="0">
                <a:latin typeface="Calibri"/>
                <a:cs typeface="Calibri"/>
              </a:rPr>
              <a:t>ai</a:t>
            </a:r>
            <a:r>
              <a:rPr sz="1600" spc="5" dirty="0">
                <a:latin typeface="Calibri"/>
                <a:cs typeface="Calibri"/>
              </a:rPr>
              <a:t> </a:t>
            </a:r>
            <a:r>
              <a:rPr sz="1600" dirty="0">
                <a:latin typeface="Calibri"/>
                <a:cs typeface="Calibri"/>
              </a:rPr>
              <a:t>Con</a:t>
            </a:r>
            <a:r>
              <a:rPr sz="1600" spc="-25" dirty="0">
                <a:latin typeface="Calibri"/>
                <a:cs typeface="Calibri"/>
              </a:rPr>
              <a:t>c</a:t>
            </a:r>
            <a:r>
              <a:rPr sz="1600" dirty="0">
                <a:latin typeface="Calibri"/>
                <a:cs typeface="Calibri"/>
              </a:rPr>
              <a:t>o</a:t>
            </a:r>
            <a:r>
              <a:rPr sz="1600" spc="-45" dirty="0">
                <a:latin typeface="Calibri"/>
                <a:cs typeface="Calibri"/>
              </a:rPr>
              <a:t>r</a:t>
            </a:r>
            <a:r>
              <a:rPr sz="1600" spc="-5" dirty="0">
                <a:latin typeface="Calibri"/>
                <a:cs typeface="Calibri"/>
              </a:rPr>
              <a:t>s</a:t>
            </a:r>
            <a:r>
              <a:rPr sz="1600" dirty="0">
                <a:latin typeface="Calibri"/>
                <a:cs typeface="Calibri"/>
              </a:rPr>
              <a:t>i (</a:t>
            </a:r>
            <a:r>
              <a:rPr sz="1600" spc="-15" dirty="0">
                <a:latin typeface="Calibri"/>
                <a:cs typeface="Calibri"/>
              </a:rPr>
              <a:t>c</a:t>
            </a:r>
            <a:r>
              <a:rPr sz="1600" dirty="0">
                <a:latin typeface="Calibri"/>
                <a:cs typeface="Calibri"/>
              </a:rPr>
              <a:t>o</a:t>
            </a:r>
            <a:r>
              <a:rPr sz="1600" spc="-20" dirty="0">
                <a:latin typeface="Calibri"/>
                <a:cs typeface="Calibri"/>
              </a:rPr>
              <a:t>mm</a:t>
            </a:r>
            <a:r>
              <a:rPr sz="1600" dirty="0">
                <a:latin typeface="Calibri"/>
                <a:cs typeface="Calibri"/>
              </a:rPr>
              <a:t>a</a:t>
            </a:r>
            <a:r>
              <a:rPr sz="1600" spc="5" dirty="0">
                <a:latin typeface="Calibri"/>
                <a:cs typeface="Calibri"/>
              </a:rPr>
              <a:t> </a:t>
            </a:r>
            <a:r>
              <a:rPr sz="1600" spc="-10" dirty="0">
                <a:latin typeface="Calibri"/>
                <a:cs typeface="Calibri"/>
              </a:rPr>
              <a:t>5,</a:t>
            </a:r>
            <a:r>
              <a:rPr sz="1600" spc="5" dirty="0">
                <a:latin typeface="Calibri"/>
                <a:cs typeface="Calibri"/>
              </a:rPr>
              <a:t> </a:t>
            </a:r>
            <a:r>
              <a:rPr sz="1600" spc="-10" dirty="0">
                <a:latin typeface="Calibri"/>
                <a:cs typeface="Calibri"/>
              </a:rPr>
              <a:t>a</a:t>
            </a:r>
            <a:r>
              <a:rPr sz="1600" spc="-15" dirty="0">
                <a:latin typeface="Calibri"/>
                <a:cs typeface="Calibri"/>
              </a:rPr>
              <a:t>rt</a:t>
            </a:r>
            <a:r>
              <a:rPr sz="1600" dirty="0">
                <a:latin typeface="Calibri"/>
                <a:cs typeface="Calibri"/>
              </a:rPr>
              <a:t>i</a:t>
            </a:r>
            <a:r>
              <a:rPr sz="1600" spc="-15" dirty="0">
                <a:latin typeface="Calibri"/>
                <a:cs typeface="Calibri"/>
              </a:rPr>
              <a:t>c</a:t>
            </a:r>
            <a:r>
              <a:rPr sz="1600" dirty="0">
                <a:latin typeface="Calibri"/>
                <a:cs typeface="Calibri"/>
              </a:rPr>
              <a:t>olo</a:t>
            </a:r>
            <a:r>
              <a:rPr sz="1600" spc="5" dirty="0">
                <a:latin typeface="Calibri"/>
                <a:cs typeface="Calibri"/>
              </a:rPr>
              <a:t> </a:t>
            </a:r>
            <a:r>
              <a:rPr sz="1600" spc="-15" dirty="0">
                <a:latin typeface="Calibri"/>
                <a:cs typeface="Calibri"/>
              </a:rPr>
              <a:t>2</a:t>
            </a:r>
            <a:r>
              <a:rPr sz="1600" spc="-10" dirty="0">
                <a:latin typeface="Calibri"/>
                <a:cs typeface="Calibri"/>
              </a:rPr>
              <a:t>3</a:t>
            </a:r>
            <a:r>
              <a:rPr sz="1600" spc="5" dirty="0">
                <a:latin typeface="Calibri"/>
                <a:cs typeface="Calibri"/>
              </a:rPr>
              <a:t> </a:t>
            </a:r>
            <a:r>
              <a:rPr sz="1600" spc="-15" dirty="0">
                <a:latin typeface="Calibri"/>
                <a:cs typeface="Calibri"/>
              </a:rPr>
              <a:t>c</a:t>
            </a:r>
            <a:r>
              <a:rPr sz="1600" dirty="0">
                <a:latin typeface="Calibri"/>
                <a:cs typeface="Calibri"/>
              </a:rPr>
              <a:t>o</a:t>
            </a:r>
            <a:r>
              <a:rPr sz="1600" spc="-15" dirty="0">
                <a:latin typeface="Calibri"/>
                <a:cs typeface="Calibri"/>
              </a:rPr>
              <a:t>r</a:t>
            </a:r>
            <a:r>
              <a:rPr sz="1600" spc="-40" dirty="0">
                <a:latin typeface="Calibri"/>
                <a:cs typeface="Calibri"/>
              </a:rPr>
              <a:t>r</a:t>
            </a:r>
            <a:r>
              <a:rPr sz="1600" spc="-20" dirty="0">
                <a:latin typeface="Calibri"/>
                <a:cs typeface="Calibri"/>
              </a:rPr>
              <a:t>e</a:t>
            </a:r>
            <a:r>
              <a:rPr sz="1600" spc="-40" dirty="0">
                <a:latin typeface="Calibri"/>
                <a:cs typeface="Calibri"/>
              </a:rPr>
              <a:t>t</a:t>
            </a:r>
            <a:r>
              <a:rPr sz="1600" spc="-15" dirty="0">
                <a:latin typeface="Calibri"/>
                <a:cs typeface="Calibri"/>
              </a:rPr>
              <a:t>t</a:t>
            </a:r>
            <a:r>
              <a:rPr sz="1600" dirty="0">
                <a:latin typeface="Calibri"/>
                <a:cs typeface="Calibri"/>
              </a:rPr>
              <a:t>i</a:t>
            </a:r>
            <a:r>
              <a:rPr sz="1600" spc="-30" dirty="0">
                <a:latin typeface="Calibri"/>
                <a:cs typeface="Calibri"/>
              </a:rPr>
              <a:t>v</a:t>
            </a:r>
            <a:r>
              <a:rPr sz="1600" dirty="0">
                <a:latin typeface="Calibri"/>
                <a:cs typeface="Calibri"/>
              </a:rPr>
              <a:t>o)</a:t>
            </a:r>
          </a:p>
          <a:p>
            <a:pPr>
              <a:lnSpc>
                <a:spcPts val="900"/>
              </a:lnSpc>
              <a:spcBef>
                <a:spcPts val="33"/>
              </a:spcBef>
            </a:pPr>
            <a:endParaRPr sz="800" dirty="0"/>
          </a:p>
          <a:p>
            <a:pPr marL="298450" marR="6350" indent="-285750">
              <a:lnSpc>
                <a:spcPct val="100299"/>
              </a:lnSpc>
              <a:buFont typeface="Arial"/>
              <a:buChar char="•"/>
              <a:tabLst>
                <a:tab pos="297815" algn="l"/>
              </a:tabLst>
            </a:pPr>
            <a:r>
              <a:rPr sz="1600" spc="-55" dirty="0">
                <a:latin typeface="Calibri"/>
                <a:cs typeface="Calibri"/>
              </a:rPr>
              <a:t>P</a:t>
            </a:r>
            <a:r>
              <a:rPr sz="1600" dirty="0">
                <a:latin typeface="Calibri"/>
                <a:cs typeface="Calibri"/>
              </a:rPr>
              <a:t>o</a:t>
            </a:r>
            <a:r>
              <a:rPr sz="1600" spc="-5" dirty="0">
                <a:latin typeface="Calibri"/>
                <a:cs typeface="Calibri"/>
              </a:rPr>
              <a:t>ssi</a:t>
            </a:r>
            <a:r>
              <a:rPr sz="1600" dirty="0">
                <a:latin typeface="Calibri"/>
                <a:cs typeface="Calibri"/>
              </a:rPr>
              <a:t>b</a:t>
            </a:r>
            <a:r>
              <a:rPr sz="1600" spc="-5" dirty="0">
                <a:latin typeface="Calibri"/>
                <a:cs typeface="Calibri"/>
              </a:rPr>
              <a:t>ili</a:t>
            </a:r>
            <a:r>
              <a:rPr sz="1600" spc="-35" dirty="0">
                <a:latin typeface="Calibri"/>
                <a:cs typeface="Calibri"/>
              </a:rPr>
              <a:t>t</a:t>
            </a:r>
            <a:r>
              <a:rPr sz="1600" dirty="0">
                <a:latin typeface="Calibri"/>
                <a:cs typeface="Calibri"/>
              </a:rPr>
              <a:t>à</a:t>
            </a:r>
            <a:r>
              <a:rPr sz="1600" spc="75" dirty="0">
                <a:latin typeface="Calibri"/>
                <a:cs typeface="Calibri"/>
              </a:rPr>
              <a:t> </a:t>
            </a:r>
            <a:r>
              <a:rPr sz="1600" spc="-5" dirty="0">
                <a:latin typeface="Calibri"/>
                <a:cs typeface="Calibri"/>
              </a:rPr>
              <a:t>p</a:t>
            </a:r>
            <a:r>
              <a:rPr sz="1600" spc="-10" dirty="0">
                <a:latin typeface="Calibri"/>
                <a:cs typeface="Calibri"/>
              </a:rPr>
              <a:t>er</a:t>
            </a:r>
            <a:r>
              <a:rPr sz="1600" spc="70" dirty="0">
                <a:latin typeface="Calibri"/>
                <a:cs typeface="Calibri"/>
              </a:rPr>
              <a:t> </a:t>
            </a:r>
            <a:r>
              <a:rPr sz="1600" b="1" spc="-5" dirty="0">
                <a:latin typeface="Calibri"/>
                <a:cs typeface="Calibri"/>
              </a:rPr>
              <a:t>i</a:t>
            </a:r>
            <a:r>
              <a:rPr sz="1600" b="1" spc="70" dirty="0">
                <a:latin typeface="Calibri"/>
                <a:cs typeface="Calibri"/>
              </a:rPr>
              <a:t> </a:t>
            </a:r>
            <a:r>
              <a:rPr sz="1600" b="1" spc="-15" dirty="0">
                <a:latin typeface="Calibri"/>
                <a:cs typeface="Calibri"/>
              </a:rPr>
              <a:t>pa</a:t>
            </a:r>
            <a:r>
              <a:rPr sz="1600" b="1" spc="-5" dirty="0">
                <a:latin typeface="Calibri"/>
                <a:cs typeface="Calibri"/>
              </a:rPr>
              <a:t>r</a:t>
            </a:r>
            <a:r>
              <a:rPr sz="1600" b="1" spc="-30" dirty="0">
                <a:latin typeface="Calibri"/>
                <a:cs typeface="Calibri"/>
              </a:rPr>
              <a:t>t</a:t>
            </a:r>
            <a:r>
              <a:rPr sz="1600" b="1" spc="-10" dirty="0">
                <a:latin typeface="Calibri"/>
                <a:cs typeface="Calibri"/>
              </a:rPr>
              <a:t>e</a:t>
            </a:r>
            <a:r>
              <a:rPr sz="1600" b="1" spc="-5" dirty="0">
                <a:latin typeface="Calibri"/>
                <a:cs typeface="Calibri"/>
              </a:rPr>
              <a:t>c</a:t>
            </a:r>
            <a:r>
              <a:rPr sz="1600" b="1" spc="-15" dirty="0">
                <a:latin typeface="Calibri"/>
                <a:cs typeface="Calibri"/>
              </a:rPr>
              <a:t>ipa</a:t>
            </a:r>
            <a:r>
              <a:rPr sz="1600" b="1" spc="-30" dirty="0">
                <a:latin typeface="Calibri"/>
                <a:cs typeface="Calibri"/>
              </a:rPr>
              <a:t>n</a:t>
            </a:r>
            <a:r>
              <a:rPr sz="1600" b="1" spc="-10" dirty="0">
                <a:latin typeface="Calibri"/>
                <a:cs typeface="Calibri"/>
              </a:rPr>
              <a:t>ti</a:t>
            </a:r>
            <a:r>
              <a:rPr sz="1600" b="1" spc="70" dirty="0">
                <a:latin typeface="Calibri"/>
                <a:cs typeface="Calibri"/>
              </a:rPr>
              <a:t> </a:t>
            </a:r>
            <a:r>
              <a:rPr sz="1600" b="1" spc="-15" dirty="0">
                <a:latin typeface="Calibri"/>
                <a:cs typeface="Calibri"/>
              </a:rPr>
              <a:t>a</a:t>
            </a:r>
            <a:r>
              <a:rPr sz="1600" b="1" spc="-5" dirty="0">
                <a:latin typeface="Calibri"/>
                <a:cs typeface="Calibri"/>
              </a:rPr>
              <a:t>l</a:t>
            </a:r>
            <a:r>
              <a:rPr sz="1600" b="1" spc="70" dirty="0">
                <a:latin typeface="Calibri"/>
                <a:cs typeface="Calibri"/>
              </a:rPr>
              <a:t> </a:t>
            </a:r>
            <a:r>
              <a:rPr sz="1600" b="1" spc="-15" dirty="0">
                <a:latin typeface="Calibri"/>
                <a:cs typeface="Calibri"/>
              </a:rPr>
              <a:t>C</a:t>
            </a:r>
            <a:r>
              <a:rPr sz="1600" b="1" spc="-20" dirty="0">
                <a:latin typeface="Calibri"/>
                <a:cs typeface="Calibri"/>
              </a:rPr>
              <a:t>o</a:t>
            </a:r>
            <a:r>
              <a:rPr sz="1600" b="1" spc="-15" dirty="0">
                <a:latin typeface="Calibri"/>
                <a:cs typeface="Calibri"/>
              </a:rPr>
              <a:t>nco</a:t>
            </a:r>
            <a:r>
              <a:rPr sz="1600" b="1" spc="-25" dirty="0">
                <a:latin typeface="Calibri"/>
                <a:cs typeface="Calibri"/>
              </a:rPr>
              <a:t>r</a:t>
            </a:r>
            <a:r>
              <a:rPr sz="1600" b="1" spc="-20" dirty="0">
                <a:latin typeface="Calibri"/>
                <a:cs typeface="Calibri"/>
              </a:rPr>
              <a:t>s</a:t>
            </a:r>
            <a:r>
              <a:rPr sz="1600" b="1" spc="-10" dirty="0">
                <a:latin typeface="Calibri"/>
                <a:cs typeface="Calibri"/>
              </a:rPr>
              <a:t>o</a:t>
            </a:r>
            <a:r>
              <a:rPr sz="1600" b="1" spc="65" dirty="0">
                <a:latin typeface="Calibri"/>
                <a:cs typeface="Calibri"/>
              </a:rPr>
              <a:t> </a:t>
            </a:r>
            <a:r>
              <a:rPr sz="1600" spc="5" dirty="0">
                <a:latin typeface="Calibri"/>
                <a:cs typeface="Calibri"/>
              </a:rPr>
              <a:t>d</a:t>
            </a:r>
            <a:r>
              <a:rPr sz="1600" dirty="0">
                <a:latin typeface="Calibri"/>
                <a:cs typeface="Calibri"/>
              </a:rPr>
              <a:t>i</a:t>
            </a:r>
            <a:r>
              <a:rPr sz="1600" spc="70" dirty="0">
                <a:latin typeface="Calibri"/>
                <a:cs typeface="Calibri"/>
              </a:rPr>
              <a:t> </a:t>
            </a:r>
            <a:r>
              <a:rPr sz="1600" spc="5" dirty="0">
                <a:latin typeface="Calibri"/>
                <a:cs typeface="Calibri"/>
              </a:rPr>
              <a:t>p</a:t>
            </a:r>
            <a:r>
              <a:rPr sz="1600" spc="-35" dirty="0">
                <a:latin typeface="Calibri"/>
                <a:cs typeface="Calibri"/>
              </a:rPr>
              <a:t>r</a:t>
            </a:r>
            <a:r>
              <a:rPr sz="1600" dirty="0">
                <a:latin typeface="Calibri"/>
                <a:cs typeface="Calibri"/>
              </a:rPr>
              <a:t>o</a:t>
            </a:r>
            <a:r>
              <a:rPr sz="1600" spc="5" dirty="0">
                <a:latin typeface="Calibri"/>
                <a:cs typeface="Calibri"/>
              </a:rPr>
              <a:t>du</a:t>
            </a:r>
            <a:r>
              <a:rPr sz="1600" spc="-5" dirty="0">
                <a:latin typeface="Calibri"/>
                <a:cs typeface="Calibri"/>
              </a:rPr>
              <a:t>r</a:t>
            </a:r>
            <a:r>
              <a:rPr sz="1600" spc="-40" dirty="0">
                <a:latin typeface="Calibri"/>
                <a:cs typeface="Calibri"/>
              </a:rPr>
              <a:t>r</a:t>
            </a:r>
            <a:r>
              <a:rPr sz="1600" spc="-10" dirty="0">
                <a:latin typeface="Calibri"/>
                <a:cs typeface="Calibri"/>
              </a:rPr>
              <a:t>e</a:t>
            </a:r>
            <a:r>
              <a:rPr sz="1600" spc="80" dirty="0">
                <a:latin typeface="Calibri"/>
                <a:cs typeface="Calibri"/>
              </a:rPr>
              <a:t> </a:t>
            </a:r>
            <a:r>
              <a:rPr sz="1600" b="1" spc="-5" dirty="0">
                <a:latin typeface="Calibri"/>
                <a:cs typeface="Calibri"/>
              </a:rPr>
              <a:t>i</a:t>
            </a:r>
            <a:r>
              <a:rPr sz="1600" b="1" spc="70" dirty="0">
                <a:latin typeface="Calibri"/>
                <a:cs typeface="Calibri"/>
              </a:rPr>
              <a:t> </a:t>
            </a:r>
            <a:r>
              <a:rPr sz="1600" b="1" spc="-25" dirty="0">
                <a:latin typeface="Calibri"/>
                <a:cs typeface="Calibri"/>
              </a:rPr>
              <a:t>r</a:t>
            </a:r>
            <a:r>
              <a:rPr sz="1600" b="1" spc="-10" dirty="0">
                <a:latin typeface="Calibri"/>
                <a:cs typeface="Calibri"/>
              </a:rPr>
              <a:t>e</a:t>
            </a:r>
            <a:r>
              <a:rPr sz="1600" b="1" spc="-15" dirty="0">
                <a:latin typeface="Calibri"/>
                <a:cs typeface="Calibri"/>
              </a:rPr>
              <a:t>qu</a:t>
            </a:r>
            <a:r>
              <a:rPr sz="1600" b="1" spc="-10" dirty="0">
                <a:latin typeface="Calibri"/>
                <a:cs typeface="Calibri"/>
              </a:rPr>
              <a:t>i</a:t>
            </a:r>
            <a:r>
              <a:rPr sz="1600" b="1" spc="-15" dirty="0">
                <a:latin typeface="Calibri"/>
                <a:cs typeface="Calibri"/>
              </a:rPr>
              <a:t>s</a:t>
            </a:r>
            <a:r>
              <a:rPr sz="1600" b="1" spc="-10" dirty="0">
                <a:latin typeface="Calibri"/>
                <a:cs typeface="Calibri"/>
              </a:rPr>
              <a:t>iti</a:t>
            </a:r>
            <a:r>
              <a:rPr sz="1600" b="1" spc="65" dirty="0">
                <a:latin typeface="Calibri"/>
                <a:cs typeface="Calibri"/>
              </a:rPr>
              <a:t> </a:t>
            </a:r>
            <a:r>
              <a:rPr sz="1600" b="1" spc="-15" dirty="0">
                <a:latin typeface="Calibri"/>
                <a:cs typeface="Calibri"/>
              </a:rPr>
              <a:t>d</a:t>
            </a:r>
            <a:r>
              <a:rPr sz="1600" b="1" spc="-5" dirty="0">
                <a:latin typeface="Calibri"/>
                <a:cs typeface="Calibri"/>
              </a:rPr>
              <a:t>i</a:t>
            </a:r>
            <a:r>
              <a:rPr sz="1600" b="1" spc="70" dirty="0">
                <a:latin typeface="Calibri"/>
                <a:cs typeface="Calibri"/>
              </a:rPr>
              <a:t> </a:t>
            </a:r>
            <a:r>
              <a:rPr sz="1600" b="1" spc="-15" dirty="0">
                <a:latin typeface="Calibri"/>
                <a:cs typeface="Calibri"/>
              </a:rPr>
              <a:t>pa</a:t>
            </a:r>
            <a:r>
              <a:rPr sz="1600" b="1" spc="-5" dirty="0">
                <a:latin typeface="Calibri"/>
                <a:cs typeface="Calibri"/>
              </a:rPr>
              <a:t>r</a:t>
            </a:r>
            <a:r>
              <a:rPr sz="1600" b="1" spc="-30" dirty="0">
                <a:latin typeface="Calibri"/>
                <a:cs typeface="Calibri"/>
              </a:rPr>
              <a:t>t</a:t>
            </a:r>
            <a:r>
              <a:rPr sz="1600" b="1" spc="-10" dirty="0">
                <a:latin typeface="Calibri"/>
                <a:cs typeface="Calibri"/>
              </a:rPr>
              <a:t>e</a:t>
            </a:r>
            <a:r>
              <a:rPr sz="1600" b="1" spc="-5" dirty="0">
                <a:latin typeface="Calibri"/>
                <a:cs typeface="Calibri"/>
              </a:rPr>
              <a:t>c</a:t>
            </a:r>
            <a:r>
              <a:rPr sz="1600" b="1" spc="-15" dirty="0">
                <a:latin typeface="Calibri"/>
                <a:cs typeface="Calibri"/>
              </a:rPr>
              <a:t>ipa</a:t>
            </a:r>
            <a:r>
              <a:rPr sz="1600" b="1" spc="-5" dirty="0">
                <a:latin typeface="Calibri"/>
                <a:cs typeface="Calibri"/>
              </a:rPr>
              <a:t>z</a:t>
            </a:r>
            <a:r>
              <a:rPr sz="1600" b="1" spc="-15" dirty="0">
                <a:latin typeface="Calibri"/>
                <a:cs typeface="Calibri"/>
              </a:rPr>
              <a:t>i</a:t>
            </a:r>
            <a:r>
              <a:rPr sz="1600" b="1" spc="-20" dirty="0">
                <a:latin typeface="Calibri"/>
                <a:cs typeface="Calibri"/>
              </a:rPr>
              <a:t>o</a:t>
            </a:r>
            <a:r>
              <a:rPr sz="1600" b="1" spc="-5" dirty="0">
                <a:latin typeface="Calibri"/>
                <a:cs typeface="Calibri"/>
              </a:rPr>
              <a:t>n</a:t>
            </a:r>
            <a:r>
              <a:rPr sz="1600" b="1" dirty="0">
                <a:latin typeface="Calibri"/>
                <a:cs typeface="Calibri"/>
              </a:rPr>
              <a:t>e</a:t>
            </a:r>
            <a:r>
              <a:rPr sz="1600" b="1" spc="70" dirty="0">
                <a:latin typeface="Calibri"/>
                <a:cs typeface="Calibri"/>
              </a:rPr>
              <a:t> </a:t>
            </a:r>
            <a:r>
              <a:rPr sz="1600" b="1" spc="-15" dirty="0">
                <a:latin typeface="Calibri"/>
                <a:cs typeface="Calibri"/>
              </a:rPr>
              <a:t>al</a:t>
            </a:r>
            <a:r>
              <a:rPr sz="1600" b="1" spc="-10" dirty="0">
                <a:latin typeface="Calibri"/>
                <a:cs typeface="Calibri"/>
              </a:rPr>
              <a:t>l</a:t>
            </a:r>
            <a:r>
              <a:rPr sz="1600" b="1" dirty="0">
                <a:latin typeface="Calibri"/>
                <a:cs typeface="Calibri"/>
              </a:rPr>
              <a:t>e </a:t>
            </a:r>
            <a:r>
              <a:rPr sz="1600" b="1" spc="-25" dirty="0">
                <a:latin typeface="Calibri"/>
                <a:cs typeface="Calibri"/>
              </a:rPr>
              <a:t>f</a:t>
            </a:r>
            <a:r>
              <a:rPr sz="1600" b="1" spc="-5" dirty="0">
                <a:latin typeface="Calibri"/>
                <a:cs typeface="Calibri"/>
              </a:rPr>
              <a:t>a</a:t>
            </a:r>
            <a:r>
              <a:rPr sz="1600" b="1" spc="-15" dirty="0">
                <a:latin typeface="Calibri"/>
                <a:cs typeface="Calibri"/>
              </a:rPr>
              <a:t>s</a:t>
            </a:r>
            <a:r>
              <a:rPr sz="1600" b="1" spc="-5" dirty="0">
                <a:latin typeface="Calibri"/>
                <a:cs typeface="Calibri"/>
              </a:rPr>
              <a:t>i </a:t>
            </a:r>
            <a:r>
              <a:rPr sz="1600" b="1" spc="-20" dirty="0">
                <a:latin typeface="Calibri"/>
                <a:cs typeface="Calibri"/>
              </a:rPr>
              <a:t>s</a:t>
            </a:r>
            <a:r>
              <a:rPr sz="1600" b="1" spc="-15" dirty="0">
                <a:latin typeface="Calibri"/>
                <a:cs typeface="Calibri"/>
              </a:rPr>
              <a:t>u</a:t>
            </a:r>
            <a:r>
              <a:rPr sz="1600" b="1" spc="-5" dirty="0">
                <a:latin typeface="Calibri"/>
                <a:cs typeface="Calibri"/>
              </a:rPr>
              <a:t>cc</a:t>
            </a:r>
            <a:r>
              <a:rPr sz="1600" b="1" spc="-10" dirty="0">
                <a:latin typeface="Calibri"/>
                <a:cs typeface="Calibri"/>
              </a:rPr>
              <a:t>essi</a:t>
            </a:r>
            <a:r>
              <a:rPr sz="1600" b="1" spc="-20" dirty="0">
                <a:latin typeface="Calibri"/>
                <a:cs typeface="Calibri"/>
              </a:rPr>
              <a:t>v</a:t>
            </a:r>
            <a:r>
              <a:rPr sz="1600" b="1" dirty="0">
                <a:latin typeface="Calibri"/>
                <a:cs typeface="Calibri"/>
              </a:rPr>
              <a:t>e</a:t>
            </a:r>
            <a:r>
              <a:rPr sz="1600" b="1" spc="-5" dirty="0">
                <a:latin typeface="Calibri"/>
                <a:cs typeface="Calibri"/>
              </a:rPr>
              <a:t> </a:t>
            </a:r>
            <a:r>
              <a:rPr sz="1600" b="1" spc="-15" dirty="0">
                <a:latin typeface="Calibri"/>
                <a:cs typeface="Calibri"/>
              </a:rPr>
              <a:t>d</a:t>
            </a:r>
            <a:r>
              <a:rPr sz="1600" b="1" spc="-5" dirty="0">
                <a:latin typeface="Calibri"/>
                <a:cs typeface="Calibri"/>
              </a:rPr>
              <a:t>i</a:t>
            </a:r>
            <a:r>
              <a:rPr sz="1600" b="1" dirty="0">
                <a:latin typeface="Calibri"/>
                <a:cs typeface="Calibri"/>
              </a:rPr>
              <a:t> </a:t>
            </a:r>
            <a:r>
              <a:rPr sz="1600" b="1" spc="-15" dirty="0">
                <a:latin typeface="Calibri"/>
                <a:cs typeface="Calibri"/>
              </a:rPr>
              <a:t>a</a:t>
            </a:r>
            <a:r>
              <a:rPr sz="1600" b="1" spc="5" dirty="0">
                <a:latin typeface="Calibri"/>
                <a:cs typeface="Calibri"/>
              </a:rPr>
              <a:t>f</a:t>
            </a:r>
            <a:r>
              <a:rPr sz="1600" b="1" dirty="0">
                <a:latin typeface="Calibri"/>
                <a:cs typeface="Calibri"/>
              </a:rPr>
              <a:t>f</a:t>
            </a:r>
            <a:r>
              <a:rPr sz="1600" b="1" spc="-10" dirty="0">
                <a:latin typeface="Calibri"/>
                <a:cs typeface="Calibri"/>
              </a:rPr>
              <a:t>i</a:t>
            </a:r>
            <a:r>
              <a:rPr sz="1600" b="1" spc="-15" dirty="0">
                <a:latin typeface="Calibri"/>
                <a:cs typeface="Calibri"/>
              </a:rPr>
              <a:t>da</a:t>
            </a:r>
            <a:r>
              <a:rPr sz="1600" b="1" spc="-5" dirty="0">
                <a:latin typeface="Calibri"/>
                <a:cs typeface="Calibri"/>
              </a:rPr>
              <a:t>m</a:t>
            </a:r>
            <a:r>
              <a:rPr sz="1600" b="1" spc="-10" dirty="0">
                <a:latin typeface="Calibri"/>
                <a:cs typeface="Calibri"/>
              </a:rPr>
              <a:t>e</a:t>
            </a:r>
            <a:r>
              <a:rPr sz="1600" b="1" spc="-30" dirty="0">
                <a:latin typeface="Calibri"/>
                <a:cs typeface="Calibri"/>
              </a:rPr>
              <a:t>nt</a:t>
            </a:r>
            <a:r>
              <a:rPr sz="1600" b="1" spc="-10" dirty="0">
                <a:latin typeface="Calibri"/>
                <a:cs typeface="Calibri"/>
              </a:rPr>
              <a:t>o</a:t>
            </a:r>
            <a:r>
              <a:rPr sz="1600" b="1" dirty="0">
                <a:latin typeface="Calibri"/>
                <a:cs typeface="Calibri"/>
              </a:rPr>
              <a:t> </a:t>
            </a:r>
            <a:r>
              <a:rPr sz="1600" b="1" spc="-10" dirty="0">
                <a:latin typeface="Calibri"/>
                <a:cs typeface="Calibri"/>
              </a:rPr>
              <a:t>a</a:t>
            </a:r>
            <a:r>
              <a:rPr sz="1600" b="1" dirty="0">
                <a:latin typeface="Calibri"/>
                <a:cs typeface="Calibri"/>
              </a:rPr>
              <a:t> </a:t>
            </a:r>
            <a:r>
              <a:rPr sz="1600" b="1" spc="-40" dirty="0">
                <a:latin typeface="Calibri"/>
                <a:cs typeface="Calibri"/>
              </a:rPr>
              <a:t>v</a:t>
            </a:r>
            <a:r>
              <a:rPr sz="1600" b="1" spc="-15" dirty="0">
                <a:latin typeface="Calibri"/>
                <a:cs typeface="Calibri"/>
              </a:rPr>
              <a:t>a</a:t>
            </a:r>
            <a:r>
              <a:rPr sz="1600" b="1" spc="-10" dirty="0">
                <a:latin typeface="Calibri"/>
                <a:cs typeface="Calibri"/>
              </a:rPr>
              <a:t>ll</a:t>
            </a:r>
            <a:r>
              <a:rPr sz="1600" b="1" dirty="0">
                <a:latin typeface="Calibri"/>
                <a:cs typeface="Calibri"/>
              </a:rPr>
              <a:t>e</a:t>
            </a:r>
            <a:r>
              <a:rPr sz="1600" b="1" spc="-5" dirty="0">
                <a:latin typeface="Calibri"/>
                <a:cs typeface="Calibri"/>
              </a:rPr>
              <a:t> d</a:t>
            </a:r>
            <a:r>
              <a:rPr sz="1600" b="1" spc="-10" dirty="0">
                <a:latin typeface="Calibri"/>
                <a:cs typeface="Calibri"/>
              </a:rPr>
              <a:t>e</a:t>
            </a:r>
            <a:r>
              <a:rPr sz="1600" b="1" spc="-5" dirty="0">
                <a:latin typeface="Calibri"/>
                <a:cs typeface="Calibri"/>
              </a:rPr>
              <a:t>l</a:t>
            </a:r>
            <a:r>
              <a:rPr sz="1600" b="1" dirty="0">
                <a:latin typeface="Calibri"/>
                <a:cs typeface="Calibri"/>
              </a:rPr>
              <a:t> </a:t>
            </a:r>
            <a:r>
              <a:rPr sz="1600" b="1" spc="-15" dirty="0">
                <a:latin typeface="Calibri"/>
                <a:cs typeface="Calibri"/>
              </a:rPr>
              <a:t>C</a:t>
            </a:r>
            <a:r>
              <a:rPr sz="1600" b="1" spc="-20" dirty="0">
                <a:latin typeface="Calibri"/>
                <a:cs typeface="Calibri"/>
              </a:rPr>
              <a:t>o</a:t>
            </a:r>
            <a:r>
              <a:rPr sz="1600" b="1" spc="-15" dirty="0">
                <a:latin typeface="Calibri"/>
                <a:cs typeface="Calibri"/>
              </a:rPr>
              <a:t>nco</a:t>
            </a:r>
            <a:r>
              <a:rPr sz="1600" b="1" spc="-25" dirty="0">
                <a:latin typeface="Calibri"/>
                <a:cs typeface="Calibri"/>
              </a:rPr>
              <a:t>r</a:t>
            </a:r>
            <a:r>
              <a:rPr sz="1600" b="1" spc="-20" dirty="0">
                <a:latin typeface="Calibri"/>
                <a:cs typeface="Calibri"/>
              </a:rPr>
              <a:t>s</a:t>
            </a:r>
            <a:r>
              <a:rPr sz="1600" b="1" spc="-10" dirty="0">
                <a:latin typeface="Calibri"/>
                <a:cs typeface="Calibri"/>
              </a:rPr>
              <a:t>o</a:t>
            </a:r>
            <a:r>
              <a:rPr sz="1600" b="1" dirty="0">
                <a:latin typeface="Calibri"/>
                <a:cs typeface="Calibri"/>
              </a:rPr>
              <a:t> </a:t>
            </a:r>
            <a:r>
              <a:rPr sz="1600" b="1" spc="-40" dirty="0">
                <a:latin typeface="Calibri"/>
                <a:cs typeface="Calibri"/>
              </a:rPr>
              <a:t>s</a:t>
            </a:r>
            <a:r>
              <a:rPr sz="1600" b="1" spc="-30" dirty="0">
                <a:latin typeface="Calibri"/>
                <a:cs typeface="Calibri"/>
              </a:rPr>
              <a:t>t</a:t>
            </a:r>
            <a:r>
              <a:rPr sz="1600" b="1" spc="-10" dirty="0">
                <a:latin typeface="Calibri"/>
                <a:cs typeface="Calibri"/>
              </a:rPr>
              <a:t>e</a:t>
            </a:r>
            <a:r>
              <a:rPr sz="1600" b="1" spc="-20" dirty="0">
                <a:latin typeface="Calibri"/>
                <a:cs typeface="Calibri"/>
              </a:rPr>
              <a:t>ss</a:t>
            </a:r>
            <a:r>
              <a:rPr sz="1600" b="1" spc="-10" dirty="0">
                <a:latin typeface="Calibri"/>
                <a:cs typeface="Calibri"/>
              </a:rPr>
              <a:t>o</a:t>
            </a:r>
            <a:r>
              <a:rPr sz="1600" b="1" dirty="0">
                <a:latin typeface="Calibri"/>
                <a:cs typeface="Calibri"/>
              </a:rPr>
              <a:t> </a:t>
            </a:r>
            <a:r>
              <a:rPr sz="1600" dirty="0">
                <a:latin typeface="Calibri"/>
                <a:cs typeface="Calibri"/>
              </a:rPr>
              <a:t>(</a:t>
            </a:r>
            <a:r>
              <a:rPr sz="1600" spc="-15" dirty="0">
                <a:latin typeface="Calibri"/>
                <a:cs typeface="Calibri"/>
              </a:rPr>
              <a:t>c</a:t>
            </a:r>
            <a:r>
              <a:rPr sz="1600" dirty="0">
                <a:latin typeface="Calibri"/>
                <a:cs typeface="Calibri"/>
              </a:rPr>
              <a:t>o</a:t>
            </a:r>
            <a:r>
              <a:rPr sz="1600" spc="-20" dirty="0">
                <a:latin typeface="Calibri"/>
                <a:cs typeface="Calibri"/>
              </a:rPr>
              <a:t>mm</a:t>
            </a:r>
            <a:r>
              <a:rPr sz="1600" dirty="0">
                <a:latin typeface="Calibri"/>
                <a:cs typeface="Calibri"/>
              </a:rPr>
              <a:t>a</a:t>
            </a:r>
            <a:r>
              <a:rPr sz="1600" spc="5" dirty="0">
                <a:latin typeface="Calibri"/>
                <a:cs typeface="Calibri"/>
              </a:rPr>
              <a:t> </a:t>
            </a:r>
            <a:r>
              <a:rPr sz="1600" spc="-10" dirty="0">
                <a:latin typeface="Calibri"/>
                <a:cs typeface="Calibri"/>
              </a:rPr>
              <a:t>5,</a:t>
            </a:r>
            <a:r>
              <a:rPr sz="1600" spc="5" dirty="0">
                <a:latin typeface="Calibri"/>
                <a:cs typeface="Calibri"/>
              </a:rPr>
              <a:t> </a:t>
            </a:r>
            <a:r>
              <a:rPr sz="1600" spc="-10" dirty="0">
                <a:latin typeface="Calibri"/>
                <a:cs typeface="Calibri"/>
              </a:rPr>
              <a:t>a</a:t>
            </a:r>
            <a:r>
              <a:rPr sz="1600" spc="-15" dirty="0">
                <a:latin typeface="Calibri"/>
                <a:cs typeface="Calibri"/>
              </a:rPr>
              <a:t>rt</a:t>
            </a:r>
            <a:r>
              <a:rPr sz="1600" dirty="0">
                <a:latin typeface="Calibri"/>
                <a:cs typeface="Calibri"/>
              </a:rPr>
              <a:t>i</a:t>
            </a:r>
            <a:r>
              <a:rPr sz="1600" spc="-15" dirty="0">
                <a:latin typeface="Calibri"/>
                <a:cs typeface="Calibri"/>
              </a:rPr>
              <a:t>c</a:t>
            </a:r>
            <a:r>
              <a:rPr sz="1600" dirty="0">
                <a:latin typeface="Calibri"/>
                <a:cs typeface="Calibri"/>
              </a:rPr>
              <a:t>olo</a:t>
            </a:r>
            <a:r>
              <a:rPr sz="1600" spc="5" dirty="0">
                <a:latin typeface="Calibri"/>
                <a:cs typeface="Calibri"/>
              </a:rPr>
              <a:t> </a:t>
            </a:r>
            <a:r>
              <a:rPr sz="1600" spc="-15" dirty="0">
                <a:latin typeface="Calibri"/>
                <a:cs typeface="Calibri"/>
              </a:rPr>
              <a:t>15</a:t>
            </a:r>
            <a:endParaRPr lang="it-IT" sz="1600" dirty="0"/>
          </a:p>
          <a:p>
            <a:pPr>
              <a:lnSpc>
                <a:spcPts val="1000"/>
              </a:lnSpc>
            </a:pPr>
            <a:endParaRPr sz="800" dirty="0"/>
          </a:p>
          <a:p>
            <a:pPr marL="355600" indent="-342900">
              <a:lnSpc>
                <a:spcPct val="100000"/>
              </a:lnSpc>
              <a:buFont typeface="Wingdings" charset="2"/>
              <a:buChar char="Ø"/>
            </a:pPr>
            <a:r>
              <a:rPr b="1" spc="-15" dirty="0">
                <a:latin typeface="Calibri"/>
                <a:cs typeface="Calibri"/>
              </a:rPr>
              <a:t>Ridu</a:t>
            </a:r>
            <a:r>
              <a:rPr b="1" dirty="0">
                <a:latin typeface="Calibri"/>
                <a:cs typeface="Calibri"/>
              </a:rPr>
              <a:t>r</a:t>
            </a:r>
            <a:r>
              <a:rPr b="1" spc="-20" dirty="0">
                <a:latin typeface="Calibri"/>
                <a:cs typeface="Calibri"/>
              </a:rPr>
              <a:t>r</a:t>
            </a:r>
            <a:r>
              <a:rPr b="1" dirty="0">
                <a:latin typeface="Calibri"/>
                <a:cs typeface="Calibri"/>
              </a:rPr>
              <a:t>e </a:t>
            </a:r>
            <a:r>
              <a:rPr b="1" spc="-10" dirty="0">
                <a:latin typeface="Calibri"/>
                <a:cs typeface="Calibri"/>
              </a:rPr>
              <a:t>gl</a:t>
            </a:r>
            <a:r>
              <a:rPr b="1" spc="-5" dirty="0">
                <a:latin typeface="Calibri"/>
                <a:cs typeface="Calibri"/>
              </a:rPr>
              <a:t>i</a:t>
            </a:r>
            <a:r>
              <a:rPr b="1" spc="-10" dirty="0">
                <a:latin typeface="Calibri"/>
                <a:cs typeface="Calibri"/>
              </a:rPr>
              <a:t> </a:t>
            </a:r>
            <a:r>
              <a:rPr b="1" spc="-15" dirty="0">
                <a:latin typeface="Calibri"/>
                <a:cs typeface="Calibri"/>
              </a:rPr>
              <a:t>a</a:t>
            </a:r>
            <a:r>
              <a:rPr b="1" spc="5" dirty="0">
                <a:latin typeface="Calibri"/>
                <a:cs typeface="Calibri"/>
              </a:rPr>
              <a:t>f</a:t>
            </a:r>
            <a:r>
              <a:rPr b="1" dirty="0">
                <a:latin typeface="Calibri"/>
                <a:cs typeface="Calibri"/>
              </a:rPr>
              <a:t>f</a:t>
            </a:r>
            <a:r>
              <a:rPr b="1" spc="-10" dirty="0">
                <a:latin typeface="Calibri"/>
                <a:cs typeface="Calibri"/>
              </a:rPr>
              <a:t>i</a:t>
            </a:r>
            <a:r>
              <a:rPr b="1" spc="-15" dirty="0">
                <a:latin typeface="Calibri"/>
                <a:cs typeface="Calibri"/>
              </a:rPr>
              <a:t>da</a:t>
            </a:r>
            <a:r>
              <a:rPr b="1" spc="-5" dirty="0">
                <a:latin typeface="Calibri"/>
                <a:cs typeface="Calibri"/>
              </a:rPr>
              <a:t>m</a:t>
            </a:r>
            <a:r>
              <a:rPr b="1" spc="5" dirty="0">
                <a:latin typeface="Calibri"/>
                <a:cs typeface="Calibri"/>
              </a:rPr>
              <a:t>e</a:t>
            </a:r>
            <a:r>
              <a:rPr b="1" spc="-35" dirty="0">
                <a:latin typeface="Calibri"/>
                <a:cs typeface="Calibri"/>
              </a:rPr>
              <a:t>n</a:t>
            </a:r>
            <a:r>
              <a:rPr b="1" spc="-20" dirty="0">
                <a:latin typeface="Calibri"/>
                <a:cs typeface="Calibri"/>
              </a:rPr>
              <a:t>t</a:t>
            </a:r>
            <a:r>
              <a:rPr b="1" spc="-5" dirty="0">
                <a:latin typeface="Calibri"/>
                <a:cs typeface="Calibri"/>
              </a:rPr>
              <a:t>i</a:t>
            </a:r>
            <a:r>
              <a:rPr b="1" spc="-10" dirty="0">
                <a:latin typeface="Calibri"/>
                <a:cs typeface="Calibri"/>
              </a:rPr>
              <a:t> i</a:t>
            </a:r>
            <a:r>
              <a:rPr b="1" spc="-15" dirty="0">
                <a:latin typeface="Calibri"/>
                <a:cs typeface="Calibri"/>
              </a:rPr>
              <a:t>n</a:t>
            </a:r>
            <a:r>
              <a:rPr b="1" dirty="0">
                <a:latin typeface="Calibri"/>
                <a:cs typeface="Calibri"/>
              </a:rPr>
              <a:t> </a:t>
            </a:r>
            <a:r>
              <a:rPr b="1" spc="-10" dirty="0">
                <a:latin typeface="Calibri"/>
                <a:cs typeface="Calibri"/>
              </a:rPr>
              <a:t>hous</a:t>
            </a:r>
            <a:r>
              <a:rPr b="1" dirty="0">
                <a:latin typeface="Calibri"/>
                <a:cs typeface="Calibri"/>
              </a:rPr>
              <a:t>e</a:t>
            </a:r>
            <a:endParaRPr lang="it-IT" b="1" dirty="0">
              <a:latin typeface="Calibri"/>
              <a:cs typeface="Calibri"/>
            </a:endParaRPr>
          </a:p>
          <a:p>
            <a:pPr marL="12700">
              <a:lnSpc>
                <a:spcPct val="100000"/>
              </a:lnSpc>
            </a:pPr>
            <a:endParaRPr sz="800" dirty="0"/>
          </a:p>
          <a:p>
            <a:pPr marL="298450" indent="-285750">
              <a:lnSpc>
                <a:spcPct val="100000"/>
              </a:lnSpc>
              <a:buFont typeface="Arial"/>
              <a:buChar char="•"/>
              <a:tabLst>
                <a:tab pos="297815" algn="l"/>
              </a:tabLst>
            </a:pPr>
            <a:r>
              <a:rPr sz="1600" b="1" spc="-15" dirty="0">
                <a:latin typeface="Calibri"/>
                <a:cs typeface="Calibri"/>
              </a:rPr>
              <a:t>I</a:t>
            </a:r>
            <a:r>
              <a:rPr sz="1600" b="1" spc="-5" dirty="0">
                <a:latin typeface="Calibri"/>
                <a:cs typeface="Calibri"/>
              </a:rPr>
              <a:t>l</a:t>
            </a:r>
            <a:r>
              <a:rPr sz="1600" b="1" dirty="0">
                <a:latin typeface="Calibri"/>
                <a:cs typeface="Calibri"/>
              </a:rPr>
              <a:t> </a:t>
            </a:r>
            <a:r>
              <a:rPr sz="1600" b="1" spc="-15" dirty="0">
                <a:latin typeface="Calibri"/>
                <a:cs typeface="Calibri"/>
              </a:rPr>
              <a:t>Nu</a:t>
            </a:r>
            <a:r>
              <a:rPr sz="1600" b="1" spc="-20" dirty="0">
                <a:latin typeface="Calibri"/>
                <a:cs typeface="Calibri"/>
              </a:rPr>
              <a:t>ov</a:t>
            </a:r>
            <a:r>
              <a:rPr sz="1600" b="1" spc="-10" dirty="0">
                <a:latin typeface="Calibri"/>
                <a:cs typeface="Calibri"/>
              </a:rPr>
              <a:t>o</a:t>
            </a:r>
            <a:r>
              <a:rPr sz="1600" b="1" dirty="0">
                <a:latin typeface="Calibri"/>
                <a:cs typeface="Calibri"/>
              </a:rPr>
              <a:t> </a:t>
            </a:r>
            <a:r>
              <a:rPr sz="1600" b="1" spc="-15" dirty="0">
                <a:latin typeface="Calibri"/>
                <a:cs typeface="Calibri"/>
              </a:rPr>
              <a:t>C</a:t>
            </a:r>
            <a:r>
              <a:rPr sz="1600" b="1" spc="-20" dirty="0">
                <a:latin typeface="Calibri"/>
                <a:cs typeface="Calibri"/>
              </a:rPr>
              <a:t>o</a:t>
            </a:r>
            <a:r>
              <a:rPr sz="1600" b="1" spc="-15" dirty="0">
                <a:latin typeface="Calibri"/>
                <a:cs typeface="Calibri"/>
              </a:rPr>
              <a:t>d</a:t>
            </a:r>
            <a:r>
              <a:rPr sz="1600" b="1" spc="-10" dirty="0">
                <a:latin typeface="Calibri"/>
                <a:cs typeface="Calibri"/>
              </a:rPr>
              <a:t>i</a:t>
            </a:r>
            <a:r>
              <a:rPr sz="1600" b="1" spc="-5" dirty="0">
                <a:latin typeface="Calibri"/>
                <a:cs typeface="Calibri"/>
              </a:rPr>
              <a:t>c</a:t>
            </a:r>
            <a:r>
              <a:rPr sz="1600" b="1" dirty="0">
                <a:latin typeface="Calibri"/>
                <a:cs typeface="Calibri"/>
              </a:rPr>
              <a:t>e</a:t>
            </a:r>
            <a:r>
              <a:rPr sz="1600" b="1" spc="-5" dirty="0">
                <a:latin typeface="Calibri"/>
                <a:cs typeface="Calibri"/>
              </a:rPr>
              <a:t> p</a:t>
            </a:r>
            <a:r>
              <a:rPr sz="1600" b="1" spc="-25" dirty="0">
                <a:latin typeface="Calibri"/>
                <a:cs typeface="Calibri"/>
              </a:rPr>
              <a:t>r</a:t>
            </a:r>
            <a:r>
              <a:rPr sz="1600" b="1" spc="-15" dirty="0">
                <a:latin typeface="Calibri"/>
                <a:cs typeface="Calibri"/>
              </a:rPr>
              <a:t>e</a:t>
            </a:r>
            <a:r>
              <a:rPr sz="1600" b="1" spc="-20" dirty="0">
                <a:latin typeface="Calibri"/>
                <a:cs typeface="Calibri"/>
              </a:rPr>
              <a:t>v</a:t>
            </a:r>
            <a:r>
              <a:rPr sz="1600" b="1" spc="-10" dirty="0">
                <a:latin typeface="Calibri"/>
                <a:cs typeface="Calibri"/>
              </a:rPr>
              <a:t>e</a:t>
            </a:r>
            <a:r>
              <a:rPr sz="1600" b="1" spc="-5" dirty="0">
                <a:latin typeface="Calibri"/>
                <a:cs typeface="Calibri"/>
              </a:rPr>
              <a:t>d</a:t>
            </a:r>
            <a:r>
              <a:rPr sz="1600" b="1" dirty="0">
                <a:latin typeface="Calibri"/>
                <a:cs typeface="Calibri"/>
              </a:rPr>
              <a:t>e </a:t>
            </a:r>
            <a:r>
              <a:rPr sz="1600" b="1" spc="-15" dirty="0">
                <a:latin typeface="Calibri"/>
                <a:cs typeface="Calibri"/>
              </a:rPr>
              <a:t>un</a:t>
            </a:r>
            <a:r>
              <a:rPr sz="1600" b="1" spc="-10" dirty="0">
                <a:latin typeface="Calibri"/>
                <a:cs typeface="Calibri"/>
              </a:rPr>
              <a:t>a</a:t>
            </a:r>
            <a:r>
              <a:rPr sz="1600" b="1" spc="5" dirty="0">
                <a:latin typeface="Calibri"/>
                <a:cs typeface="Calibri"/>
              </a:rPr>
              <a:t> </a:t>
            </a:r>
            <a:r>
              <a:rPr sz="1600" b="1" spc="-15" dirty="0">
                <a:latin typeface="Calibri"/>
                <a:cs typeface="Calibri"/>
              </a:rPr>
              <a:t>no</a:t>
            </a:r>
            <a:r>
              <a:rPr sz="1600" b="1" spc="-30" dirty="0">
                <a:latin typeface="Calibri"/>
                <a:cs typeface="Calibri"/>
              </a:rPr>
              <a:t>t</a:t>
            </a:r>
            <a:r>
              <a:rPr sz="1600" b="1" spc="-15" dirty="0">
                <a:latin typeface="Calibri"/>
                <a:cs typeface="Calibri"/>
              </a:rPr>
              <a:t>e</a:t>
            </a:r>
            <a:r>
              <a:rPr sz="1600" b="1" spc="-20" dirty="0">
                <a:latin typeface="Calibri"/>
                <a:cs typeface="Calibri"/>
              </a:rPr>
              <a:t>vo</a:t>
            </a:r>
            <a:r>
              <a:rPr sz="1600" b="1" spc="-15" dirty="0">
                <a:latin typeface="Calibri"/>
                <a:cs typeface="Calibri"/>
              </a:rPr>
              <a:t>l</a:t>
            </a:r>
            <a:r>
              <a:rPr sz="1600" b="1" dirty="0">
                <a:latin typeface="Calibri"/>
                <a:cs typeface="Calibri"/>
              </a:rPr>
              <a:t>e</a:t>
            </a:r>
            <a:r>
              <a:rPr sz="1600" b="1" spc="-5" dirty="0">
                <a:latin typeface="Calibri"/>
                <a:cs typeface="Calibri"/>
              </a:rPr>
              <a:t> r</a:t>
            </a:r>
            <a:r>
              <a:rPr sz="1600" b="1" spc="-10" dirty="0">
                <a:latin typeface="Calibri"/>
                <a:cs typeface="Calibri"/>
              </a:rPr>
              <a:t>i</a:t>
            </a:r>
            <a:r>
              <a:rPr sz="1600" b="1" spc="-15" dirty="0">
                <a:latin typeface="Calibri"/>
                <a:cs typeface="Calibri"/>
              </a:rPr>
              <a:t>du</a:t>
            </a:r>
            <a:r>
              <a:rPr sz="1600" b="1" spc="-5" dirty="0">
                <a:latin typeface="Calibri"/>
                <a:cs typeface="Calibri"/>
              </a:rPr>
              <a:t>z</a:t>
            </a:r>
            <a:r>
              <a:rPr sz="1600" b="1" spc="-10" dirty="0">
                <a:latin typeface="Calibri"/>
                <a:cs typeface="Calibri"/>
              </a:rPr>
              <a:t>i</a:t>
            </a:r>
            <a:r>
              <a:rPr sz="1600" b="1" spc="-20" dirty="0">
                <a:latin typeface="Calibri"/>
                <a:cs typeface="Calibri"/>
              </a:rPr>
              <a:t>o</a:t>
            </a:r>
            <a:r>
              <a:rPr sz="1600" b="1" spc="-15" dirty="0">
                <a:latin typeface="Calibri"/>
                <a:cs typeface="Calibri"/>
              </a:rPr>
              <a:t>n</a:t>
            </a:r>
            <a:r>
              <a:rPr sz="1600" b="1" dirty="0">
                <a:latin typeface="Calibri"/>
                <a:cs typeface="Calibri"/>
              </a:rPr>
              <a:t>e</a:t>
            </a:r>
            <a:r>
              <a:rPr sz="1600" b="1" spc="-5" dirty="0">
                <a:latin typeface="Calibri"/>
                <a:cs typeface="Calibri"/>
              </a:rPr>
              <a:t> d</a:t>
            </a:r>
            <a:r>
              <a:rPr sz="1600" b="1" spc="-10" dirty="0">
                <a:latin typeface="Calibri"/>
                <a:cs typeface="Calibri"/>
              </a:rPr>
              <a:t>e</a:t>
            </a:r>
            <a:r>
              <a:rPr sz="1600" b="1" spc="-15" dirty="0">
                <a:latin typeface="Calibri"/>
                <a:cs typeface="Calibri"/>
              </a:rPr>
              <a:t>gl</a:t>
            </a:r>
            <a:r>
              <a:rPr sz="1600" b="1" spc="-5" dirty="0">
                <a:latin typeface="Calibri"/>
                <a:cs typeface="Calibri"/>
              </a:rPr>
              <a:t>i</a:t>
            </a:r>
            <a:r>
              <a:rPr sz="1600" b="1" dirty="0">
                <a:latin typeface="Calibri"/>
                <a:cs typeface="Calibri"/>
              </a:rPr>
              <a:t> </a:t>
            </a:r>
            <a:r>
              <a:rPr sz="1600" b="1" spc="-15" dirty="0">
                <a:latin typeface="Calibri"/>
                <a:cs typeface="Calibri"/>
              </a:rPr>
              <a:t>a</a:t>
            </a:r>
            <a:r>
              <a:rPr sz="1600" b="1" spc="5" dirty="0">
                <a:latin typeface="Calibri"/>
                <a:cs typeface="Calibri"/>
              </a:rPr>
              <a:t>f</a:t>
            </a:r>
            <a:r>
              <a:rPr sz="1600" b="1" dirty="0">
                <a:latin typeface="Calibri"/>
                <a:cs typeface="Calibri"/>
              </a:rPr>
              <a:t>f</a:t>
            </a:r>
            <a:r>
              <a:rPr sz="1600" b="1" spc="-10" dirty="0">
                <a:latin typeface="Calibri"/>
                <a:cs typeface="Calibri"/>
              </a:rPr>
              <a:t>i</a:t>
            </a:r>
            <a:r>
              <a:rPr sz="1600" b="1" spc="-15" dirty="0">
                <a:latin typeface="Calibri"/>
                <a:cs typeface="Calibri"/>
              </a:rPr>
              <a:t>da</a:t>
            </a:r>
            <a:r>
              <a:rPr sz="1600" b="1" spc="-5" dirty="0">
                <a:latin typeface="Calibri"/>
                <a:cs typeface="Calibri"/>
              </a:rPr>
              <a:t>m</a:t>
            </a:r>
            <a:r>
              <a:rPr sz="1600" b="1" spc="-10" dirty="0">
                <a:latin typeface="Calibri"/>
                <a:cs typeface="Calibri"/>
              </a:rPr>
              <a:t>e</a:t>
            </a:r>
            <a:r>
              <a:rPr sz="1600" b="1" spc="-30" dirty="0">
                <a:latin typeface="Calibri"/>
                <a:cs typeface="Calibri"/>
              </a:rPr>
              <a:t>n</a:t>
            </a:r>
            <a:r>
              <a:rPr sz="1600" b="1" spc="-10" dirty="0">
                <a:latin typeface="Calibri"/>
                <a:cs typeface="Calibri"/>
              </a:rPr>
              <a:t>ti</a:t>
            </a:r>
            <a:r>
              <a:rPr sz="1600" b="1" dirty="0">
                <a:latin typeface="Calibri"/>
                <a:cs typeface="Calibri"/>
              </a:rPr>
              <a:t> </a:t>
            </a:r>
            <a:r>
              <a:rPr sz="1600" b="1" spc="-15" dirty="0">
                <a:latin typeface="Calibri"/>
                <a:cs typeface="Calibri"/>
              </a:rPr>
              <a:t>i</a:t>
            </a:r>
            <a:r>
              <a:rPr sz="1600" b="1" spc="-10" dirty="0">
                <a:latin typeface="Calibri"/>
                <a:cs typeface="Calibri"/>
              </a:rPr>
              <a:t>n</a:t>
            </a:r>
            <a:r>
              <a:rPr sz="1600" b="1" dirty="0">
                <a:latin typeface="Calibri"/>
                <a:cs typeface="Calibri"/>
              </a:rPr>
              <a:t> </a:t>
            </a:r>
            <a:r>
              <a:rPr sz="1600" b="1" spc="-15" dirty="0">
                <a:latin typeface="Calibri"/>
                <a:cs typeface="Calibri"/>
              </a:rPr>
              <a:t>hou</a:t>
            </a:r>
            <a:r>
              <a:rPr sz="1600" b="1" spc="-20" dirty="0">
                <a:latin typeface="Calibri"/>
                <a:cs typeface="Calibri"/>
              </a:rPr>
              <a:t>s</a:t>
            </a:r>
            <a:r>
              <a:rPr sz="1600" b="1" spc="-10" dirty="0">
                <a:latin typeface="Calibri"/>
                <a:cs typeface="Calibri"/>
              </a:rPr>
              <a:t>e</a:t>
            </a:r>
            <a:r>
              <a:rPr sz="1600" b="1" dirty="0">
                <a:latin typeface="Calibri"/>
                <a:cs typeface="Calibri"/>
              </a:rPr>
              <a:t>.</a:t>
            </a:r>
            <a:endParaRPr lang="it-IT" sz="1600" b="1" dirty="0">
              <a:latin typeface="Calibri"/>
              <a:cs typeface="Calibri"/>
            </a:endParaRPr>
          </a:p>
          <a:p>
            <a:pPr marL="12700">
              <a:lnSpc>
                <a:spcPct val="100000"/>
              </a:lnSpc>
              <a:tabLst>
                <a:tab pos="297815" algn="l"/>
              </a:tabLst>
            </a:pPr>
            <a:endParaRPr sz="800" dirty="0"/>
          </a:p>
          <a:p>
            <a:pPr marL="298450" marR="6350" indent="-285750">
              <a:lnSpc>
                <a:spcPct val="100299"/>
              </a:lnSpc>
              <a:buFont typeface="Arial"/>
              <a:buChar char="•"/>
              <a:tabLst>
                <a:tab pos="297815" algn="l"/>
              </a:tabLst>
            </a:pPr>
            <a:r>
              <a:rPr sz="1600" b="1" spc="-5" dirty="0">
                <a:latin typeface="Calibri"/>
                <a:cs typeface="Calibri"/>
              </a:rPr>
              <a:t>I</a:t>
            </a:r>
            <a:r>
              <a:rPr sz="1600" b="1" spc="170" dirty="0">
                <a:latin typeface="Calibri"/>
                <a:cs typeface="Calibri"/>
              </a:rPr>
              <a:t> </a:t>
            </a:r>
            <a:r>
              <a:rPr sz="1600" b="1" spc="-15" dirty="0">
                <a:latin typeface="Calibri"/>
                <a:cs typeface="Calibri"/>
              </a:rPr>
              <a:t>C</a:t>
            </a:r>
            <a:r>
              <a:rPr sz="1600" b="1" spc="-20" dirty="0">
                <a:latin typeface="Calibri"/>
                <a:cs typeface="Calibri"/>
              </a:rPr>
              <a:t>o</a:t>
            </a:r>
            <a:r>
              <a:rPr sz="1600" b="1" spc="-15" dirty="0">
                <a:latin typeface="Calibri"/>
                <a:cs typeface="Calibri"/>
              </a:rPr>
              <a:t>n</a:t>
            </a:r>
            <a:r>
              <a:rPr sz="1600" b="1" spc="-5" dirty="0">
                <a:latin typeface="Calibri"/>
                <a:cs typeface="Calibri"/>
              </a:rPr>
              <a:t>c</a:t>
            </a:r>
            <a:r>
              <a:rPr sz="1600" b="1" spc="-10" dirty="0">
                <a:latin typeface="Calibri"/>
                <a:cs typeface="Calibri"/>
              </a:rPr>
              <a:t>e</a:t>
            </a:r>
            <a:r>
              <a:rPr sz="1600" b="1" spc="-20" dirty="0">
                <a:latin typeface="Calibri"/>
                <a:cs typeface="Calibri"/>
              </a:rPr>
              <a:t>ss</a:t>
            </a:r>
            <a:r>
              <a:rPr sz="1600" b="1" spc="-10" dirty="0">
                <a:latin typeface="Calibri"/>
                <a:cs typeface="Calibri"/>
              </a:rPr>
              <a:t>i</a:t>
            </a:r>
            <a:r>
              <a:rPr sz="1600" b="1" spc="-15" dirty="0">
                <a:latin typeface="Calibri"/>
                <a:cs typeface="Calibri"/>
              </a:rPr>
              <a:t>onar</a:t>
            </a:r>
            <a:r>
              <a:rPr sz="1600" b="1" spc="-5" dirty="0">
                <a:latin typeface="Calibri"/>
                <a:cs typeface="Calibri"/>
              </a:rPr>
              <a:t>i</a:t>
            </a:r>
            <a:r>
              <a:rPr sz="1600" b="1" spc="170" dirty="0">
                <a:latin typeface="Calibri"/>
                <a:cs typeface="Calibri"/>
              </a:rPr>
              <a:t> </a:t>
            </a:r>
            <a:r>
              <a:rPr sz="1600" b="1" spc="-15" dirty="0">
                <a:latin typeface="Calibri"/>
                <a:cs typeface="Calibri"/>
              </a:rPr>
              <a:t>d</a:t>
            </a:r>
            <a:r>
              <a:rPr sz="1600" b="1" spc="-20" dirty="0">
                <a:latin typeface="Calibri"/>
                <a:cs typeface="Calibri"/>
              </a:rPr>
              <a:t>o</a:t>
            </a:r>
            <a:r>
              <a:rPr sz="1600" b="1" spc="-5" dirty="0">
                <a:latin typeface="Calibri"/>
                <a:cs typeface="Calibri"/>
              </a:rPr>
              <a:t>v</a:t>
            </a:r>
            <a:r>
              <a:rPr sz="1600" b="1" spc="-45" dirty="0">
                <a:latin typeface="Calibri"/>
                <a:cs typeface="Calibri"/>
              </a:rPr>
              <a:t>r</a:t>
            </a:r>
            <a:r>
              <a:rPr sz="1600" b="1" spc="-15" dirty="0">
                <a:latin typeface="Calibri"/>
                <a:cs typeface="Calibri"/>
              </a:rPr>
              <a:t>ann</a:t>
            </a:r>
            <a:r>
              <a:rPr sz="1600" b="1" spc="-10" dirty="0">
                <a:latin typeface="Calibri"/>
                <a:cs typeface="Calibri"/>
              </a:rPr>
              <a:t>o</a:t>
            </a:r>
            <a:r>
              <a:rPr sz="1600" b="1" spc="170" dirty="0">
                <a:latin typeface="Calibri"/>
                <a:cs typeface="Calibri"/>
              </a:rPr>
              <a:t> </a:t>
            </a:r>
            <a:r>
              <a:rPr sz="1600" b="1" spc="-15" dirty="0">
                <a:latin typeface="Calibri"/>
                <a:cs typeface="Calibri"/>
              </a:rPr>
              <a:t>a</a:t>
            </a:r>
            <a:r>
              <a:rPr sz="1600" b="1" spc="5" dirty="0">
                <a:latin typeface="Calibri"/>
                <a:cs typeface="Calibri"/>
              </a:rPr>
              <a:t>f</a:t>
            </a:r>
            <a:r>
              <a:rPr sz="1600" b="1" dirty="0">
                <a:latin typeface="Calibri"/>
                <a:cs typeface="Calibri"/>
              </a:rPr>
              <a:t>f</a:t>
            </a:r>
            <a:r>
              <a:rPr sz="1600" b="1" spc="-10" dirty="0">
                <a:latin typeface="Calibri"/>
                <a:cs typeface="Calibri"/>
              </a:rPr>
              <a:t>i</a:t>
            </a:r>
            <a:r>
              <a:rPr sz="1600" b="1" spc="-15" dirty="0">
                <a:latin typeface="Calibri"/>
                <a:cs typeface="Calibri"/>
              </a:rPr>
              <a:t>da</a:t>
            </a:r>
            <a:r>
              <a:rPr sz="1600" b="1" spc="-25" dirty="0">
                <a:latin typeface="Calibri"/>
                <a:cs typeface="Calibri"/>
              </a:rPr>
              <a:t>r</a:t>
            </a:r>
            <a:r>
              <a:rPr sz="1600" b="1" dirty="0">
                <a:latin typeface="Calibri"/>
                <a:cs typeface="Calibri"/>
              </a:rPr>
              <a:t>e</a:t>
            </a:r>
            <a:r>
              <a:rPr sz="1600" b="1" spc="170" dirty="0">
                <a:latin typeface="Calibri"/>
                <a:cs typeface="Calibri"/>
              </a:rPr>
              <a:t> </a:t>
            </a:r>
            <a:r>
              <a:rPr sz="1600" b="1" spc="-15" dirty="0">
                <a:latin typeface="Calibri"/>
                <a:cs typeface="Calibri"/>
              </a:rPr>
              <a:t>al</a:t>
            </a:r>
            <a:r>
              <a:rPr sz="1600" b="1" spc="-5" dirty="0">
                <a:latin typeface="Calibri"/>
                <a:cs typeface="Calibri"/>
              </a:rPr>
              <a:t>m</a:t>
            </a:r>
            <a:r>
              <a:rPr sz="1600" b="1" spc="-10" dirty="0">
                <a:latin typeface="Calibri"/>
                <a:cs typeface="Calibri"/>
              </a:rPr>
              <a:t>e</a:t>
            </a:r>
            <a:r>
              <a:rPr sz="1600" b="1" spc="-15" dirty="0">
                <a:latin typeface="Calibri"/>
                <a:cs typeface="Calibri"/>
              </a:rPr>
              <a:t>n</a:t>
            </a:r>
            <a:r>
              <a:rPr sz="1600" b="1" spc="-10" dirty="0">
                <a:latin typeface="Calibri"/>
                <a:cs typeface="Calibri"/>
              </a:rPr>
              <a:t>o</a:t>
            </a:r>
            <a:r>
              <a:rPr sz="1600" b="1" spc="170" dirty="0">
                <a:latin typeface="Calibri"/>
                <a:cs typeface="Calibri"/>
              </a:rPr>
              <a:t> </a:t>
            </a:r>
            <a:r>
              <a:rPr sz="1600" b="1" spc="-15" dirty="0">
                <a:latin typeface="Calibri"/>
                <a:cs typeface="Calibri"/>
              </a:rPr>
              <a:t>l’8</a:t>
            </a:r>
            <a:r>
              <a:rPr sz="1600" b="1" spc="-10" dirty="0">
                <a:latin typeface="Calibri"/>
                <a:cs typeface="Calibri"/>
              </a:rPr>
              <a:t>0</a:t>
            </a:r>
            <a:r>
              <a:rPr sz="1600" b="1" dirty="0">
                <a:latin typeface="Calibri"/>
                <a:cs typeface="Calibri"/>
              </a:rPr>
              <a:t>%</a:t>
            </a:r>
            <a:r>
              <a:rPr sz="1600" b="1" spc="175" dirty="0">
                <a:latin typeface="Calibri"/>
                <a:cs typeface="Calibri"/>
              </a:rPr>
              <a:t> </a:t>
            </a:r>
            <a:r>
              <a:rPr sz="1600" b="1" spc="-5" dirty="0">
                <a:latin typeface="Calibri"/>
                <a:cs typeface="Calibri"/>
              </a:rPr>
              <a:t>d</a:t>
            </a:r>
            <a:r>
              <a:rPr sz="1600" b="1" spc="-10" dirty="0">
                <a:latin typeface="Calibri"/>
                <a:cs typeface="Calibri"/>
              </a:rPr>
              <a:t>e</a:t>
            </a:r>
            <a:r>
              <a:rPr sz="1600" b="1" spc="-5" dirty="0">
                <a:latin typeface="Calibri"/>
                <a:cs typeface="Calibri"/>
              </a:rPr>
              <a:t>i</a:t>
            </a:r>
            <a:r>
              <a:rPr sz="1600" b="1" spc="170" dirty="0">
                <a:latin typeface="Calibri"/>
                <a:cs typeface="Calibri"/>
              </a:rPr>
              <a:t> </a:t>
            </a:r>
            <a:r>
              <a:rPr sz="1600" b="1" spc="-15" dirty="0">
                <a:latin typeface="Calibri"/>
                <a:cs typeface="Calibri"/>
              </a:rPr>
              <a:t>l</a:t>
            </a:r>
            <a:r>
              <a:rPr sz="1600" b="1" spc="-40" dirty="0">
                <a:latin typeface="Calibri"/>
                <a:cs typeface="Calibri"/>
              </a:rPr>
              <a:t>a</a:t>
            </a:r>
            <a:r>
              <a:rPr sz="1600" b="1" spc="-20" dirty="0">
                <a:latin typeface="Calibri"/>
                <a:cs typeface="Calibri"/>
              </a:rPr>
              <a:t>v</a:t>
            </a:r>
            <a:r>
              <a:rPr sz="1600" b="1" spc="-10" dirty="0">
                <a:latin typeface="Calibri"/>
                <a:cs typeface="Calibri"/>
              </a:rPr>
              <a:t>o</a:t>
            </a:r>
            <a:r>
              <a:rPr sz="1600" b="1" spc="-5" dirty="0">
                <a:latin typeface="Calibri"/>
                <a:cs typeface="Calibri"/>
              </a:rPr>
              <a:t>ri</a:t>
            </a:r>
            <a:r>
              <a:rPr sz="1600" b="1" spc="170" dirty="0">
                <a:latin typeface="Calibri"/>
                <a:cs typeface="Calibri"/>
              </a:rPr>
              <a:t> </a:t>
            </a:r>
            <a:r>
              <a:rPr sz="1600" b="1" dirty="0">
                <a:latin typeface="Calibri"/>
                <a:cs typeface="Calibri"/>
              </a:rPr>
              <a:t>e</a:t>
            </a:r>
            <a:r>
              <a:rPr sz="1600" b="1" spc="170" dirty="0">
                <a:latin typeface="Calibri"/>
                <a:cs typeface="Calibri"/>
              </a:rPr>
              <a:t> </a:t>
            </a:r>
            <a:r>
              <a:rPr sz="1600" b="1" spc="-5" dirty="0">
                <a:latin typeface="Calibri"/>
                <a:cs typeface="Calibri"/>
              </a:rPr>
              <a:t>d</a:t>
            </a:r>
            <a:r>
              <a:rPr sz="1600" b="1" spc="-10" dirty="0">
                <a:latin typeface="Calibri"/>
                <a:cs typeface="Calibri"/>
              </a:rPr>
              <a:t>e</a:t>
            </a:r>
            <a:r>
              <a:rPr sz="1600" b="1" spc="-5" dirty="0">
                <a:latin typeface="Calibri"/>
                <a:cs typeface="Calibri"/>
              </a:rPr>
              <a:t>i</a:t>
            </a:r>
            <a:r>
              <a:rPr sz="1600" b="1" spc="170" dirty="0">
                <a:latin typeface="Calibri"/>
                <a:cs typeface="Calibri"/>
              </a:rPr>
              <a:t> </a:t>
            </a:r>
            <a:r>
              <a:rPr sz="1600" b="1" spc="-5" dirty="0">
                <a:latin typeface="Calibri"/>
                <a:cs typeface="Calibri"/>
              </a:rPr>
              <a:t>S</a:t>
            </a:r>
            <a:r>
              <a:rPr sz="1600" b="1" spc="-10" dirty="0">
                <a:latin typeface="Calibri"/>
                <a:cs typeface="Calibri"/>
              </a:rPr>
              <a:t>e</a:t>
            </a:r>
            <a:r>
              <a:rPr sz="1600" b="1" spc="10" dirty="0">
                <a:latin typeface="Calibri"/>
                <a:cs typeface="Calibri"/>
              </a:rPr>
              <a:t>r</a:t>
            </a:r>
            <a:r>
              <a:rPr sz="1600" b="1" spc="-15" dirty="0">
                <a:latin typeface="Calibri"/>
                <a:cs typeface="Calibri"/>
              </a:rPr>
              <a:t>vi</a:t>
            </a:r>
            <a:r>
              <a:rPr sz="1600" b="1" spc="-5" dirty="0">
                <a:latin typeface="Calibri"/>
                <a:cs typeface="Calibri"/>
              </a:rPr>
              <a:t>z</a:t>
            </a:r>
            <a:r>
              <a:rPr sz="1600" b="1" dirty="0">
                <a:latin typeface="Calibri"/>
                <a:cs typeface="Calibri"/>
              </a:rPr>
              <a:t>i</a:t>
            </a:r>
            <a:r>
              <a:rPr sz="1600" b="1" spc="170" dirty="0">
                <a:latin typeface="Calibri"/>
                <a:cs typeface="Calibri"/>
              </a:rPr>
              <a:t> </a:t>
            </a:r>
            <a:r>
              <a:rPr sz="1600" b="1" spc="-10" dirty="0">
                <a:latin typeface="Calibri"/>
                <a:cs typeface="Calibri"/>
              </a:rPr>
              <a:t>(</a:t>
            </a:r>
            <a:r>
              <a:rPr sz="1600" b="1" spc="-20" dirty="0">
                <a:latin typeface="Calibri"/>
                <a:cs typeface="Calibri"/>
              </a:rPr>
              <a:t>co</a:t>
            </a:r>
            <a:r>
              <a:rPr sz="1600" b="1" spc="-5" dirty="0">
                <a:latin typeface="Calibri"/>
                <a:cs typeface="Calibri"/>
              </a:rPr>
              <a:t>m</a:t>
            </a:r>
            <a:r>
              <a:rPr sz="1600" b="1" spc="-15" dirty="0">
                <a:latin typeface="Calibri"/>
                <a:cs typeface="Calibri"/>
              </a:rPr>
              <a:t>p</a:t>
            </a:r>
            <a:r>
              <a:rPr sz="1600" b="1" spc="-25" dirty="0">
                <a:latin typeface="Calibri"/>
                <a:cs typeface="Calibri"/>
              </a:rPr>
              <a:t>r</a:t>
            </a:r>
            <a:r>
              <a:rPr sz="1600" b="1" spc="-10" dirty="0">
                <a:latin typeface="Calibri"/>
                <a:cs typeface="Calibri"/>
              </a:rPr>
              <a:t>e</a:t>
            </a:r>
            <a:r>
              <a:rPr sz="1600" b="1" spc="-20" dirty="0">
                <a:latin typeface="Calibri"/>
                <a:cs typeface="Calibri"/>
              </a:rPr>
              <a:t>s</a:t>
            </a:r>
            <a:r>
              <a:rPr sz="1600" b="1" spc="-5" dirty="0">
                <a:latin typeface="Calibri"/>
                <a:cs typeface="Calibri"/>
              </a:rPr>
              <a:t>i</a:t>
            </a:r>
            <a:r>
              <a:rPr sz="1600" b="1" spc="170" dirty="0">
                <a:latin typeface="Calibri"/>
                <a:cs typeface="Calibri"/>
              </a:rPr>
              <a:t> </a:t>
            </a:r>
            <a:r>
              <a:rPr sz="1600" b="1" spc="-5" dirty="0">
                <a:latin typeface="Calibri"/>
                <a:cs typeface="Calibri"/>
              </a:rPr>
              <a:t>i </a:t>
            </a:r>
            <a:r>
              <a:rPr sz="1600" b="1" spc="-15" dirty="0">
                <a:latin typeface="Calibri"/>
                <a:cs typeface="Calibri"/>
              </a:rPr>
              <a:t>SI</a:t>
            </a:r>
            <a:r>
              <a:rPr sz="1600" b="1" spc="-20" dirty="0">
                <a:latin typeface="Calibri"/>
                <a:cs typeface="Calibri"/>
              </a:rPr>
              <a:t>A</a:t>
            </a:r>
            <a:r>
              <a:rPr sz="1600" b="1" spc="-10" dirty="0">
                <a:latin typeface="Calibri"/>
                <a:cs typeface="Calibri"/>
              </a:rPr>
              <a:t>)</a:t>
            </a:r>
            <a:r>
              <a:rPr sz="1600" b="1" spc="5" dirty="0">
                <a:latin typeface="Calibri"/>
                <a:cs typeface="Calibri"/>
              </a:rPr>
              <a:t> </a:t>
            </a:r>
            <a:r>
              <a:rPr sz="1600" b="1" spc="-10" dirty="0">
                <a:latin typeface="Calibri"/>
                <a:cs typeface="Calibri"/>
              </a:rPr>
              <a:t>a</a:t>
            </a:r>
            <a:r>
              <a:rPr sz="1600" b="1" dirty="0">
                <a:latin typeface="Calibri"/>
                <a:cs typeface="Calibri"/>
              </a:rPr>
              <a:t> </a:t>
            </a:r>
            <a:r>
              <a:rPr sz="1600" b="1" spc="-20" dirty="0">
                <a:latin typeface="Calibri"/>
                <a:cs typeface="Calibri"/>
              </a:rPr>
              <a:t>so</a:t>
            </a:r>
            <a:r>
              <a:rPr sz="1600" b="1" dirty="0">
                <a:latin typeface="Calibri"/>
                <a:cs typeface="Calibri"/>
              </a:rPr>
              <a:t>g</a:t>
            </a:r>
            <a:r>
              <a:rPr sz="1600" b="1" spc="-25" dirty="0">
                <a:latin typeface="Calibri"/>
                <a:cs typeface="Calibri"/>
              </a:rPr>
              <a:t>g</a:t>
            </a:r>
            <a:r>
              <a:rPr sz="1600" b="1" spc="-20" dirty="0">
                <a:latin typeface="Calibri"/>
                <a:cs typeface="Calibri"/>
              </a:rPr>
              <a:t>e</a:t>
            </a:r>
            <a:r>
              <a:rPr sz="1600" b="1" spc="-30" dirty="0">
                <a:latin typeface="Calibri"/>
                <a:cs typeface="Calibri"/>
              </a:rPr>
              <a:t>t</a:t>
            </a:r>
            <a:r>
              <a:rPr sz="1600" b="1" spc="-10" dirty="0">
                <a:latin typeface="Calibri"/>
                <a:cs typeface="Calibri"/>
              </a:rPr>
              <a:t>ti</a:t>
            </a:r>
            <a:r>
              <a:rPr sz="1600" b="1" dirty="0">
                <a:latin typeface="Calibri"/>
                <a:cs typeface="Calibri"/>
              </a:rPr>
              <a:t> </a:t>
            </a:r>
            <a:r>
              <a:rPr sz="1600" b="1" spc="-160" dirty="0">
                <a:latin typeface="Calibri"/>
                <a:cs typeface="Calibri"/>
              </a:rPr>
              <a:t>T</a:t>
            </a:r>
            <a:r>
              <a:rPr sz="1600" b="1" spc="-10" dirty="0">
                <a:latin typeface="Calibri"/>
                <a:cs typeface="Calibri"/>
              </a:rPr>
              <a:t>e</a:t>
            </a:r>
            <a:r>
              <a:rPr sz="1600" b="1" dirty="0">
                <a:latin typeface="Calibri"/>
                <a:cs typeface="Calibri"/>
              </a:rPr>
              <a:t>rzi ai sensi dell’art. 177 del Codice.</a:t>
            </a:r>
          </a:p>
        </p:txBody>
      </p:sp>
    </p:spTree>
    <p:extLst>
      <p:ext uri="{BB962C8B-B14F-4D97-AF65-F5344CB8AC3E}">
        <p14:creationId xmlns:p14="http://schemas.microsoft.com/office/powerpoint/2010/main" val="16133201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42168" y="369148"/>
            <a:ext cx="276999" cy="5652139"/>
          </a:xfrm>
          <a:prstGeom prst="rect">
            <a:avLst/>
          </a:prstGeom>
        </p:spPr>
        <p:txBody>
          <a:bodyPr vert="vert" wrap="square" lIns="0" tIns="0" rIns="0" bIns="0" rtlCol="0">
            <a:spAutoFit/>
          </a:bodyPr>
          <a:lstStyle/>
          <a:p>
            <a:pPr marL="12700">
              <a:lnSpc>
                <a:spcPct val="100000"/>
              </a:lnSpc>
            </a:pPr>
            <a:r>
              <a:rPr sz="1800" b="1" spc="145" dirty="0">
                <a:latin typeface="Arial"/>
                <a:cs typeface="Arial"/>
              </a:rPr>
              <a:t>I</a:t>
            </a:r>
            <a:r>
              <a:rPr sz="1800" b="1" dirty="0">
                <a:latin typeface="Arial"/>
                <a:cs typeface="Arial"/>
              </a:rPr>
              <a:t>L </a:t>
            </a:r>
            <a:r>
              <a:rPr sz="1800" b="1" spc="-204" dirty="0">
                <a:latin typeface="Arial"/>
                <a:cs typeface="Arial"/>
              </a:rPr>
              <a:t> </a:t>
            </a:r>
            <a:r>
              <a:rPr sz="1800" b="1" spc="150" dirty="0">
                <a:latin typeface="Arial"/>
                <a:cs typeface="Arial"/>
              </a:rPr>
              <a:t>NU</a:t>
            </a:r>
            <a:r>
              <a:rPr sz="1800" b="1" spc="145" dirty="0">
                <a:latin typeface="Arial"/>
                <a:cs typeface="Arial"/>
              </a:rPr>
              <a:t>OV</a:t>
            </a:r>
            <a:r>
              <a:rPr sz="1800" b="1" dirty="0">
                <a:latin typeface="Arial"/>
                <a:cs typeface="Arial"/>
              </a:rPr>
              <a:t>O </a:t>
            </a:r>
            <a:r>
              <a:rPr sz="1800" b="1" spc="-204" dirty="0">
                <a:latin typeface="Arial"/>
                <a:cs typeface="Arial"/>
              </a:rPr>
              <a:t> </a:t>
            </a:r>
            <a:r>
              <a:rPr sz="1800" b="1" spc="145" dirty="0">
                <a:latin typeface="Arial"/>
                <a:cs typeface="Arial"/>
              </a:rPr>
              <a:t>Q</a:t>
            </a:r>
            <a:r>
              <a:rPr sz="1800" b="1" spc="150" dirty="0">
                <a:latin typeface="Arial"/>
                <a:cs typeface="Arial"/>
              </a:rPr>
              <a:t>UADR</a:t>
            </a:r>
            <a:r>
              <a:rPr sz="1800" b="1" dirty="0">
                <a:latin typeface="Arial"/>
                <a:cs typeface="Arial"/>
              </a:rPr>
              <a:t>O </a:t>
            </a:r>
            <a:r>
              <a:rPr sz="1800" b="1" spc="-204" dirty="0">
                <a:latin typeface="Arial"/>
                <a:cs typeface="Arial"/>
              </a:rPr>
              <a:t> </a:t>
            </a:r>
            <a:r>
              <a:rPr sz="1800" b="1" spc="150" dirty="0">
                <a:latin typeface="Arial"/>
                <a:cs typeface="Arial"/>
              </a:rPr>
              <a:t>N</a:t>
            </a:r>
            <a:r>
              <a:rPr sz="1800" b="1" spc="145" dirty="0">
                <a:latin typeface="Arial"/>
                <a:cs typeface="Arial"/>
              </a:rPr>
              <a:t>O</a:t>
            </a:r>
            <a:r>
              <a:rPr sz="1800" b="1" spc="150" dirty="0">
                <a:latin typeface="Arial"/>
                <a:cs typeface="Arial"/>
              </a:rPr>
              <a:t>RMA</a:t>
            </a:r>
            <a:r>
              <a:rPr sz="1800" b="1" spc="145" dirty="0">
                <a:latin typeface="Arial"/>
                <a:cs typeface="Arial"/>
              </a:rPr>
              <a:t>TIVO</a:t>
            </a:r>
            <a:endParaRPr sz="1800" dirty="0">
              <a:latin typeface="Arial"/>
              <a:cs typeface="Arial"/>
            </a:endParaRPr>
          </a:p>
        </p:txBody>
      </p:sp>
      <p:sp>
        <p:nvSpPr>
          <p:cNvPr id="3" name="object 3"/>
          <p:cNvSpPr/>
          <p:nvPr/>
        </p:nvSpPr>
        <p:spPr>
          <a:xfrm>
            <a:off x="179511" y="6234766"/>
            <a:ext cx="1441359" cy="520932"/>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p:nvPr/>
        </p:nvSpPr>
        <p:spPr>
          <a:xfrm>
            <a:off x="97002" y="189923"/>
            <a:ext cx="8515577" cy="334522"/>
          </a:xfrm>
          <a:custGeom>
            <a:avLst/>
            <a:gdLst/>
            <a:ahLst/>
            <a:cxnLst/>
            <a:rect l="l" t="t" r="r" b="b"/>
            <a:pathLst>
              <a:path w="8431088" h="392044">
                <a:moveTo>
                  <a:pt x="0" y="392044"/>
                </a:moveTo>
                <a:lnTo>
                  <a:pt x="8431088" y="392044"/>
                </a:lnTo>
                <a:lnTo>
                  <a:pt x="8431088" y="0"/>
                </a:lnTo>
                <a:lnTo>
                  <a:pt x="0" y="0"/>
                </a:lnTo>
                <a:lnTo>
                  <a:pt x="0" y="392044"/>
                </a:lnTo>
                <a:close/>
              </a:path>
            </a:pathLst>
          </a:custGeom>
          <a:solidFill>
            <a:srgbClr val="A90000"/>
          </a:solidFill>
        </p:spPr>
        <p:txBody>
          <a:bodyPr wrap="square" lIns="0" tIns="0" rIns="0" bIns="0" rtlCol="0">
            <a:spAutoFit/>
          </a:bodyPr>
          <a:lstStyle/>
          <a:p>
            <a:endParaRPr/>
          </a:p>
        </p:txBody>
      </p:sp>
      <p:sp>
        <p:nvSpPr>
          <p:cNvPr id="5" name="object 5"/>
          <p:cNvSpPr txBox="1">
            <a:spLocks noGrp="1"/>
          </p:cNvSpPr>
          <p:nvPr>
            <p:ph type="title"/>
          </p:nvPr>
        </p:nvSpPr>
        <p:spPr>
          <a:xfrm>
            <a:off x="97002" y="189923"/>
            <a:ext cx="8568396" cy="276999"/>
          </a:xfrm>
          <a:prstGeom prst="rect">
            <a:avLst/>
          </a:prstGeom>
        </p:spPr>
        <p:txBody>
          <a:bodyPr vert="horz" wrap="square" lIns="0" tIns="0" rIns="0" bIns="0" rtlCol="0">
            <a:spAutoFit/>
          </a:bodyPr>
          <a:lstStyle/>
          <a:p>
            <a:pPr marL="12700">
              <a:lnSpc>
                <a:spcPct val="100000"/>
              </a:lnSpc>
            </a:pPr>
            <a:r>
              <a:rPr lang="it-IT" spc="-5" dirty="0">
                <a:latin typeface="Arial" charset="0"/>
                <a:ea typeface="Arial" charset="0"/>
                <a:cs typeface="Arial" charset="0"/>
              </a:rPr>
              <a:t>Il Decreto Legge </a:t>
            </a:r>
            <a:r>
              <a:rPr lang="it-IT" spc="20" dirty="0">
                <a:solidFill>
                  <a:srgbClr val="FFFFFF"/>
                </a:solidFill>
                <a:latin typeface="Arial" charset="0"/>
                <a:ea typeface="Arial" charset="0"/>
                <a:cs typeface="Arial" charset="0"/>
              </a:rPr>
              <a:t>“ Sblocca Cantieri” 18 Aprile 2019, n. 32 </a:t>
            </a:r>
            <a:r>
              <a:rPr lang="mr-IN" spc="-5" dirty="0">
                <a:latin typeface="Arial" charset="0"/>
                <a:ea typeface="Arial" charset="0"/>
                <a:cs typeface="Arial" charset="0"/>
              </a:rPr>
              <a:t>–</a:t>
            </a:r>
            <a:r>
              <a:rPr lang="it-IT" spc="-5" dirty="0">
                <a:latin typeface="Arial" charset="0"/>
                <a:ea typeface="Arial" charset="0"/>
                <a:cs typeface="Arial" charset="0"/>
              </a:rPr>
              <a:t> </a:t>
            </a:r>
            <a:r>
              <a:rPr lang="it-IT" dirty="0">
                <a:latin typeface="Arial" charset="0"/>
                <a:ea typeface="Arial" charset="0"/>
                <a:cs typeface="Arial" charset="0"/>
              </a:rPr>
              <a:t>Ulteriori Modifiche</a:t>
            </a:r>
            <a:endParaRPr spc="-20" dirty="0">
              <a:latin typeface="Arial" charset="0"/>
              <a:ea typeface="Arial" charset="0"/>
              <a:cs typeface="Arial" charset="0"/>
            </a:endParaRPr>
          </a:p>
        </p:txBody>
      </p:sp>
      <p:sp>
        <p:nvSpPr>
          <p:cNvPr id="7" name="object 7"/>
          <p:cNvSpPr txBox="1"/>
          <p:nvPr/>
        </p:nvSpPr>
        <p:spPr>
          <a:xfrm>
            <a:off x="1822029" y="6442592"/>
            <a:ext cx="5065521" cy="307777"/>
          </a:xfrm>
          <a:prstGeom prst="rect">
            <a:avLst/>
          </a:prstGeom>
        </p:spPr>
        <p:txBody>
          <a:bodyPr vert="horz" wrap="square" lIns="0" tIns="0" rIns="0" bIns="0" rtlCol="0">
            <a:spAutoFit/>
          </a:bodyPr>
          <a:lstStyle/>
          <a:p>
            <a:pPr marL="12700" algn="ctr">
              <a:lnSpc>
                <a:spcPct val="100000"/>
              </a:lnSpc>
            </a:pPr>
            <a:r>
              <a:rPr lang="it-IT" sz="10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000" b="1" spc="-10" dirty="0">
                <a:latin typeface="Arial" panose="020B0604020202020204" pitchFamily="34" charset="0"/>
                <a:cs typeface="Arial" panose="020B0604020202020204" pitchFamily="34" charset="0"/>
              </a:rPr>
              <a:t>Componente Consiglio Superiore dei Lavori Pubblici</a:t>
            </a:r>
            <a:endParaRPr lang="it-IT" sz="1000" b="1" spc="-5" dirty="0">
              <a:latin typeface="Arial" panose="020B0604020202020204" pitchFamily="34" charset="0"/>
              <a:cs typeface="Arial" panose="020B0604020202020204" pitchFamily="34" charset="0"/>
            </a:endParaRPr>
          </a:p>
        </p:txBody>
      </p:sp>
      <p:sp>
        <p:nvSpPr>
          <p:cNvPr id="8" name="Rettangolo 7"/>
          <p:cNvSpPr/>
          <p:nvPr/>
        </p:nvSpPr>
        <p:spPr>
          <a:xfrm>
            <a:off x="273028" y="570533"/>
            <a:ext cx="8216344" cy="5878532"/>
          </a:xfrm>
          <a:prstGeom prst="rect">
            <a:avLst/>
          </a:prstGeom>
        </p:spPr>
        <p:txBody>
          <a:bodyPr wrap="square">
            <a:spAutoFit/>
          </a:bodyPr>
          <a:lstStyle/>
          <a:p>
            <a:pPr marL="342900" lvl="0" indent="-342900">
              <a:spcAft>
                <a:spcPts val="0"/>
              </a:spcAft>
              <a:buFont typeface="Wingdings" charset="2"/>
              <a:buChar char="Ø"/>
            </a:pPr>
            <a:r>
              <a:rPr lang="it-IT" sz="2000" b="1" dirty="0">
                <a:latin typeface="Calibri" charset="0"/>
                <a:ea typeface="Times New Roman" charset="0"/>
                <a:cs typeface="Times New Roman" charset="0"/>
              </a:rPr>
              <a:t>Modifiche Delle Soglie Relative Ai Contratti Sotto Soglia </a:t>
            </a:r>
          </a:p>
          <a:p>
            <a:pPr lvl="0">
              <a:spcAft>
                <a:spcPts val="0"/>
              </a:spcAft>
            </a:pPr>
            <a:endParaRPr lang="it-IT" sz="800" dirty="0">
              <a:latin typeface="Calibri" charset="0"/>
              <a:ea typeface="Times New Roman" charset="0"/>
              <a:cs typeface="Times New Roman" charset="0"/>
            </a:endParaRPr>
          </a:p>
          <a:p>
            <a:pPr lvl="0">
              <a:spcAft>
                <a:spcPts val="0"/>
              </a:spcAft>
            </a:pPr>
            <a:r>
              <a:rPr lang="it-IT" dirty="0">
                <a:latin typeface="Calibri" charset="0"/>
                <a:ea typeface="Times New Roman" charset="0"/>
                <a:cs typeface="Times New Roman" charset="0"/>
              </a:rPr>
              <a:t>In particolare è prevista: </a:t>
            </a:r>
          </a:p>
          <a:p>
            <a:pPr lvl="0">
              <a:spcAft>
                <a:spcPts val="0"/>
              </a:spcAft>
            </a:pPr>
            <a:endParaRPr lang="it-IT" sz="800" dirty="0">
              <a:latin typeface="Calibri" charset="0"/>
              <a:ea typeface="Times New Roman" charset="0"/>
              <a:cs typeface="Times New Roman" charset="0"/>
            </a:endParaRPr>
          </a:p>
          <a:p>
            <a:pPr marL="273050" indent="-260350" algn="just">
              <a:buFont typeface="Arial" charset="0"/>
              <a:buChar char="•"/>
            </a:pPr>
            <a:r>
              <a:rPr lang="it-IT" dirty="0">
                <a:latin typeface="Calibri" charset="0"/>
                <a:ea typeface="Times New Roman" charset="0"/>
                <a:cs typeface="Times New Roman" charset="0"/>
              </a:rPr>
              <a:t>La possibilità per affidamenti di importo </a:t>
            </a:r>
            <a:r>
              <a:rPr lang="it-IT" b="1" dirty="0">
                <a:latin typeface="Calibri" charset="0"/>
                <a:ea typeface="Times New Roman" charset="0"/>
                <a:cs typeface="Times New Roman" charset="0"/>
              </a:rPr>
              <a:t>pari o superiori ai 40.000 euro e  inferiori ai 150.000 euro</a:t>
            </a:r>
            <a:r>
              <a:rPr lang="it-IT" dirty="0">
                <a:latin typeface="Calibri" charset="0"/>
                <a:ea typeface="Times New Roman" charset="0"/>
                <a:cs typeface="Times New Roman" charset="0"/>
              </a:rPr>
              <a:t> </a:t>
            </a:r>
            <a:r>
              <a:rPr lang="it-IT" b="1" dirty="0">
                <a:latin typeface="Calibri" charset="0"/>
                <a:ea typeface="Times New Roman" charset="0"/>
                <a:cs typeface="Times New Roman" charset="0"/>
              </a:rPr>
              <a:t>per i lavori</a:t>
            </a:r>
            <a:r>
              <a:rPr lang="it-IT" dirty="0">
                <a:latin typeface="Calibri" charset="0"/>
                <a:ea typeface="Times New Roman" charset="0"/>
                <a:cs typeface="Times New Roman" charset="0"/>
              </a:rPr>
              <a:t>, </a:t>
            </a:r>
            <a:r>
              <a:rPr lang="it-IT" b="1" dirty="0">
                <a:latin typeface="Calibri" charset="0"/>
                <a:ea typeface="Times New Roman" charset="0"/>
                <a:cs typeface="Times New Roman" charset="0"/>
              </a:rPr>
              <a:t>o alle soglie di cui all’art. 35 per le forniture e i servizi</a:t>
            </a:r>
            <a:r>
              <a:rPr lang="it-IT" dirty="0">
                <a:latin typeface="Calibri" charset="0"/>
                <a:ea typeface="Times New Roman" charset="0"/>
                <a:cs typeface="Times New Roman" charset="0"/>
              </a:rPr>
              <a:t>,  di procedere </a:t>
            </a:r>
            <a:r>
              <a:rPr lang="it-IT" b="1" dirty="0">
                <a:latin typeface="Calibri" charset="0"/>
                <a:ea typeface="Times New Roman" charset="0"/>
                <a:cs typeface="Times New Roman" charset="0"/>
              </a:rPr>
              <a:t>con affidamento diretto previa valutazione di tre preventivi</a:t>
            </a:r>
            <a:r>
              <a:rPr lang="it-IT" dirty="0">
                <a:latin typeface="Calibri" charset="0"/>
                <a:ea typeface="Times New Roman" charset="0"/>
                <a:cs typeface="Times New Roman" charset="0"/>
              </a:rPr>
              <a:t>, ove esistenti, </a:t>
            </a:r>
            <a:r>
              <a:rPr lang="it-IT" b="1" dirty="0">
                <a:latin typeface="Calibri" charset="0"/>
                <a:ea typeface="Times New Roman" charset="0"/>
                <a:cs typeface="Times New Roman" charset="0"/>
              </a:rPr>
              <a:t>per i lavori, e, per i servizi e le forniture, di almeno 5 operatori economici </a:t>
            </a:r>
            <a:r>
              <a:rPr lang="it-IT" dirty="0"/>
              <a:t>(art. 1 comma 20 </a:t>
            </a:r>
            <a:r>
              <a:rPr lang="it-IT" dirty="0" err="1"/>
              <a:t>let</a:t>
            </a:r>
            <a:r>
              <a:rPr lang="it-IT" dirty="0"/>
              <a:t>. h </a:t>
            </a:r>
            <a:r>
              <a:rPr lang="it-IT" dirty="0" err="1"/>
              <a:t>pt</a:t>
            </a:r>
            <a:r>
              <a:rPr lang="it-IT" dirty="0"/>
              <a:t>. 1 di modifica art. 36 del Codice)</a:t>
            </a:r>
          </a:p>
          <a:p>
            <a:pPr marL="273050" indent="-260350" algn="just">
              <a:buFont typeface="Arial" charset="0"/>
              <a:buChar char="•"/>
            </a:pPr>
            <a:r>
              <a:rPr lang="it-IT" dirty="0">
                <a:latin typeface="Calibri" charset="0"/>
                <a:ea typeface="Times New Roman" charset="0"/>
                <a:cs typeface="Times New Roman" charset="0"/>
              </a:rPr>
              <a:t>La possibilità di utilizzo della </a:t>
            </a:r>
            <a:r>
              <a:rPr lang="it-IT" b="1" dirty="0">
                <a:latin typeface="Calibri" charset="0"/>
                <a:ea typeface="Times New Roman" charset="0"/>
                <a:cs typeface="Times New Roman" charset="0"/>
              </a:rPr>
              <a:t>procedura negoziata </a:t>
            </a:r>
            <a:r>
              <a:rPr lang="it-IT" dirty="0">
                <a:latin typeface="Calibri" charset="0"/>
                <a:ea typeface="Times New Roman" charset="0"/>
                <a:cs typeface="Times New Roman" charset="0"/>
              </a:rPr>
              <a:t>previa consultazione, ove esistenti, di almeno </a:t>
            </a:r>
            <a:r>
              <a:rPr lang="it-IT" b="1" dirty="0">
                <a:latin typeface="Calibri" charset="0"/>
                <a:ea typeface="Times New Roman" charset="0"/>
                <a:cs typeface="Times New Roman" charset="0"/>
              </a:rPr>
              <a:t>dieci operatori </a:t>
            </a:r>
            <a:r>
              <a:rPr lang="it-IT" dirty="0">
                <a:latin typeface="Calibri" charset="0"/>
                <a:ea typeface="Times New Roman" charset="0"/>
                <a:cs typeface="Times New Roman" charset="0"/>
              </a:rPr>
              <a:t>economici </a:t>
            </a:r>
            <a:r>
              <a:rPr lang="it-IT" b="1" dirty="0">
                <a:latin typeface="Calibri" charset="0"/>
                <a:ea typeface="Times New Roman" charset="0"/>
                <a:cs typeface="Times New Roman" charset="0"/>
              </a:rPr>
              <a:t>per i lavori </a:t>
            </a:r>
            <a:r>
              <a:rPr lang="it-IT" dirty="0">
                <a:latin typeface="Calibri" charset="0"/>
                <a:ea typeface="Times New Roman" charset="0"/>
                <a:cs typeface="Times New Roman" charset="0"/>
              </a:rPr>
              <a:t>di importo compreso tra </a:t>
            </a:r>
            <a:r>
              <a:rPr lang="it-IT" b="1" dirty="0">
                <a:latin typeface="Calibri" charset="0"/>
                <a:ea typeface="Times New Roman" charset="0"/>
                <a:cs typeface="Times New Roman" charset="0"/>
              </a:rPr>
              <a:t>150.000 e 350.000 </a:t>
            </a:r>
            <a:r>
              <a:rPr lang="it-IT" dirty="0">
                <a:latin typeface="Calibri" charset="0"/>
                <a:ea typeface="Times New Roman" charset="0"/>
                <a:cs typeface="Times New Roman" charset="0"/>
              </a:rPr>
              <a:t>euro </a:t>
            </a:r>
            <a:r>
              <a:rPr lang="it-IT" dirty="0"/>
              <a:t>(art. 1 comma 20 </a:t>
            </a:r>
            <a:r>
              <a:rPr lang="it-IT" dirty="0" err="1"/>
              <a:t>let</a:t>
            </a:r>
            <a:r>
              <a:rPr lang="it-IT" dirty="0"/>
              <a:t>. h </a:t>
            </a:r>
            <a:r>
              <a:rPr lang="it-IT" dirty="0" err="1"/>
              <a:t>pt</a:t>
            </a:r>
            <a:r>
              <a:rPr lang="it-IT" dirty="0"/>
              <a:t>. 2 di modifica art. 36 del Codice)</a:t>
            </a:r>
          </a:p>
          <a:p>
            <a:pPr marL="273050" indent="-260350" algn="just">
              <a:buFont typeface="Arial" charset="0"/>
              <a:buChar char="•"/>
            </a:pPr>
            <a:r>
              <a:rPr lang="it-IT" dirty="0">
                <a:latin typeface="Calibri" charset="0"/>
                <a:ea typeface="Times New Roman" charset="0"/>
                <a:cs typeface="Times New Roman" charset="0"/>
              </a:rPr>
              <a:t>La possibilità di utilizzo della </a:t>
            </a:r>
            <a:r>
              <a:rPr lang="it-IT" b="1" dirty="0">
                <a:latin typeface="Calibri" charset="0"/>
                <a:ea typeface="Times New Roman" charset="0"/>
                <a:cs typeface="Times New Roman" charset="0"/>
              </a:rPr>
              <a:t>procedura negoziata </a:t>
            </a:r>
            <a:r>
              <a:rPr lang="it-IT" dirty="0">
                <a:latin typeface="Calibri" charset="0"/>
                <a:ea typeface="Times New Roman" charset="0"/>
                <a:cs typeface="Times New Roman" charset="0"/>
              </a:rPr>
              <a:t>previa consultazione, ove esistenti, di almeno </a:t>
            </a:r>
            <a:r>
              <a:rPr lang="it-IT" b="1" dirty="0">
                <a:latin typeface="Calibri" charset="0"/>
                <a:ea typeface="Times New Roman" charset="0"/>
                <a:cs typeface="Times New Roman" charset="0"/>
              </a:rPr>
              <a:t>quindici operatori </a:t>
            </a:r>
            <a:r>
              <a:rPr lang="it-IT" dirty="0">
                <a:latin typeface="Calibri" charset="0"/>
                <a:ea typeface="Times New Roman" charset="0"/>
                <a:cs typeface="Times New Roman" charset="0"/>
              </a:rPr>
              <a:t>economici </a:t>
            </a:r>
            <a:r>
              <a:rPr lang="it-IT" b="1" dirty="0">
                <a:latin typeface="Calibri" charset="0"/>
                <a:ea typeface="Times New Roman" charset="0"/>
                <a:cs typeface="Times New Roman" charset="0"/>
              </a:rPr>
              <a:t>per i lavori </a:t>
            </a:r>
            <a:r>
              <a:rPr lang="it-IT" dirty="0">
                <a:latin typeface="Calibri" charset="0"/>
                <a:ea typeface="Times New Roman" charset="0"/>
                <a:cs typeface="Times New Roman" charset="0"/>
              </a:rPr>
              <a:t>di importo compreso tra </a:t>
            </a:r>
            <a:r>
              <a:rPr lang="it-IT" b="1" dirty="0">
                <a:latin typeface="Calibri" charset="0"/>
                <a:ea typeface="Times New Roman" charset="0"/>
                <a:cs typeface="Times New Roman" charset="0"/>
              </a:rPr>
              <a:t>350.000 e 1.000.000 </a:t>
            </a:r>
            <a:r>
              <a:rPr lang="it-IT" dirty="0">
                <a:latin typeface="Calibri" charset="0"/>
                <a:ea typeface="Times New Roman" charset="0"/>
                <a:cs typeface="Times New Roman" charset="0"/>
              </a:rPr>
              <a:t>euro </a:t>
            </a:r>
            <a:r>
              <a:rPr lang="it-IT" dirty="0"/>
              <a:t>(art. 1 comma 20 </a:t>
            </a:r>
            <a:r>
              <a:rPr lang="it-IT" dirty="0" err="1"/>
              <a:t>let</a:t>
            </a:r>
            <a:r>
              <a:rPr lang="it-IT" dirty="0"/>
              <a:t>. h </a:t>
            </a:r>
            <a:r>
              <a:rPr lang="it-IT" dirty="0" err="1"/>
              <a:t>pt</a:t>
            </a:r>
            <a:r>
              <a:rPr lang="it-IT" dirty="0"/>
              <a:t>. 2 di modifica art. 36 del Codice)</a:t>
            </a:r>
            <a:endParaRPr lang="it-IT" dirty="0">
              <a:latin typeface="Calibri" charset="0"/>
              <a:ea typeface="Times New Roman" charset="0"/>
              <a:cs typeface="Times New Roman" charset="0"/>
            </a:endParaRPr>
          </a:p>
          <a:p>
            <a:pPr lvl="0">
              <a:spcAft>
                <a:spcPts val="0"/>
              </a:spcAft>
            </a:pPr>
            <a:endParaRPr lang="it-IT" sz="800" dirty="0">
              <a:latin typeface="Calibri" charset="0"/>
              <a:ea typeface="Times New Roman" charset="0"/>
              <a:cs typeface="Times New Roman" charset="0"/>
            </a:endParaRPr>
          </a:p>
          <a:p>
            <a:pPr marL="285750" indent="-285750" algn="just">
              <a:buFont typeface="Arial" charset="0"/>
              <a:buChar char="•"/>
            </a:pPr>
            <a:r>
              <a:rPr lang="it-IT" dirty="0">
                <a:latin typeface="Calibri" charset="0"/>
                <a:ea typeface="Times New Roman" charset="0"/>
                <a:cs typeface="Times New Roman" charset="0"/>
              </a:rPr>
              <a:t>Per i lavori di importo </a:t>
            </a:r>
            <a:r>
              <a:rPr lang="it-IT" b="1" dirty="0">
                <a:latin typeface="Calibri" charset="0"/>
                <a:ea typeface="Times New Roman" charset="0"/>
                <a:cs typeface="Times New Roman" charset="0"/>
              </a:rPr>
              <a:t>pari o superiore a 1.000.000 euro e fino alle soglie di cui all’articolo 35 </a:t>
            </a:r>
            <a:r>
              <a:rPr lang="it-IT" dirty="0">
                <a:latin typeface="Calibri" charset="0"/>
                <a:ea typeface="Times New Roman" charset="0"/>
                <a:cs typeface="Times New Roman" charset="0"/>
              </a:rPr>
              <a:t>si applicano le procedure aperte (art. 60), fatto salvo quanto previsto dall’articolo 97, comma 8 (esclusione automatica quando il numero delle offerte ammesse è superiore a dieci) </a:t>
            </a:r>
            <a:r>
              <a:rPr lang="it-IT" dirty="0"/>
              <a:t>(art. 1 comma 20 </a:t>
            </a:r>
            <a:r>
              <a:rPr lang="it-IT" dirty="0" err="1"/>
              <a:t>let</a:t>
            </a:r>
            <a:r>
              <a:rPr lang="it-IT" dirty="0"/>
              <a:t>. h </a:t>
            </a:r>
            <a:r>
              <a:rPr lang="it-IT" dirty="0" err="1"/>
              <a:t>pt</a:t>
            </a:r>
            <a:r>
              <a:rPr lang="it-IT" dirty="0"/>
              <a:t>. 3 di modifica art. 36 del Codice)</a:t>
            </a:r>
            <a:r>
              <a:rPr lang="it-IT" dirty="0">
                <a:latin typeface="Calibri" charset="0"/>
                <a:ea typeface="Times New Roman" charset="0"/>
                <a:cs typeface="Times New Roman" charset="0"/>
              </a:rPr>
              <a:t>.</a:t>
            </a:r>
          </a:p>
          <a:p>
            <a:pPr lvl="0" algn="just">
              <a:spcAft>
                <a:spcPts val="0"/>
              </a:spcAft>
            </a:pPr>
            <a:endParaRPr lang="it-IT" sz="800" dirty="0">
              <a:effectLst/>
              <a:latin typeface="Calibri" charset="0"/>
              <a:ea typeface="Times New Roman" charset="0"/>
              <a:cs typeface="Times New Roman" charset="0"/>
            </a:endParaRPr>
          </a:p>
        </p:txBody>
      </p:sp>
    </p:spTree>
    <p:extLst>
      <p:ext uri="{BB962C8B-B14F-4D97-AF65-F5344CB8AC3E}">
        <p14:creationId xmlns:p14="http://schemas.microsoft.com/office/powerpoint/2010/main" val="1374624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34052" y="369149"/>
            <a:ext cx="285115" cy="4147820"/>
          </a:xfrm>
          <a:prstGeom prst="rect">
            <a:avLst/>
          </a:prstGeom>
        </p:spPr>
        <p:txBody>
          <a:bodyPr vert="vert" wrap="square" lIns="0" tIns="0" rIns="0" bIns="0" rtlCol="0">
            <a:spAutoFit/>
          </a:bodyPr>
          <a:lstStyle/>
          <a:p>
            <a:pPr marL="12700">
              <a:lnSpc>
                <a:spcPct val="100000"/>
              </a:lnSpc>
            </a:pPr>
            <a:r>
              <a:rPr sz="1800" b="1" spc="145">
                <a:latin typeface="Arial"/>
                <a:cs typeface="Arial"/>
              </a:rPr>
              <a:t>I</a:t>
            </a:r>
            <a:r>
              <a:rPr sz="1800" b="1">
                <a:latin typeface="Arial"/>
                <a:cs typeface="Arial"/>
              </a:rPr>
              <a:t>L </a:t>
            </a:r>
            <a:r>
              <a:rPr sz="1800" b="1" spc="-204">
                <a:latin typeface="Arial"/>
                <a:cs typeface="Arial"/>
              </a:rPr>
              <a:t> </a:t>
            </a:r>
            <a:r>
              <a:rPr sz="1800" b="1" spc="150">
                <a:latin typeface="Arial"/>
                <a:cs typeface="Arial"/>
              </a:rPr>
              <a:t>NU</a:t>
            </a:r>
            <a:r>
              <a:rPr sz="1800" b="1" spc="145">
                <a:latin typeface="Arial"/>
                <a:cs typeface="Arial"/>
              </a:rPr>
              <a:t>OV</a:t>
            </a:r>
            <a:r>
              <a:rPr sz="1800" b="1">
                <a:latin typeface="Arial"/>
                <a:cs typeface="Arial"/>
              </a:rPr>
              <a:t>O </a:t>
            </a:r>
            <a:r>
              <a:rPr sz="1800" b="1" spc="-204">
                <a:latin typeface="Arial"/>
                <a:cs typeface="Arial"/>
              </a:rPr>
              <a:t> </a:t>
            </a:r>
            <a:r>
              <a:rPr sz="1800" b="1" spc="145">
                <a:latin typeface="Arial"/>
                <a:cs typeface="Arial"/>
              </a:rPr>
              <a:t>Q</a:t>
            </a:r>
            <a:r>
              <a:rPr sz="1800" b="1" spc="150">
                <a:latin typeface="Arial"/>
                <a:cs typeface="Arial"/>
              </a:rPr>
              <a:t>UADR</a:t>
            </a:r>
            <a:r>
              <a:rPr sz="1800" b="1">
                <a:latin typeface="Arial"/>
                <a:cs typeface="Arial"/>
              </a:rPr>
              <a:t>O </a:t>
            </a:r>
            <a:r>
              <a:rPr sz="1800" b="1" spc="-204">
                <a:latin typeface="Arial"/>
                <a:cs typeface="Arial"/>
              </a:rPr>
              <a:t> </a:t>
            </a:r>
            <a:r>
              <a:rPr sz="1800" b="1" spc="150">
                <a:latin typeface="Arial"/>
                <a:cs typeface="Arial"/>
              </a:rPr>
              <a:t>N</a:t>
            </a:r>
            <a:r>
              <a:rPr sz="1800" b="1" spc="145">
                <a:latin typeface="Arial"/>
                <a:cs typeface="Arial"/>
              </a:rPr>
              <a:t>O</a:t>
            </a:r>
            <a:r>
              <a:rPr sz="1800" b="1" spc="150">
                <a:latin typeface="Arial"/>
                <a:cs typeface="Arial"/>
              </a:rPr>
              <a:t>RMA</a:t>
            </a:r>
            <a:r>
              <a:rPr sz="1800" b="1" spc="145">
                <a:latin typeface="Arial"/>
                <a:cs typeface="Arial"/>
              </a:rPr>
              <a:t>TIVO</a:t>
            </a:r>
            <a:endParaRPr sz="1800">
              <a:latin typeface="Arial"/>
              <a:cs typeface="Arial"/>
            </a:endParaRPr>
          </a:p>
        </p:txBody>
      </p:sp>
      <p:sp>
        <p:nvSpPr>
          <p:cNvPr id="3" name="object 3"/>
          <p:cNvSpPr/>
          <p:nvPr/>
        </p:nvSpPr>
        <p:spPr>
          <a:xfrm>
            <a:off x="179511" y="6234766"/>
            <a:ext cx="1441359" cy="520932"/>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p:nvPr/>
        </p:nvSpPr>
        <p:spPr>
          <a:xfrm>
            <a:off x="97002" y="189923"/>
            <a:ext cx="8515577" cy="334522"/>
          </a:xfrm>
          <a:custGeom>
            <a:avLst/>
            <a:gdLst/>
            <a:ahLst/>
            <a:cxnLst/>
            <a:rect l="l" t="t" r="r" b="b"/>
            <a:pathLst>
              <a:path w="8431088" h="392044">
                <a:moveTo>
                  <a:pt x="0" y="392044"/>
                </a:moveTo>
                <a:lnTo>
                  <a:pt x="8431088" y="392044"/>
                </a:lnTo>
                <a:lnTo>
                  <a:pt x="8431088" y="0"/>
                </a:lnTo>
                <a:lnTo>
                  <a:pt x="0" y="0"/>
                </a:lnTo>
                <a:lnTo>
                  <a:pt x="0" y="392044"/>
                </a:lnTo>
                <a:close/>
              </a:path>
            </a:pathLst>
          </a:custGeom>
          <a:solidFill>
            <a:srgbClr val="A90000"/>
          </a:solidFill>
        </p:spPr>
        <p:txBody>
          <a:bodyPr wrap="square" lIns="0" tIns="0" rIns="0" bIns="0" rtlCol="0">
            <a:spAutoFit/>
          </a:bodyPr>
          <a:lstStyle/>
          <a:p>
            <a:endParaRPr/>
          </a:p>
        </p:txBody>
      </p:sp>
      <p:sp>
        <p:nvSpPr>
          <p:cNvPr id="5" name="object 5"/>
          <p:cNvSpPr txBox="1">
            <a:spLocks noGrp="1"/>
          </p:cNvSpPr>
          <p:nvPr>
            <p:ph type="title"/>
          </p:nvPr>
        </p:nvSpPr>
        <p:spPr>
          <a:xfrm>
            <a:off x="97002" y="189923"/>
            <a:ext cx="8568396" cy="276999"/>
          </a:xfrm>
          <a:prstGeom prst="rect">
            <a:avLst/>
          </a:prstGeom>
        </p:spPr>
        <p:txBody>
          <a:bodyPr vert="horz" wrap="square" lIns="0" tIns="0" rIns="0" bIns="0" rtlCol="0">
            <a:spAutoFit/>
          </a:bodyPr>
          <a:lstStyle/>
          <a:p>
            <a:pPr marL="12700">
              <a:lnSpc>
                <a:spcPct val="100000"/>
              </a:lnSpc>
            </a:pPr>
            <a:r>
              <a:rPr lang="it-IT" spc="-5">
                <a:latin typeface="Arial" charset="0"/>
                <a:ea typeface="Arial" charset="0"/>
                <a:cs typeface="Arial" charset="0"/>
              </a:rPr>
              <a:t>Il Decreto Legge </a:t>
            </a:r>
            <a:r>
              <a:rPr lang="it-IT" spc="20">
                <a:solidFill>
                  <a:srgbClr val="FFFFFF"/>
                </a:solidFill>
                <a:latin typeface="Arial" charset="0"/>
                <a:ea typeface="Arial" charset="0"/>
                <a:cs typeface="Arial" charset="0"/>
              </a:rPr>
              <a:t>“ Sblocca Cantieri” 18 Aprile 2019, n. 32</a:t>
            </a:r>
            <a:r>
              <a:rPr lang="mr-IN" spc="-5">
                <a:latin typeface="Arial" charset="0"/>
                <a:ea typeface="Arial" charset="0"/>
                <a:cs typeface="Arial" charset="0"/>
              </a:rPr>
              <a:t>–</a:t>
            </a:r>
            <a:r>
              <a:rPr lang="it-IT" spc="-5">
                <a:latin typeface="Arial" charset="0"/>
                <a:ea typeface="Arial" charset="0"/>
                <a:cs typeface="Arial" charset="0"/>
              </a:rPr>
              <a:t> </a:t>
            </a:r>
            <a:r>
              <a:rPr lang="it-IT">
                <a:latin typeface="Arial" charset="0"/>
                <a:ea typeface="Arial" charset="0"/>
                <a:cs typeface="Arial" charset="0"/>
              </a:rPr>
              <a:t>Ulteriori Modifiche</a:t>
            </a:r>
            <a:endParaRPr spc="-20">
              <a:latin typeface="Arial" charset="0"/>
              <a:ea typeface="Arial" charset="0"/>
              <a:cs typeface="Arial" charset="0"/>
            </a:endParaRPr>
          </a:p>
        </p:txBody>
      </p:sp>
      <p:sp>
        <p:nvSpPr>
          <p:cNvPr id="7" name="object 7"/>
          <p:cNvSpPr txBox="1"/>
          <p:nvPr/>
        </p:nvSpPr>
        <p:spPr>
          <a:xfrm>
            <a:off x="1822029" y="6447921"/>
            <a:ext cx="5065521" cy="307777"/>
          </a:xfrm>
          <a:prstGeom prst="rect">
            <a:avLst/>
          </a:prstGeom>
        </p:spPr>
        <p:txBody>
          <a:bodyPr vert="horz" wrap="square" lIns="0" tIns="0" rIns="0" bIns="0" rtlCol="0">
            <a:spAutoFit/>
          </a:bodyPr>
          <a:lstStyle/>
          <a:p>
            <a:pPr marL="12700" algn="ctr">
              <a:lnSpc>
                <a:spcPct val="100000"/>
              </a:lnSpc>
            </a:pPr>
            <a:r>
              <a:rPr lang="it-IT" sz="10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000" b="1" spc="-10" dirty="0">
                <a:latin typeface="Arial" panose="020B0604020202020204" pitchFamily="34" charset="0"/>
                <a:cs typeface="Arial" panose="020B0604020202020204" pitchFamily="34" charset="0"/>
              </a:rPr>
              <a:t>Componente Consiglio Superiore dei Lavori Pubblici</a:t>
            </a:r>
            <a:endParaRPr lang="it-IT" sz="1000" b="1" spc="-5" dirty="0">
              <a:latin typeface="Arial" panose="020B0604020202020204" pitchFamily="34" charset="0"/>
              <a:cs typeface="Arial" panose="020B0604020202020204" pitchFamily="34" charset="0"/>
            </a:endParaRPr>
          </a:p>
        </p:txBody>
      </p:sp>
      <p:sp>
        <p:nvSpPr>
          <p:cNvPr id="6" name="Rettangolo 5"/>
          <p:cNvSpPr/>
          <p:nvPr/>
        </p:nvSpPr>
        <p:spPr>
          <a:xfrm>
            <a:off x="179511" y="533351"/>
            <a:ext cx="8354889" cy="6032421"/>
          </a:xfrm>
          <a:prstGeom prst="rect">
            <a:avLst/>
          </a:prstGeom>
        </p:spPr>
        <p:txBody>
          <a:bodyPr wrap="square">
            <a:spAutoFit/>
          </a:bodyPr>
          <a:lstStyle/>
          <a:p>
            <a:pPr algn="just"/>
            <a:endParaRPr lang="it-IT" sz="800" dirty="0"/>
          </a:p>
          <a:p>
            <a:pPr marL="285750" indent="-285750">
              <a:buFont typeface="Wingdings" charset="2"/>
              <a:buChar char="Ø"/>
            </a:pPr>
            <a:r>
              <a:rPr lang="it-IT" sz="2000" b="1" dirty="0"/>
              <a:t>Criteri di aggiudicazione </a:t>
            </a:r>
          </a:p>
          <a:p>
            <a:endParaRPr lang="it-IT" sz="800" dirty="0"/>
          </a:p>
          <a:p>
            <a:pPr marL="285750" indent="-285750" algn="just">
              <a:buFont typeface="Arial" charset="0"/>
              <a:buChar char="•"/>
            </a:pPr>
            <a:r>
              <a:rPr lang="it-IT" b="1" dirty="0"/>
              <a:t>L'art. 1, comma 20, </a:t>
            </a:r>
            <a:r>
              <a:rPr lang="it-IT" b="1" dirty="0" err="1"/>
              <a:t>lett</a:t>
            </a:r>
            <a:r>
              <a:rPr lang="it-IT" b="1" dirty="0"/>
              <a:t>. h) </a:t>
            </a:r>
            <a:r>
              <a:rPr lang="it-IT" dirty="0"/>
              <a:t>prevede l'inserimento nell'art. 36 del comma 9 bis:</a:t>
            </a:r>
            <a:br>
              <a:rPr lang="it-IT" dirty="0"/>
            </a:br>
            <a:r>
              <a:rPr lang="it-IT" dirty="0"/>
              <a:t>"</a:t>
            </a:r>
            <a:r>
              <a:rPr lang="it-IT" i="1" dirty="0"/>
              <a:t>Fatto salvo quanto previsto all’articolo 95, comma 3, le stazioni appaltanti procedono all’aggiudicazione dei contratti di cui al presente articolo sulla base del criterio del minor prezzo ovvero sulla base del criterio dell’offerta economicamente </a:t>
            </a:r>
            <a:r>
              <a:rPr lang="it-IT" i="1" dirty="0" err="1"/>
              <a:t>piu</a:t>
            </a:r>
            <a:r>
              <a:rPr lang="it-IT" i="1" dirty="0"/>
              <a:t>̀ vantaggiosa</a:t>
            </a:r>
            <a:r>
              <a:rPr lang="it-IT" dirty="0"/>
              <a:t>".</a:t>
            </a:r>
          </a:p>
          <a:p>
            <a:pPr algn="just"/>
            <a:r>
              <a:rPr lang="it-IT" sz="800" dirty="0"/>
              <a:t> </a:t>
            </a:r>
          </a:p>
          <a:p>
            <a:pPr algn="just"/>
            <a:r>
              <a:rPr lang="it-IT" b="1" dirty="0"/>
              <a:t>Il criterio del “minor prezzo” diventa alternativa sempre percorribile in luogo dell’offerta economicamente </a:t>
            </a:r>
            <a:r>
              <a:rPr lang="it-IT" b="1" dirty="0" err="1"/>
              <a:t>piu</a:t>
            </a:r>
            <a:r>
              <a:rPr lang="it-IT" b="1" dirty="0"/>
              <a:t>̀ vantaggiosa per l’aggiudicazione dei contratti “sotto soglia”.</a:t>
            </a:r>
            <a:r>
              <a:rPr lang="it-IT" dirty="0"/>
              <a:t> </a:t>
            </a:r>
            <a:r>
              <a:rPr lang="it-IT" b="1" dirty="0"/>
              <a:t>Nel caso di utilizzo di tale criterio vi è l’obbligo di applicare l’esclusione automatica delle offerte anomale</a:t>
            </a:r>
            <a:r>
              <a:rPr lang="it-IT" dirty="0"/>
              <a:t>, laddove l’appalto non presenti carattere transfrontaliero ed il numero delle </a:t>
            </a:r>
            <a:r>
              <a:rPr lang="it-IT" b="1" dirty="0"/>
              <a:t>offerte non sia inferiore a 10</a:t>
            </a:r>
            <a:r>
              <a:rPr lang="it-IT" dirty="0"/>
              <a:t>. </a:t>
            </a:r>
          </a:p>
          <a:p>
            <a:pPr algn="just"/>
            <a:r>
              <a:rPr lang="it-IT" dirty="0"/>
              <a:t>Per quanto attiene, agli appalti sopra soglia, quello dell’offerta economicamente più̀ vantaggiosa, resta l’unico criterio di aggiudicazione a disposizione della stazione appaltante. </a:t>
            </a:r>
          </a:p>
          <a:p>
            <a:pPr algn="just"/>
            <a:endParaRPr lang="it-IT" sz="800" dirty="0">
              <a:effectLst/>
            </a:endParaRPr>
          </a:p>
          <a:p>
            <a:pPr marL="342900" lvl="0" indent="-342900">
              <a:spcAft>
                <a:spcPts val="0"/>
              </a:spcAft>
              <a:buFont typeface="Wingdings" charset="2"/>
              <a:buChar char="Ø"/>
            </a:pPr>
            <a:r>
              <a:rPr lang="it-IT" sz="2000" b="1" dirty="0">
                <a:latin typeface="Calibri" charset="0"/>
                <a:ea typeface="Times New Roman" charset="0"/>
                <a:cs typeface="Times New Roman" charset="0"/>
              </a:rPr>
              <a:t>Anticipazioni </a:t>
            </a:r>
          </a:p>
          <a:p>
            <a:endParaRPr lang="it-IT" sz="800" dirty="0">
              <a:latin typeface="OpenSans" charset="0"/>
            </a:endParaRPr>
          </a:p>
          <a:p>
            <a:pPr marL="285750" indent="-285750" algn="just">
              <a:buFont typeface="Arial" charset="0"/>
              <a:buChar char="•"/>
            </a:pPr>
            <a:r>
              <a:rPr lang="it-IT" dirty="0"/>
              <a:t>L'art. 1, comma 20, </a:t>
            </a:r>
            <a:r>
              <a:rPr lang="it-IT" dirty="0" err="1"/>
              <a:t>lett</a:t>
            </a:r>
            <a:r>
              <a:rPr lang="it-IT" dirty="0"/>
              <a:t>. g </a:t>
            </a:r>
            <a:r>
              <a:rPr lang="it-IT" dirty="0" err="1"/>
              <a:t>pt</a:t>
            </a:r>
            <a:r>
              <a:rPr lang="it-IT" dirty="0"/>
              <a:t>. 3 </a:t>
            </a:r>
            <a:r>
              <a:rPr lang="it-IT" b="1" dirty="0"/>
              <a:t>modifica l'art. 35, comma 18 del Codice </a:t>
            </a:r>
            <a:r>
              <a:rPr lang="it-IT" dirty="0"/>
              <a:t>prevedendo </a:t>
            </a:r>
            <a:r>
              <a:rPr lang="it-IT" b="1" dirty="0"/>
              <a:t>l'estensione dell'anticipo del 20% ad ogni tipo di appalto</a:t>
            </a:r>
            <a:r>
              <a:rPr lang="it-IT" dirty="0"/>
              <a:t>, dunque anche ai servizi e forniture (prima era solo per i lavori). </a:t>
            </a:r>
          </a:p>
          <a:p>
            <a:pPr algn="just"/>
            <a:endParaRPr lang="it-IT" dirty="0">
              <a:effectLst/>
            </a:endParaRPr>
          </a:p>
        </p:txBody>
      </p:sp>
    </p:spTree>
    <p:extLst>
      <p:ext uri="{BB962C8B-B14F-4D97-AF65-F5344CB8AC3E}">
        <p14:creationId xmlns:p14="http://schemas.microsoft.com/office/powerpoint/2010/main" val="12403306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34052" y="369149"/>
            <a:ext cx="285115" cy="4147820"/>
          </a:xfrm>
          <a:prstGeom prst="rect">
            <a:avLst/>
          </a:prstGeom>
        </p:spPr>
        <p:txBody>
          <a:bodyPr vert="vert" wrap="square" lIns="0" tIns="0" rIns="0" bIns="0" rtlCol="0">
            <a:spAutoFit/>
          </a:bodyPr>
          <a:lstStyle/>
          <a:p>
            <a:pPr marL="12700">
              <a:lnSpc>
                <a:spcPct val="100000"/>
              </a:lnSpc>
            </a:pPr>
            <a:r>
              <a:rPr sz="1800" b="1" spc="145">
                <a:latin typeface="Arial"/>
                <a:cs typeface="Arial"/>
              </a:rPr>
              <a:t>I</a:t>
            </a:r>
            <a:r>
              <a:rPr sz="1800" b="1">
                <a:latin typeface="Arial"/>
                <a:cs typeface="Arial"/>
              </a:rPr>
              <a:t>L </a:t>
            </a:r>
            <a:r>
              <a:rPr sz="1800" b="1" spc="-204">
                <a:latin typeface="Arial"/>
                <a:cs typeface="Arial"/>
              </a:rPr>
              <a:t> </a:t>
            </a:r>
            <a:r>
              <a:rPr sz="1800" b="1" spc="150">
                <a:latin typeface="Arial"/>
                <a:cs typeface="Arial"/>
              </a:rPr>
              <a:t>NU</a:t>
            </a:r>
            <a:r>
              <a:rPr sz="1800" b="1" spc="145">
                <a:latin typeface="Arial"/>
                <a:cs typeface="Arial"/>
              </a:rPr>
              <a:t>OV</a:t>
            </a:r>
            <a:r>
              <a:rPr sz="1800" b="1">
                <a:latin typeface="Arial"/>
                <a:cs typeface="Arial"/>
              </a:rPr>
              <a:t>O </a:t>
            </a:r>
            <a:r>
              <a:rPr sz="1800" b="1" spc="-204">
                <a:latin typeface="Arial"/>
                <a:cs typeface="Arial"/>
              </a:rPr>
              <a:t> </a:t>
            </a:r>
            <a:r>
              <a:rPr sz="1800" b="1" spc="145">
                <a:latin typeface="Arial"/>
                <a:cs typeface="Arial"/>
              </a:rPr>
              <a:t>Q</a:t>
            </a:r>
            <a:r>
              <a:rPr sz="1800" b="1" spc="150">
                <a:latin typeface="Arial"/>
                <a:cs typeface="Arial"/>
              </a:rPr>
              <a:t>UADR</a:t>
            </a:r>
            <a:r>
              <a:rPr sz="1800" b="1">
                <a:latin typeface="Arial"/>
                <a:cs typeface="Arial"/>
              </a:rPr>
              <a:t>O </a:t>
            </a:r>
            <a:r>
              <a:rPr sz="1800" b="1" spc="-204">
                <a:latin typeface="Arial"/>
                <a:cs typeface="Arial"/>
              </a:rPr>
              <a:t> </a:t>
            </a:r>
            <a:r>
              <a:rPr sz="1800" b="1" spc="150">
                <a:latin typeface="Arial"/>
                <a:cs typeface="Arial"/>
              </a:rPr>
              <a:t>N</a:t>
            </a:r>
            <a:r>
              <a:rPr sz="1800" b="1" spc="145">
                <a:latin typeface="Arial"/>
                <a:cs typeface="Arial"/>
              </a:rPr>
              <a:t>O</a:t>
            </a:r>
            <a:r>
              <a:rPr sz="1800" b="1" spc="150">
                <a:latin typeface="Arial"/>
                <a:cs typeface="Arial"/>
              </a:rPr>
              <a:t>RMA</a:t>
            </a:r>
            <a:r>
              <a:rPr sz="1800" b="1" spc="145">
                <a:latin typeface="Arial"/>
                <a:cs typeface="Arial"/>
              </a:rPr>
              <a:t>TIVO</a:t>
            </a:r>
            <a:endParaRPr sz="1800">
              <a:latin typeface="Arial"/>
              <a:cs typeface="Arial"/>
            </a:endParaRPr>
          </a:p>
        </p:txBody>
      </p:sp>
      <p:sp>
        <p:nvSpPr>
          <p:cNvPr id="3" name="object 3"/>
          <p:cNvSpPr/>
          <p:nvPr/>
        </p:nvSpPr>
        <p:spPr>
          <a:xfrm>
            <a:off x="179511" y="6234766"/>
            <a:ext cx="1441359" cy="520932"/>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p:nvPr/>
        </p:nvSpPr>
        <p:spPr>
          <a:xfrm>
            <a:off x="97002" y="189923"/>
            <a:ext cx="8515577" cy="334522"/>
          </a:xfrm>
          <a:custGeom>
            <a:avLst/>
            <a:gdLst/>
            <a:ahLst/>
            <a:cxnLst/>
            <a:rect l="l" t="t" r="r" b="b"/>
            <a:pathLst>
              <a:path w="8431088" h="392044">
                <a:moveTo>
                  <a:pt x="0" y="392044"/>
                </a:moveTo>
                <a:lnTo>
                  <a:pt x="8431088" y="392044"/>
                </a:lnTo>
                <a:lnTo>
                  <a:pt x="8431088" y="0"/>
                </a:lnTo>
                <a:lnTo>
                  <a:pt x="0" y="0"/>
                </a:lnTo>
                <a:lnTo>
                  <a:pt x="0" y="392044"/>
                </a:lnTo>
                <a:close/>
              </a:path>
            </a:pathLst>
          </a:custGeom>
          <a:solidFill>
            <a:srgbClr val="A90000"/>
          </a:solidFill>
        </p:spPr>
        <p:txBody>
          <a:bodyPr wrap="square" lIns="0" tIns="0" rIns="0" bIns="0" rtlCol="0">
            <a:spAutoFit/>
          </a:bodyPr>
          <a:lstStyle/>
          <a:p>
            <a:endParaRPr/>
          </a:p>
        </p:txBody>
      </p:sp>
      <p:sp>
        <p:nvSpPr>
          <p:cNvPr id="5" name="object 5"/>
          <p:cNvSpPr txBox="1">
            <a:spLocks noGrp="1"/>
          </p:cNvSpPr>
          <p:nvPr>
            <p:ph type="title"/>
          </p:nvPr>
        </p:nvSpPr>
        <p:spPr>
          <a:xfrm>
            <a:off x="97002" y="189923"/>
            <a:ext cx="8568396" cy="276999"/>
          </a:xfrm>
          <a:prstGeom prst="rect">
            <a:avLst/>
          </a:prstGeom>
        </p:spPr>
        <p:txBody>
          <a:bodyPr vert="horz" wrap="square" lIns="0" tIns="0" rIns="0" bIns="0" rtlCol="0">
            <a:spAutoFit/>
          </a:bodyPr>
          <a:lstStyle/>
          <a:p>
            <a:pPr marL="12700">
              <a:lnSpc>
                <a:spcPct val="100000"/>
              </a:lnSpc>
            </a:pPr>
            <a:r>
              <a:rPr lang="it-IT" spc="-5">
                <a:latin typeface="Arial" charset="0"/>
                <a:ea typeface="Arial" charset="0"/>
                <a:cs typeface="Arial" charset="0"/>
              </a:rPr>
              <a:t>Il Decreto Legge </a:t>
            </a:r>
            <a:r>
              <a:rPr lang="it-IT" spc="20">
                <a:solidFill>
                  <a:srgbClr val="FFFFFF"/>
                </a:solidFill>
                <a:latin typeface="Arial" charset="0"/>
                <a:ea typeface="Arial" charset="0"/>
                <a:cs typeface="Arial" charset="0"/>
              </a:rPr>
              <a:t>“ Sblocca Cantieri” 18 Aprile 2019, n. 32</a:t>
            </a:r>
            <a:r>
              <a:rPr lang="mr-IN" spc="-5">
                <a:latin typeface="Arial" charset="0"/>
                <a:ea typeface="Arial" charset="0"/>
                <a:cs typeface="Arial" charset="0"/>
              </a:rPr>
              <a:t>–</a:t>
            </a:r>
            <a:r>
              <a:rPr lang="it-IT" spc="-5">
                <a:latin typeface="Arial" charset="0"/>
                <a:ea typeface="Arial" charset="0"/>
                <a:cs typeface="Arial" charset="0"/>
              </a:rPr>
              <a:t> </a:t>
            </a:r>
            <a:r>
              <a:rPr lang="it-IT">
                <a:latin typeface="Arial" charset="0"/>
                <a:ea typeface="Arial" charset="0"/>
                <a:cs typeface="Arial" charset="0"/>
              </a:rPr>
              <a:t>Ulteriori Modifiche</a:t>
            </a:r>
            <a:endParaRPr spc="-20">
              <a:latin typeface="Arial" charset="0"/>
              <a:ea typeface="Arial" charset="0"/>
              <a:cs typeface="Arial" charset="0"/>
            </a:endParaRPr>
          </a:p>
        </p:txBody>
      </p:sp>
      <p:sp>
        <p:nvSpPr>
          <p:cNvPr id="7" name="object 7"/>
          <p:cNvSpPr txBox="1"/>
          <p:nvPr/>
        </p:nvSpPr>
        <p:spPr>
          <a:xfrm>
            <a:off x="1822029" y="6495153"/>
            <a:ext cx="5065521" cy="307777"/>
          </a:xfrm>
          <a:prstGeom prst="rect">
            <a:avLst/>
          </a:prstGeom>
        </p:spPr>
        <p:txBody>
          <a:bodyPr vert="horz" wrap="square" lIns="0" tIns="0" rIns="0" bIns="0" rtlCol="0">
            <a:spAutoFit/>
          </a:bodyPr>
          <a:lstStyle/>
          <a:p>
            <a:pPr marL="12700" algn="ctr">
              <a:lnSpc>
                <a:spcPct val="100000"/>
              </a:lnSpc>
            </a:pPr>
            <a:r>
              <a:rPr lang="it-IT" sz="10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000" b="1" spc="-10" dirty="0">
                <a:latin typeface="Arial" panose="020B0604020202020204" pitchFamily="34" charset="0"/>
                <a:cs typeface="Arial" panose="020B0604020202020204" pitchFamily="34" charset="0"/>
              </a:rPr>
              <a:t>Componente Consiglio Superiore dei Lavori Pubblici</a:t>
            </a:r>
            <a:endParaRPr lang="it-IT" sz="1000" b="1" spc="-5" dirty="0">
              <a:latin typeface="Arial" panose="020B0604020202020204" pitchFamily="34" charset="0"/>
              <a:cs typeface="Arial" panose="020B0604020202020204" pitchFamily="34" charset="0"/>
            </a:endParaRPr>
          </a:p>
        </p:txBody>
      </p:sp>
      <p:sp>
        <p:nvSpPr>
          <p:cNvPr id="8" name="Rettangolo 7"/>
          <p:cNvSpPr/>
          <p:nvPr/>
        </p:nvSpPr>
        <p:spPr>
          <a:xfrm>
            <a:off x="273028" y="570533"/>
            <a:ext cx="8216344" cy="5878532"/>
          </a:xfrm>
          <a:prstGeom prst="rect">
            <a:avLst/>
          </a:prstGeom>
        </p:spPr>
        <p:txBody>
          <a:bodyPr wrap="square">
            <a:spAutoFit/>
          </a:bodyPr>
          <a:lstStyle/>
          <a:p>
            <a:pPr marL="342900" lvl="0" indent="-342900">
              <a:spcAft>
                <a:spcPts val="0"/>
              </a:spcAft>
              <a:buFont typeface="Wingdings" charset="2"/>
              <a:buChar char="Ø"/>
            </a:pPr>
            <a:r>
              <a:rPr lang="it-IT" sz="2000" b="1" dirty="0">
                <a:latin typeface="Calibri" charset="0"/>
                <a:ea typeface="Times New Roman" charset="0"/>
                <a:cs typeface="Times New Roman" charset="0"/>
              </a:rPr>
              <a:t>Modifiche Alle Aggregazioni e Centralizzazione delle Committenze </a:t>
            </a:r>
          </a:p>
          <a:p>
            <a:pPr lvl="0">
              <a:spcAft>
                <a:spcPts val="0"/>
              </a:spcAft>
            </a:pPr>
            <a:endParaRPr lang="it-IT" sz="800" dirty="0">
              <a:latin typeface="Calibri" charset="0"/>
              <a:ea typeface="Times New Roman" charset="0"/>
              <a:cs typeface="Times New Roman" charset="0"/>
            </a:endParaRPr>
          </a:p>
          <a:p>
            <a:pPr lvl="0">
              <a:spcAft>
                <a:spcPts val="0"/>
              </a:spcAft>
            </a:pPr>
            <a:r>
              <a:rPr lang="it-IT" dirty="0">
                <a:latin typeface="Calibri" charset="0"/>
                <a:ea typeface="Times New Roman" charset="0"/>
                <a:cs typeface="Times New Roman" charset="0"/>
              </a:rPr>
              <a:t>In particolare è prevista: </a:t>
            </a:r>
          </a:p>
          <a:p>
            <a:pPr lvl="0">
              <a:spcAft>
                <a:spcPts val="0"/>
              </a:spcAft>
            </a:pPr>
            <a:endParaRPr lang="it-IT" sz="800" dirty="0">
              <a:latin typeface="Calibri" charset="0"/>
              <a:ea typeface="Times New Roman" charset="0"/>
              <a:cs typeface="Times New Roman" charset="0"/>
            </a:endParaRPr>
          </a:p>
          <a:p>
            <a:pPr marL="273050" indent="-260350" algn="just">
              <a:buFont typeface="Arial" charset="0"/>
              <a:buChar char="•"/>
            </a:pPr>
            <a:r>
              <a:rPr lang="it-IT" b="1" dirty="0">
                <a:solidFill>
                  <a:prstClr val="black"/>
                </a:solidFill>
              </a:rPr>
              <a:t>La sospensione </a:t>
            </a:r>
            <a:r>
              <a:rPr lang="it-IT" dirty="0">
                <a:solidFill>
                  <a:prstClr val="black"/>
                </a:solidFill>
              </a:rPr>
              <a:t>a titolo sperimentale </a:t>
            </a:r>
            <a:r>
              <a:rPr lang="it-IT" b="1" dirty="0">
                <a:solidFill>
                  <a:prstClr val="black"/>
                </a:solidFill>
              </a:rPr>
              <a:t>sino al 31 dicembre 2020 dell’appli</a:t>
            </a:r>
            <a:r>
              <a:rPr lang="it-IT" dirty="0">
                <a:solidFill>
                  <a:prstClr val="black"/>
                </a:solidFill>
              </a:rPr>
              <a:t>cazione </a:t>
            </a:r>
            <a:r>
              <a:rPr lang="it-IT" b="1" dirty="0">
                <a:solidFill>
                  <a:prstClr val="black"/>
                </a:solidFill>
              </a:rPr>
              <a:t>dell’art. 37, comma 4,</a:t>
            </a:r>
            <a:r>
              <a:rPr lang="it-IT" dirty="0">
                <a:solidFill>
                  <a:prstClr val="black"/>
                </a:solidFill>
              </a:rPr>
              <a:t> </a:t>
            </a:r>
            <a:r>
              <a:rPr lang="it-IT" dirty="0"/>
              <a:t>non sussiste più l’obbligo per i comuni non capoluoghi di provincia di ricorrere a una centrale di committenza, di associarsi in centrali di committenza o di ricorrere alla CUC costituita presso la provincia (art. 1 comma 1 </a:t>
            </a:r>
            <a:r>
              <a:rPr lang="it-IT" dirty="0" err="1"/>
              <a:t>let</a:t>
            </a:r>
            <a:r>
              <a:rPr lang="it-IT" dirty="0"/>
              <a:t>. a di modifica art. 37 del Codice) ;</a:t>
            </a:r>
          </a:p>
          <a:p>
            <a:pPr lvl="0" algn="just">
              <a:spcAft>
                <a:spcPts val="0"/>
              </a:spcAft>
            </a:pPr>
            <a:endParaRPr lang="it-IT" sz="800" dirty="0">
              <a:effectLst/>
              <a:latin typeface="Calibri" charset="0"/>
              <a:ea typeface="Times New Roman" charset="0"/>
              <a:cs typeface="Times New Roman" charset="0"/>
            </a:endParaRPr>
          </a:p>
          <a:p>
            <a:pPr marL="342900" indent="-342900" algn="just">
              <a:buFont typeface="Wingdings" charset="2"/>
              <a:buChar char="Ø"/>
            </a:pPr>
            <a:r>
              <a:rPr lang="it-IT" sz="2000" b="1" dirty="0">
                <a:latin typeface="Calibri" charset="0"/>
                <a:ea typeface="Times New Roman" charset="0"/>
                <a:cs typeface="Times New Roman" charset="0"/>
              </a:rPr>
              <a:t>Subappalto</a:t>
            </a:r>
          </a:p>
          <a:p>
            <a:pPr algn="just"/>
            <a:endParaRPr lang="it-IT" sz="800" b="1" dirty="0">
              <a:latin typeface="Calibri" charset="0"/>
              <a:ea typeface="Times New Roman" charset="0"/>
              <a:cs typeface="Times New Roman" charset="0"/>
            </a:endParaRPr>
          </a:p>
          <a:p>
            <a:pPr algn="just"/>
            <a:r>
              <a:rPr lang="it-IT" b="1" dirty="0">
                <a:latin typeface="Calibri" charset="0"/>
                <a:ea typeface="Times New Roman" charset="0"/>
                <a:cs typeface="Times New Roman" charset="0"/>
              </a:rPr>
              <a:t>Viene previsto sino al 31 dicembre 2020 </a:t>
            </a:r>
            <a:r>
              <a:rPr lang="it-IT" dirty="0">
                <a:latin typeface="Calibri" charset="0"/>
                <a:ea typeface="Times New Roman" charset="0"/>
                <a:cs typeface="Times New Roman" charset="0"/>
              </a:rPr>
              <a:t>nelle more di una complessiva revisione del </a:t>
            </a:r>
            <a:r>
              <a:rPr lang="it-IT" dirty="0" err="1">
                <a:latin typeface="Calibri" charset="0"/>
                <a:ea typeface="Times New Roman" charset="0"/>
                <a:cs typeface="Times New Roman" charset="0"/>
              </a:rPr>
              <a:t>Dlgs</a:t>
            </a:r>
            <a:r>
              <a:rPr lang="it-IT" dirty="0">
                <a:latin typeface="Calibri" charset="0"/>
                <a:ea typeface="Times New Roman" charset="0"/>
                <a:cs typeface="Times New Roman" charset="0"/>
              </a:rPr>
              <a:t> 50/2016 </a:t>
            </a:r>
            <a:r>
              <a:rPr lang="it-IT" dirty="0"/>
              <a:t>(art. 1 comma 18 di modifica art. 105 e 174 del Codice)</a:t>
            </a:r>
            <a:r>
              <a:rPr lang="it-IT" dirty="0">
                <a:latin typeface="Calibri" charset="0"/>
                <a:ea typeface="Times New Roman" charset="0"/>
                <a:cs typeface="Times New Roman" charset="0"/>
              </a:rPr>
              <a:t>:</a:t>
            </a:r>
            <a:endParaRPr lang="it-IT" sz="800" dirty="0">
              <a:latin typeface="Calibri" charset="0"/>
              <a:ea typeface="Times New Roman" charset="0"/>
              <a:cs typeface="Times New Roman" charset="0"/>
            </a:endParaRPr>
          </a:p>
          <a:p>
            <a:pPr algn="just"/>
            <a:endParaRPr lang="it-IT" sz="800" dirty="0">
              <a:latin typeface="Calibri" charset="0"/>
              <a:ea typeface="Times New Roman" charset="0"/>
              <a:cs typeface="Times New Roman" charset="0"/>
            </a:endParaRPr>
          </a:p>
          <a:p>
            <a:pPr marL="342900" indent="-342900" algn="just">
              <a:buFont typeface="Arial" charset="0"/>
              <a:buChar char="•"/>
            </a:pPr>
            <a:r>
              <a:rPr lang="it-IT" dirty="0">
                <a:latin typeface="Calibri" charset="0"/>
                <a:ea typeface="Times New Roman" charset="0"/>
                <a:cs typeface="Times New Roman" charset="0"/>
              </a:rPr>
              <a:t>l'utilizzo del </a:t>
            </a:r>
            <a:r>
              <a:rPr lang="it-IT" b="1" dirty="0">
                <a:latin typeface="Calibri" charset="0"/>
                <a:ea typeface="Times New Roman" charset="0"/>
                <a:cs typeface="Times New Roman" charset="0"/>
              </a:rPr>
              <a:t>subappalto fino alla quota del 40% </a:t>
            </a:r>
            <a:r>
              <a:rPr lang="it-IT" dirty="0">
                <a:latin typeface="Calibri" charset="0"/>
                <a:ea typeface="Times New Roman" charset="0"/>
                <a:cs typeface="Times New Roman" charset="0"/>
              </a:rPr>
              <a:t>dell'importo complessivo del contratto di lavori, servizi o forniture;</a:t>
            </a:r>
            <a:r>
              <a:rPr lang="it-IT" dirty="0"/>
              <a:t> (modifica comma 2 art. 105 del Codice)</a:t>
            </a:r>
            <a:r>
              <a:rPr lang="it-IT" dirty="0">
                <a:latin typeface="Calibri" charset="0"/>
                <a:ea typeface="Times New Roman" charset="0"/>
                <a:cs typeface="Times New Roman" charset="0"/>
              </a:rPr>
              <a:t>:</a:t>
            </a:r>
          </a:p>
          <a:p>
            <a:pPr algn="just"/>
            <a:endParaRPr lang="it-IT" sz="800" b="1" dirty="0">
              <a:latin typeface="Calibri" charset="0"/>
              <a:ea typeface="Times New Roman" charset="0"/>
              <a:cs typeface="Times New Roman" charset="0"/>
            </a:endParaRPr>
          </a:p>
          <a:p>
            <a:pPr marL="285750" lvl="0" indent="-285750" algn="just">
              <a:spcAft>
                <a:spcPts val="0"/>
              </a:spcAft>
              <a:buFont typeface="Arial" charset="0"/>
              <a:buChar char="•"/>
            </a:pPr>
            <a:r>
              <a:rPr lang="it-IT" dirty="0">
                <a:latin typeface="Calibri" charset="0"/>
                <a:ea typeface="Times New Roman" charset="0"/>
                <a:cs typeface="Times New Roman" charset="0"/>
              </a:rPr>
              <a:t> Viene </a:t>
            </a:r>
            <a:r>
              <a:rPr lang="it-IT" b="1" dirty="0">
                <a:latin typeface="Calibri" charset="0"/>
                <a:ea typeface="Times New Roman" charset="0"/>
                <a:cs typeface="Times New Roman" charset="0"/>
              </a:rPr>
              <a:t>eliminato l'obbligo di indicare la terna di nominativi dei sub-appaltatori</a:t>
            </a:r>
            <a:r>
              <a:rPr lang="it-IT" dirty="0">
                <a:latin typeface="Calibri" charset="0"/>
                <a:ea typeface="Times New Roman" charset="0"/>
                <a:cs typeface="Times New Roman" charset="0"/>
              </a:rPr>
              <a:t>; (modifica comma 6 art. 105 del Codice)</a:t>
            </a:r>
          </a:p>
          <a:p>
            <a:pPr marL="285750" lvl="0" indent="-285750" algn="just">
              <a:spcAft>
                <a:spcPts val="0"/>
              </a:spcAft>
              <a:buFont typeface="Arial" charset="0"/>
              <a:buChar char="•"/>
            </a:pPr>
            <a:r>
              <a:rPr lang="it-IT" dirty="0">
                <a:latin typeface="Calibri" charset="0"/>
                <a:ea typeface="Times New Roman" charset="0"/>
                <a:cs typeface="Times New Roman" charset="0"/>
              </a:rPr>
              <a:t> Viene </a:t>
            </a:r>
            <a:r>
              <a:rPr lang="it-IT" b="1" dirty="0">
                <a:latin typeface="Calibri" charset="0"/>
                <a:ea typeface="Times New Roman" charset="0"/>
                <a:cs typeface="Times New Roman" charset="0"/>
              </a:rPr>
              <a:t>eliminato l'obbligo per l'offerente di dimostrare l'assenza, in capo ai subappaltatori </a:t>
            </a:r>
            <a:r>
              <a:rPr lang="it-IT" dirty="0">
                <a:latin typeface="Calibri" charset="0"/>
                <a:ea typeface="Times New Roman" charset="0"/>
                <a:cs typeface="Times New Roman" charset="0"/>
              </a:rPr>
              <a:t>indicati</a:t>
            </a:r>
            <a:r>
              <a:rPr lang="it-IT" b="1" dirty="0">
                <a:latin typeface="Calibri" charset="0"/>
                <a:ea typeface="Times New Roman" charset="0"/>
                <a:cs typeface="Times New Roman" charset="0"/>
              </a:rPr>
              <a:t>, di motivi di esclusione </a:t>
            </a:r>
            <a:r>
              <a:rPr lang="it-IT" dirty="0">
                <a:latin typeface="Calibri" charset="0"/>
                <a:ea typeface="Times New Roman" charset="0"/>
                <a:cs typeface="Times New Roman" charset="0"/>
              </a:rPr>
              <a:t>ed è previsto che provveda a sostituire i subappaltatori relativamente ai quali apposita verifica abbia dimostrato la sussistenza dei motivi di esclusione; (</a:t>
            </a:r>
            <a:r>
              <a:rPr lang="it-IT" dirty="0"/>
              <a:t>modifica comma 2 art. 174 del Codice)</a:t>
            </a:r>
            <a:endParaRPr lang="it-IT" dirty="0">
              <a:latin typeface="Calibri" charset="0"/>
              <a:ea typeface="Times New Roman" charset="0"/>
              <a:cs typeface="Times New Roman" charset="0"/>
            </a:endParaRPr>
          </a:p>
        </p:txBody>
      </p:sp>
    </p:spTree>
    <p:extLst>
      <p:ext uri="{BB962C8B-B14F-4D97-AF65-F5344CB8AC3E}">
        <p14:creationId xmlns:p14="http://schemas.microsoft.com/office/powerpoint/2010/main" val="847662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34052" y="369149"/>
            <a:ext cx="285115" cy="4147820"/>
          </a:xfrm>
          <a:prstGeom prst="rect">
            <a:avLst/>
          </a:prstGeom>
        </p:spPr>
        <p:txBody>
          <a:bodyPr vert="vert" wrap="square" lIns="0" tIns="0" rIns="0" bIns="0" rtlCol="0">
            <a:spAutoFit/>
          </a:bodyPr>
          <a:lstStyle/>
          <a:p>
            <a:pPr marL="12700">
              <a:lnSpc>
                <a:spcPct val="100000"/>
              </a:lnSpc>
            </a:pPr>
            <a:r>
              <a:rPr sz="1800" b="1" spc="145">
                <a:latin typeface="Arial"/>
                <a:cs typeface="Arial"/>
              </a:rPr>
              <a:t>I</a:t>
            </a:r>
            <a:r>
              <a:rPr sz="1800" b="1">
                <a:latin typeface="Arial"/>
                <a:cs typeface="Arial"/>
              </a:rPr>
              <a:t>L </a:t>
            </a:r>
            <a:r>
              <a:rPr sz="1800" b="1" spc="-204">
                <a:latin typeface="Arial"/>
                <a:cs typeface="Arial"/>
              </a:rPr>
              <a:t> </a:t>
            </a:r>
            <a:r>
              <a:rPr sz="1800" b="1" spc="150">
                <a:latin typeface="Arial"/>
                <a:cs typeface="Arial"/>
              </a:rPr>
              <a:t>NU</a:t>
            </a:r>
            <a:r>
              <a:rPr sz="1800" b="1" spc="145">
                <a:latin typeface="Arial"/>
                <a:cs typeface="Arial"/>
              </a:rPr>
              <a:t>OV</a:t>
            </a:r>
            <a:r>
              <a:rPr sz="1800" b="1">
                <a:latin typeface="Arial"/>
                <a:cs typeface="Arial"/>
              </a:rPr>
              <a:t>O </a:t>
            </a:r>
            <a:r>
              <a:rPr sz="1800" b="1" spc="-204">
                <a:latin typeface="Arial"/>
                <a:cs typeface="Arial"/>
              </a:rPr>
              <a:t> </a:t>
            </a:r>
            <a:r>
              <a:rPr sz="1800" b="1" spc="145">
                <a:latin typeface="Arial"/>
                <a:cs typeface="Arial"/>
              </a:rPr>
              <a:t>Q</a:t>
            </a:r>
            <a:r>
              <a:rPr sz="1800" b="1" spc="150">
                <a:latin typeface="Arial"/>
                <a:cs typeface="Arial"/>
              </a:rPr>
              <a:t>UADR</a:t>
            </a:r>
            <a:r>
              <a:rPr sz="1800" b="1">
                <a:latin typeface="Arial"/>
                <a:cs typeface="Arial"/>
              </a:rPr>
              <a:t>O </a:t>
            </a:r>
            <a:r>
              <a:rPr sz="1800" b="1" spc="-204">
                <a:latin typeface="Arial"/>
                <a:cs typeface="Arial"/>
              </a:rPr>
              <a:t> </a:t>
            </a:r>
            <a:r>
              <a:rPr sz="1800" b="1" spc="150">
                <a:latin typeface="Arial"/>
                <a:cs typeface="Arial"/>
              </a:rPr>
              <a:t>N</a:t>
            </a:r>
            <a:r>
              <a:rPr sz="1800" b="1" spc="145">
                <a:latin typeface="Arial"/>
                <a:cs typeface="Arial"/>
              </a:rPr>
              <a:t>O</a:t>
            </a:r>
            <a:r>
              <a:rPr sz="1800" b="1" spc="150">
                <a:latin typeface="Arial"/>
                <a:cs typeface="Arial"/>
              </a:rPr>
              <a:t>RMA</a:t>
            </a:r>
            <a:r>
              <a:rPr sz="1800" b="1" spc="145">
                <a:latin typeface="Arial"/>
                <a:cs typeface="Arial"/>
              </a:rPr>
              <a:t>TIVO</a:t>
            </a:r>
            <a:endParaRPr sz="1800">
              <a:latin typeface="Arial"/>
              <a:cs typeface="Arial"/>
            </a:endParaRPr>
          </a:p>
        </p:txBody>
      </p:sp>
      <p:sp>
        <p:nvSpPr>
          <p:cNvPr id="3" name="object 3"/>
          <p:cNvSpPr/>
          <p:nvPr/>
        </p:nvSpPr>
        <p:spPr>
          <a:xfrm>
            <a:off x="179511" y="6234766"/>
            <a:ext cx="1441359" cy="520932"/>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p:nvPr/>
        </p:nvSpPr>
        <p:spPr>
          <a:xfrm>
            <a:off x="97002" y="189923"/>
            <a:ext cx="8515577" cy="334522"/>
          </a:xfrm>
          <a:custGeom>
            <a:avLst/>
            <a:gdLst/>
            <a:ahLst/>
            <a:cxnLst/>
            <a:rect l="l" t="t" r="r" b="b"/>
            <a:pathLst>
              <a:path w="8431088" h="392044">
                <a:moveTo>
                  <a:pt x="0" y="392044"/>
                </a:moveTo>
                <a:lnTo>
                  <a:pt x="8431088" y="392044"/>
                </a:lnTo>
                <a:lnTo>
                  <a:pt x="8431088" y="0"/>
                </a:lnTo>
                <a:lnTo>
                  <a:pt x="0" y="0"/>
                </a:lnTo>
                <a:lnTo>
                  <a:pt x="0" y="392044"/>
                </a:lnTo>
                <a:close/>
              </a:path>
            </a:pathLst>
          </a:custGeom>
          <a:solidFill>
            <a:srgbClr val="A90000"/>
          </a:solidFill>
        </p:spPr>
        <p:txBody>
          <a:bodyPr wrap="square" lIns="0" tIns="0" rIns="0" bIns="0" rtlCol="0">
            <a:spAutoFit/>
          </a:bodyPr>
          <a:lstStyle/>
          <a:p>
            <a:endParaRPr/>
          </a:p>
        </p:txBody>
      </p:sp>
      <p:sp>
        <p:nvSpPr>
          <p:cNvPr id="5" name="object 5"/>
          <p:cNvSpPr txBox="1">
            <a:spLocks noGrp="1"/>
          </p:cNvSpPr>
          <p:nvPr>
            <p:ph type="title"/>
          </p:nvPr>
        </p:nvSpPr>
        <p:spPr>
          <a:xfrm>
            <a:off x="97002" y="189923"/>
            <a:ext cx="8568396" cy="276999"/>
          </a:xfrm>
          <a:prstGeom prst="rect">
            <a:avLst/>
          </a:prstGeom>
        </p:spPr>
        <p:txBody>
          <a:bodyPr vert="horz" wrap="square" lIns="0" tIns="0" rIns="0" bIns="0" rtlCol="0">
            <a:spAutoFit/>
          </a:bodyPr>
          <a:lstStyle/>
          <a:p>
            <a:pPr marL="12700">
              <a:lnSpc>
                <a:spcPct val="100000"/>
              </a:lnSpc>
            </a:pPr>
            <a:r>
              <a:rPr lang="it-IT" spc="-5">
                <a:latin typeface="Arial" charset="0"/>
                <a:ea typeface="Arial" charset="0"/>
                <a:cs typeface="Arial" charset="0"/>
              </a:rPr>
              <a:t>Il Decreto Legge </a:t>
            </a:r>
            <a:r>
              <a:rPr lang="it-IT" spc="20">
                <a:solidFill>
                  <a:srgbClr val="FFFFFF"/>
                </a:solidFill>
                <a:latin typeface="Arial" charset="0"/>
                <a:ea typeface="Arial" charset="0"/>
                <a:cs typeface="Arial" charset="0"/>
              </a:rPr>
              <a:t>“ Sblocca Cantieri” 18 Aprile 2019, n. 32</a:t>
            </a:r>
            <a:r>
              <a:rPr lang="mr-IN" spc="-5">
                <a:latin typeface="Arial" charset="0"/>
                <a:ea typeface="Arial" charset="0"/>
                <a:cs typeface="Arial" charset="0"/>
              </a:rPr>
              <a:t>–</a:t>
            </a:r>
            <a:r>
              <a:rPr lang="it-IT" spc="-5">
                <a:latin typeface="Arial" charset="0"/>
                <a:ea typeface="Arial" charset="0"/>
                <a:cs typeface="Arial" charset="0"/>
              </a:rPr>
              <a:t> </a:t>
            </a:r>
            <a:r>
              <a:rPr lang="it-IT">
                <a:latin typeface="Arial" charset="0"/>
                <a:ea typeface="Arial" charset="0"/>
                <a:cs typeface="Arial" charset="0"/>
              </a:rPr>
              <a:t>Ulteriori Modifiche</a:t>
            </a:r>
            <a:endParaRPr spc="-20">
              <a:latin typeface="Arial" charset="0"/>
              <a:ea typeface="Arial" charset="0"/>
              <a:cs typeface="Arial" charset="0"/>
            </a:endParaRPr>
          </a:p>
        </p:txBody>
      </p:sp>
      <p:sp>
        <p:nvSpPr>
          <p:cNvPr id="7" name="object 7"/>
          <p:cNvSpPr txBox="1"/>
          <p:nvPr/>
        </p:nvSpPr>
        <p:spPr>
          <a:xfrm>
            <a:off x="1606192" y="6430717"/>
            <a:ext cx="5065521" cy="307777"/>
          </a:xfrm>
          <a:prstGeom prst="rect">
            <a:avLst/>
          </a:prstGeom>
        </p:spPr>
        <p:txBody>
          <a:bodyPr vert="horz" wrap="square" lIns="0" tIns="0" rIns="0" bIns="0" rtlCol="0">
            <a:spAutoFit/>
          </a:bodyPr>
          <a:lstStyle/>
          <a:p>
            <a:pPr marL="12700" algn="ctr">
              <a:lnSpc>
                <a:spcPct val="100000"/>
              </a:lnSpc>
            </a:pPr>
            <a:r>
              <a:rPr lang="it-IT" sz="10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000" b="1" spc="-10" dirty="0">
                <a:latin typeface="Arial" panose="020B0604020202020204" pitchFamily="34" charset="0"/>
                <a:cs typeface="Arial" panose="020B0604020202020204" pitchFamily="34" charset="0"/>
              </a:rPr>
              <a:t>Componente Consiglio Superiore dei Lavori Pubblici</a:t>
            </a:r>
            <a:endParaRPr lang="it-IT" sz="1000" b="1" spc="-5" dirty="0">
              <a:latin typeface="Arial" panose="020B0604020202020204" pitchFamily="34" charset="0"/>
              <a:cs typeface="Arial" panose="020B0604020202020204" pitchFamily="34" charset="0"/>
            </a:endParaRPr>
          </a:p>
        </p:txBody>
      </p:sp>
      <p:sp>
        <p:nvSpPr>
          <p:cNvPr id="6" name="Rettangolo 5"/>
          <p:cNvSpPr/>
          <p:nvPr/>
        </p:nvSpPr>
        <p:spPr>
          <a:xfrm>
            <a:off x="97002" y="548196"/>
            <a:ext cx="8354889" cy="6155531"/>
          </a:xfrm>
          <a:prstGeom prst="rect">
            <a:avLst/>
          </a:prstGeom>
        </p:spPr>
        <p:txBody>
          <a:bodyPr wrap="square">
            <a:spAutoFit/>
          </a:bodyPr>
          <a:lstStyle/>
          <a:p>
            <a:pPr marL="285750" indent="-285750">
              <a:buFont typeface="Wingdings" charset="2"/>
              <a:buChar char="Ø"/>
            </a:pPr>
            <a:r>
              <a:rPr lang="it-IT" sz="2000" b="1" dirty="0"/>
              <a:t>Verifica preventiva della progettazione</a:t>
            </a:r>
          </a:p>
          <a:p>
            <a:r>
              <a:rPr lang="it-IT" sz="800" b="1" dirty="0"/>
              <a:t> </a:t>
            </a:r>
            <a:endParaRPr lang="it-IT" sz="800" dirty="0"/>
          </a:p>
          <a:p>
            <a:pPr marL="285750" indent="-285750" algn="just">
              <a:buFont typeface="Arial" charset="0"/>
              <a:buChar char="•"/>
            </a:pPr>
            <a:r>
              <a:rPr lang="it-IT" sz="1600" dirty="0"/>
              <a:t>L'art. 1, comma 20, </a:t>
            </a:r>
            <a:r>
              <a:rPr lang="it-IT" sz="1600" dirty="0" err="1"/>
              <a:t>lett</a:t>
            </a:r>
            <a:r>
              <a:rPr lang="it-IT" sz="1600" dirty="0"/>
              <a:t>. c dello Sblocca Cantieri </a:t>
            </a:r>
            <a:r>
              <a:rPr lang="it-IT" sz="1600" b="1" dirty="0"/>
              <a:t>modifica l'art. 26, comma 6, </a:t>
            </a:r>
            <a:r>
              <a:rPr lang="it-IT" sz="1600" b="1" dirty="0" err="1"/>
              <a:t>lett</a:t>
            </a:r>
            <a:r>
              <a:rPr lang="it-IT" sz="1600" b="1" dirty="0"/>
              <a:t>. b del Codice </a:t>
            </a:r>
            <a:r>
              <a:rPr lang="it-IT" sz="1600" dirty="0"/>
              <a:t>estende la </a:t>
            </a:r>
            <a:r>
              <a:rPr lang="it-IT" sz="1600" b="1" dirty="0" err="1"/>
              <a:t>possibilita</a:t>
            </a:r>
            <a:r>
              <a:rPr lang="it-IT" sz="1600" b="1" dirty="0"/>
              <a:t>̀ di effettuare l’</a:t>
            </a:r>
            <a:r>
              <a:rPr lang="it-IT" sz="1600" b="1" dirty="0" err="1"/>
              <a:t>attivita</a:t>
            </a:r>
            <a:r>
              <a:rPr lang="it-IT" sz="1600" b="1" dirty="0"/>
              <a:t>̀ di verifica </a:t>
            </a:r>
            <a:r>
              <a:rPr lang="it-IT" sz="1600" dirty="0"/>
              <a:t>per i </a:t>
            </a:r>
            <a:r>
              <a:rPr lang="it-IT" sz="1600" b="1" dirty="0"/>
              <a:t>lavori</a:t>
            </a:r>
            <a:r>
              <a:rPr lang="it-IT" sz="1600" dirty="0"/>
              <a:t> di importo </a:t>
            </a:r>
            <a:r>
              <a:rPr lang="it-IT" sz="1600" b="1" dirty="0"/>
              <a:t>inferiore a venti milioni di euro e fino alla soglia di cui all’articolo 35</a:t>
            </a:r>
            <a:r>
              <a:rPr lang="it-IT" sz="1600" dirty="0"/>
              <a:t>, anche </a:t>
            </a:r>
            <a:r>
              <a:rPr lang="it-IT" sz="1600" b="1" dirty="0"/>
              <a:t>alle stazioni appaltanti che dispongano di un sistema interno di controllo di </a:t>
            </a:r>
            <a:r>
              <a:rPr lang="it-IT" sz="1600" b="1" dirty="0" err="1"/>
              <a:t>qualita</a:t>
            </a:r>
            <a:r>
              <a:rPr lang="it-IT" sz="1600" b="1" dirty="0"/>
              <a:t>̀. </a:t>
            </a:r>
          </a:p>
          <a:p>
            <a:pPr algn="just"/>
            <a:endParaRPr lang="it-IT" sz="1600" dirty="0">
              <a:effectLst/>
            </a:endParaRPr>
          </a:p>
          <a:p>
            <a:pPr marL="285750" indent="-285750">
              <a:buFont typeface="Wingdings" charset="2"/>
              <a:buChar char="Ø"/>
            </a:pPr>
            <a:r>
              <a:rPr lang="it-IT" sz="2000" b="1" dirty="0"/>
              <a:t>Riserve </a:t>
            </a:r>
          </a:p>
          <a:p>
            <a:endParaRPr lang="it-IT" sz="800" dirty="0"/>
          </a:p>
          <a:p>
            <a:pPr marL="285750" indent="-285750" algn="just">
              <a:buFont typeface="Arial" charset="0"/>
              <a:buChar char="•"/>
            </a:pPr>
            <a:r>
              <a:rPr lang="it-IT" sz="1600" dirty="0"/>
              <a:t>Con il comma 10 dell’articolo 1 viene stabilito che, </a:t>
            </a:r>
            <a:r>
              <a:rPr lang="it-IT" sz="1600" b="1" dirty="0"/>
              <a:t>fino al 31 dicembre 2020</a:t>
            </a:r>
            <a:r>
              <a:rPr lang="it-IT" sz="1600" dirty="0"/>
              <a:t>, possono essere </a:t>
            </a:r>
            <a:r>
              <a:rPr lang="it-IT" sz="1600" b="1" dirty="0"/>
              <a:t>oggetto di riserva anche gli aspetti progettuali che sono stati oggetto di verifica </a:t>
            </a:r>
            <a:r>
              <a:rPr lang="it-IT" sz="1600" dirty="0"/>
              <a:t>ai sensi dell'art. 25 del codice dei contratti pubblici; viene conseguentemente esteso l'ambito di applicazione dell'accordo bonario di cui all'art. 205 del codice medesimo. </a:t>
            </a:r>
          </a:p>
          <a:p>
            <a:pPr algn="just"/>
            <a:endParaRPr lang="it-IT" sz="800" dirty="0">
              <a:effectLst/>
            </a:endParaRPr>
          </a:p>
          <a:p>
            <a:pPr marL="342900" indent="-342900">
              <a:buFont typeface="Wingdings" charset="2"/>
              <a:buChar char="Ø"/>
            </a:pPr>
            <a:r>
              <a:rPr lang="it-IT" sz="2000" b="1" dirty="0"/>
              <a:t>Collegio consultivo tecnico </a:t>
            </a:r>
          </a:p>
          <a:p>
            <a:endParaRPr lang="it-IT" sz="800" dirty="0"/>
          </a:p>
          <a:p>
            <a:pPr marL="285750" indent="-285750" algn="just">
              <a:buFont typeface="Arial" charset="0"/>
              <a:buChar char="•"/>
            </a:pPr>
            <a:r>
              <a:rPr lang="it-IT" sz="1600" b="1" dirty="0"/>
              <a:t>Con i commi 11, 12, 13 e 14 dell’articolo 1 viene consentito alle parti</a:t>
            </a:r>
            <a:r>
              <a:rPr lang="it-IT" sz="1600" dirty="0"/>
              <a:t>, </a:t>
            </a:r>
            <a:r>
              <a:rPr lang="it-IT" sz="1600" b="1" dirty="0"/>
              <a:t>al fine di prevenire le controversie </a:t>
            </a:r>
            <a:r>
              <a:rPr lang="it-IT" sz="1600" dirty="0"/>
              <a:t>nella fase di esecuzione del contratto, </a:t>
            </a:r>
            <a:r>
              <a:rPr lang="it-IT" sz="1600" b="1" dirty="0"/>
              <a:t>di nominare - fino alla data di entrata in vigore del regolamento unico</a:t>
            </a:r>
            <a:r>
              <a:rPr lang="it-IT" sz="1600" dirty="0"/>
              <a:t> recante disposizioni di esecuzione, attuazione e integrazione del Codice previsto dall'art. 216, comma 27-octies del medesimo Codice - </a:t>
            </a:r>
            <a:r>
              <a:rPr lang="it-IT" sz="1600" b="1" dirty="0"/>
              <a:t>un collegio consultivo tecnico</a:t>
            </a:r>
            <a:r>
              <a:rPr lang="it-IT" sz="1600" dirty="0"/>
              <a:t>, </a:t>
            </a:r>
            <a:r>
              <a:rPr lang="it-IT" sz="1600" b="1" dirty="0"/>
              <a:t>prima dell'avvio dell'esecuzione del contratto e comunque non oltre novanta giorni </a:t>
            </a:r>
            <a:r>
              <a:rPr lang="it-IT" sz="1600" dirty="0"/>
              <a:t>dalla data di tale avvio. Il </a:t>
            </a:r>
            <a:r>
              <a:rPr lang="it-IT" sz="1600" b="1" dirty="0"/>
              <a:t>collegio consultivo tecnico </a:t>
            </a:r>
            <a:r>
              <a:rPr lang="it-IT" sz="1600" b="1" dirty="0" err="1"/>
              <a:t>svolgera</a:t>
            </a:r>
            <a:r>
              <a:rPr lang="it-IT" sz="1600" b="1" dirty="0"/>
              <a:t>̀ funzioni di assistenza per la rapida risoluzione delle controversie</a:t>
            </a:r>
            <a:r>
              <a:rPr lang="it-IT" sz="1600" dirty="0"/>
              <a:t> di ogni natura suscettibili di insorgere nel corso dell'esecuzione del contratto stesso. </a:t>
            </a:r>
          </a:p>
          <a:p>
            <a:pPr algn="just"/>
            <a:endParaRPr lang="it-IT" dirty="0">
              <a:effectLst/>
            </a:endParaRPr>
          </a:p>
        </p:txBody>
      </p:sp>
    </p:spTree>
    <p:extLst>
      <p:ext uri="{BB962C8B-B14F-4D97-AF65-F5344CB8AC3E}">
        <p14:creationId xmlns:p14="http://schemas.microsoft.com/office/powerpoint/2010/main" val="14281011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34052" y="369149"/>
            <a:ext cx="285115" cy="4147820"/>
          </a:xfrm>
          <a:prstGeom prst="rect">
            <a:avLst/>
          </a:prstGeom>
        </p:spPr>
        <p:txBody>
          <a:bodyPr vert="vert" wrap="square" lIns="0" tIns="0" rIns="0" bIns="0" rtlCol="0">
            <a:spAutoFit/>
          </a:bodyPr>
          <a:lstStyle/>
          <a:p>
            <a:pPr marL="12700">
              <a:lnSpc>
                <a:spcPct val="100000"/>
              </a:lnSpc>
            </a:pPr>
            <a:r>
              <a:rPr sz="1800" b="1" spc="145">
                <a:latin typeface="Arial"/>
                <a:cs typeface="Arial"/>
              </a:rPr>
              <a:t>I</a:t>
            </a:r>
            <a:r>
              <a:rPr sz="1800" b="1">
                <a:latin typeface="Arial"/>
                <a:cs typeface="Arial"/>
              </a:rPr>
              <a:t>L </a:t>
            </a:r>
            <a:r>
              <a:rPr sz="1800" b="1" spc="-204">
                <a:latin typeface="Arial"/>
                <a:cs typeface="Arial"/>
              </a:rPr>
              <a:t> </a:t>
            </a:r>
            <a:r>
              <a:rPr sz="1800" b="1" spc="150">
                <a:latin typeface="Arial"/>
                <a:cs typeface="Arial"/>
              </a:rPr>
              <a:t>NU</a:t>
            </a:r>
            <a:r>
              <a:rPr sz="1800" b="1" spc="145">
                <a:latin typeface="Arial"/>
                <a:cs typeface="Arial"/>
              </a:rPr>
              <a:t>OV</a:t>
            </a:r>
            <a:r>
              <a:rPr sz="1800" b="1">
                <a:latin typeface="Arial"/>
                <a:cs typeface="Arial"/>
              </a:rPr>
              <a:t>O </a:t>
            </a:r>
            <a:r>
              <a:rPr sz="1800" b="1" spc="-204">
                <a:latin typeface="Arial"/>
                <a:cs typeface="Arial"/>
              </a:rPr>
              <a:t> </a:t>
            </a:r>
            <a:r>
              <a:rPr sz="1800" b="1" spc="145">
                <a:latin typeface="Arial"/>
                <a:cs typeface="Arial"/>
              </a:rPr>
              <a:t>Q</a:t>
            </a:r>
            <a:r>
              <a:rPr sz="1800" b="1" spc="150">
                <a:latin typeface="Arial"/>
                <a:cs typeface="Arial"/>
              </a:rPr>
              <a:t>UADR</a:t>
            </a:r>
            <a:r>
              <a:rPr sz="1800" b="1">
                <a:latin typeface="Arial"/>
                <a:cs typeface="Arial"/>
              </a:rPr>
              <a:t>O </a:t>
            </a:r>
            <a:r>
              <a:rPr sz="1800" b="1" spc="-204">
                <a:latin typeface="Arial"/>
                <a:cs typeface="Arial"/>
              </a:rPr>
              <a:t> </a:t>
            </a:r>
            <a:r>
              <a:rPr sz="1800" b="1" spc="150">
                <a:latin typeface="Arial"/>
                <a:cs typeface="Arial"/>
              </a:rPr>
              <a:t>N</a:t>
            </a:r>
            <a:r>
              <a:rPr sz="1800" b="1" spc="145">
                <a:latin typeface="Arial"/>
                <a:cs typeface="Arial"/>
              </a:rPr>
              <a:t>O</a:t>
            </a:r>
            <a:r>
              <a:rPr sz="1800" b="1" spc="150">
                <a:latin typeface="Arial"/>
                <a:cs typeface="Arial"/>
              </a:rPr>
              <a:t>RMA</a:t>
            </a:r>
            <a:r>
              <a:rPr sz="1800" b="1" spc="145">
                <a:latin typeface="Arial"/>
                <a:cs typeface="Arial"/>
              </a:rPr>
              <a:t>TIVO</a:t>
            </a:r>
            <a:endParaRPr sz="1800">
              <a:latin typeface="Arial"/>
              <a:cs typeface="Arial"/>
            </a:endParaRPr>
          </a:p>
        </p:txBody>
      </p:sp>
      <p:sp>
        <p:nvSpPr>
          <p:cNvPr id="3" name="object 3"/>
          <p:cNvSpPr/>
          <p:nvPr/>
        </p:nvSpPr>
        <p:spPr>
          <a:xfrm>
            <a:off x="179511" y="6234766"/>
            <a:ext cx="1441359" cy="520932"/>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p:nvPr/>
        </p:nvSpPr>
        <p:spPr>
          <a:xfrm>
            <a:off x="97002" y="189923"/>
            <a:ext cx="8515577" cy="334522"/>
          </a:xfrm>
          <a:custGeom>
            <a:avLst/>
            <a:gdLst/>
            <a:ahLst/>
            <a:cxnLst/>
            <a:rect l="l" t="t" r="r" b="b"/>
            <a:pathLst>
              <a:path w="8431088" h="392044">
                <a:moveTo>
                  <a:pt x="0" y="392044"/>
                </a:moveTo>
                <a:lnTo>
                  <a:pt x="8431088" y="392044"/>
                </a:lnTo>
                <a:lnTo>
                  <a:pt x="8431088" y="0"/>
                </a:lnTo>
                <a:lnTo>
                  <a:pt x="0" y="0"/>
                </a:lnTo>
                <a:lnTo>
                  <a:pt x="0" y="392044"/>
                </a:lnTo>
                <a:close/>
              </a:path>
            </a:pathLst>
          </a:custGeom>
          <a:solidFill>
            <a:srgbClr val="A90000"/>
          </a:solidFill>
        </p:spPr>
        <p:txBody>
          <a:bodyPr wrap="square" lIns="0" tIns="0" rIns="0" bIns="0" rtlCol="0">
            <a:spAutoFit/>
          </a:bodyPr>
          <a:lstStyle/>
          <a:p>
            <a:endParaRPr/>
          </a:p>
        </p:txBody>
      </p:sp>
      <p:sp>
        <p:nvSpPr>
          <p:cNvPr id="5" name="object 5"/>
          <p:cNvSpPr txBox="1">
            <a:spLocks noGrp="1"/>
          </p:cNvSpPr>
          <p:nvPr>
            <p:ph type="title"/>
          </p:nvPr>
        </p:nvSpPr>
        <p:spPr>
          <a:xfrm>
            <a:off x="97002" y="189923"/>
            <a:ext cx="8568396" cy="276999"/>
          </a:xfrm>
          <a:prstGeom prst="rect">
            <a:avLst/>
          </a:prstGeom>
        </p:spPr>
        <p:txBody>
          <a:bodyPr vert="horz" wrap="square" lIns="0" tIns="0" rIns="0" bIns="0" rtlCol="0">
            <a:spAutoFit/>
          </a:bodyPr>
          <a:lstStyle/>
          <a:p>
            <a:pPr marL="12700">
              <a:lnSpc>
                <a:spcPct val="100000"/>
              </a:lnSpc>
            </a:pPr>
            <a:r>
              <a:rPr lang="it-IT" spc="-5">
                <a:latin typeface="Arial" charset="0"/>
                <a:ea typeface="Arial" charset="0"/>
                <a:cs typeface="Arial" charset="0"/>
              </a:rPr>
              <a:t>Il Decreto Legge </a:t>
            </a:r>
            <a:r>
              <a:rPr lang="it-IT" spc="20">
                <a:solidFill>
                  <a:srgbClr val="FFFFFF"/>
                </a:solidFill>
                <a:latin typeface="Arial" charset="0"/>
                <a:ea typeface="Arial" charset="0"/>
                <a:cs typeface="Arial" charset="0"/>
              </a:rPr>
              <a:t>“ Sblocca Cantieri” 18 Aprile 2019, n. 32</a:t>
            </a:r>
            <a:r>
              <a:rPr lang="mr-IN" spc="-5">
                <a:latin typeface="Arial" charset="0"/>
                <a:ea typeface="Arial" charset="0"/>
                <a:cs typeface="Arial" charset="0"/>
              </a:rPr>
              <a:t>–</a:t>
            </a:r>
            <a:r>
              <a:rPr lang="it-IT" spc="-5">
                <a:latin typeface="Arial" charset="0"/>
                <a:ea typeface="Arial" charset="0"/>
                <a:cs typeface="Arial" charset="0"/>
              </a:rPr>
              <a:t> </a:t>
            </a:r>
            <a:r>
              <a:rPr lang="it-IT">
                <a:latin typeface="Arial" charset="0"/>
                <a:ea typeface="Arial" charset="0"/>
                <a:cs typeface="Arial" charset="0"/>
              </a:rPr>
              <a:t>Ulteriori Modifiche</a:t>
            </a:r>
            <a:endParaRPr spc="-20">
              <a:latin typeface="Arial" charset="0"/>
              <a:ea typeface="Arial" charset="0"/>
              <a:cs typeface="Arial" charset="0"/>
            </a:endParaRPr>
          </a:p>
        </p:txBody>
      </p:sp>
      <p:sp>
        <p:nvSpPr>
          <p:cNvPr id="7" name="object 7"/>
          <p:cNvSpPr txBox="1"/>
          <p:nvPr/>
        </p:nvSpPr>
        <p:spPr>
          <a:xfrm>
            <a:off x="1703379" y="6454468"/>
            <a:ext cx="5388901" cy="307777"/>
          </a:xfrm>
          <a:prstGeom prst="rect">
            <a:avLst/>
          </a:prstGeom>
        </p:spPr>
        <p:txBody>
          <a:bodyPr vert="horz" wrap="square" lIns="0" tIns="0" rIns="0" bIns="0" rtlCol="0">
            <a:spAutoFit/>
          </a:bodyPr>
          <a:lstStyle/>
          <a:p>
            <a:pPr marL="12700" algn="ctr">
              <a:lnSpc>
                <a:spcPct val="100000"/>
              </a:lnSpc>
            </a:pPr>
            <a:r>
              <a:rPr lang="it-IT" sz="10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000" b="1" spc="-10" dirty="0">
                <a:latin typeface="Arial" panose="020B0604020202020204" pitchFamily="34" charset="0"/>
                <a:cs typeface="Arial" panose="020B0604020202020204" pitchFamily="34" charset="0"/>
              </a:rPr>
              <a:t>Componente Consiglio Superiore dei Lavori Pubblici</a:t>
            </a:r>
            <a:endParaRPr lang="it-IT" sz="1000" b="1" spc="-5" dirty="0">
              <a:latin typeface="Arial" panose="020B0604020202020204" pitchFamily="34" charset="0"/>
              <a:cs typeface="Arial" panose="020B0604020202020204" pitchFamily="34" charset="0"/>
            </a:endParaRPr>
          </a:p>
        </p:txBody>
      </p:sp>
      <p:sp>
        <p:nvSpPr>
          <p:cNvPr id="6" name="Rettangolo 5"/>
          <p:cNvSpPr/>
          <p:nvPr/>
        </p:nvSpPr>
        <p:spPr>
          <a:xfrm>
            <a:off x="97002" y="466922"/>
            <a:ext cx="8354889" cy="6463308"/>
          </a:xfrm>
          <a:prstGeom prst="rect">
            <a:avLst/>
          </a:prstGeom>
        </p:spPr>
        <p:txBody>
          <a:bodyPr wrap="square">
            <a:spAutoFit/>
          </a:bodyPr>
          <a:lstStyle/>
          <a:p>
            <a:pPr marL="285750" indent="-285750">
              <a:buFont typeface="Wingdings" charset="2"/>
              <a:buChar char="Ø"/>
            </a:pPr>
            <a:r>
              <a:rPr lang="it-IT" sz="2000" b="1" dirty="0"/>
              <a:t>Selezione delle Offerte</a:t>
            </a:r>
          </a:p>
          <a:p>
            <a:r>
              <a:rPr lang="it-IT" sz="800" b="1" dirty="0"/>
              <a:t> </a:t>
            </a:r>
            <a:endParaRPr lang="it-IT" sz="800" dirty="0"/>
          </a:p>
          <a:p>
            <a:pPr algn="just"/>
            <a:r>
              <a:rPr lang="it-IT" dirty="0"/>
              <a:t>L'art. 1, comma 3 dello Sblocca Cantieri prevede l'estensione ai settori ordinari dell'applicazione dell'art. 133, comma 8 del Codice. </a:t>
            </a:r>
            <a:r>
              <a:rPr lang="it-IT" b="1" dirty="0"/>
              <a:t>Viene estesa ai settori ordinari la </a:t>
            </a:r>
            <a:r>
              <a:rPr lang="it-IT" b="1" dirty="0" err="1"/>
              <a:t>possibilita</a:t>
            </a:r>
            <a:r>
              <a:rPr lang="it-IT" b="1" dirty="0"/>
              <a:t>̀ per gli enti aggiudicatori di decidere di esaminare le offerte prima della verifica dell’</a:t>
            </a:r>
            <a:r>
              <a:rPr lang="it-IT" b="1" dirty="0" err="1"/>
              <a:t>idoneita</a:t>
            </a:r>
            <a:r>
              <a:rPr lang="it-IT" b="1" dirty="0"/>
              <a:t>̀ degli offerenti. </a:t>
            </a:r>
          </a:p>
          <a:p>
            <a:pPr algn="just"/>
            <a:r>
              <a:rPr lang="it-IT" sz="800" dirty="0">
                <a:effectLst/>
              </a:rPr>
              <a:t> </a:t>
            </a:r>
          </a:p>
          <a:p>
            <a:pPr marL="285750" indent="-285750">
              <a:buFont typeface="Wingdings" charset="2"/>
              <a:buChar char="Ø"/>
            </a:pPr>
            <a:r>
              <a:rPr lang="it-IT" sz="2000" b="1" dirty="0"/>
              <a:t>Consiglio superiore dei lavori pubblici </a:t>
            </a:r>
            <a:endParaRPr lang="it-IT" sz="2000" dirty="0"/>
          </a:p>
          <a:p>
            <a:pPr algn="just"/>
            <a:r>
              <a:rPr lang="it-IT" dirty="0"/>
              <a:t>Tre commi dell’articolo 1 sono interamente dedicati al Consiglio superiore dei Lavori Pubblici. Nel dettaglio </a:t>
            </a:r>
            <a:r>
              <a:rPr lang="it-IT" b="1" dirty="0"/>
              <a:t>fino alla data del 31 dicembre 2020</a:t>
            </a:r>
            <a:r>
              <a:rPr lang="it-IT" dirty="0"/>
              <a:t>:</a:t>
            </a:r>
          </a:p>
          <a:p>
            <a:pPr algn="just"/>
            <a:endParaRPr lang="it-IT" sz="800" dirty="0"/>
          </a:p>
          <a:p>
            <a:pPr marL="285750" indent="-285750" algn="just">
              <a:buFont typeface="Arial" charset="0"/>
              <a:buChar char="•"/>
            </a:pPr>
            <a:r>
              <a:rPr lang="it-IT" dirty="0"/>
              <a:t>il comma 7 </a:t>
            </a:r>
            <a:r>
              <a:rPr lang="it-IT" b="1" dirty="0"/>
              <a:t>eleva da 50 a 75 milioni di euro </a:t>
            </a:r>
            <a:r>
              <a:rPr lang="it-IT" dirty="0"/>
              <a:t>i limiti di importo per l'espressione del </a:t>
            </a:r>
            <a:r>
              <a:rPr lang="it-IT" b="1" dirty="0"/>
              <a:t>parere obbligatorio </a:t>
            </a:r>
            <a:r>
              <a:rPr lang="it-IT" dirty="0"/>
              <a:t>del Consiglio superiore dei lavori pubblici; </a:t>
            </a:r>
          </a:p>
          <a:p>
            <a:pPr algn="just"/>
            <a:endParaRPr lang="it-IT" sz="800" dirty="0"/>
          </a:p>
          <a:p>
            <a:pPr marL="285750" indent="-285750" algn="just">
              <a:buFont typeface="Arial" charset="0"/>
              <a:buChar char="•"/>
            </a:pPr>
            <a:r>
              <a:rPr lang="it-IT" dirty="0"/>
              <a:t>il comma 8 </a:t>
            </a:r>
            <a:r>
              <a:rPr lang="it-IT" b="1" dirty="0"/>
              <a:t>riduce a quarantacinque giorni </a:t>
            </a:r>
            <a:r>
              <a:rPr lang="it-IT" dirty="0"/>
              <a:t>(in precedenza 90)</a:t>
            </a:r>
            <a:r>
              <a:rPr lang="it-IT" b="1" dirty="0"/>
              <a:t> </a:t>
            </a:r>
            <a:r>
              <a:rPr lang="it-IT" dirty="0"/>
              <a:t>dalla trasmissione del progetto </a:t>
            </a:r>
            <a:r>
              <a:rPr lang="it-IT" b="1" dirty="0"/>
              <a:t>il termine per l'espressione del parere </a:t>
            </a:r>
            <a:r>
              <a:rPr lang="it-IT" dirty="0"/>
              <a:t>del Consiglio superiore dei lavori pubblici;</a:t>
            </a:r>
          </a:p>
          <a:p>
            <a:pPr algn="just"/>
            <a:r>
              <a:rPr lang="it-IT" sz="800" dirty="0"/>
              <a:t> </a:t>
            </a:r>
          </a:p>
          <a:p>
            <a:pPr marL="285750" indent="-285750" algn="just">
              <a:buFont typeface="Arial" charset="0"/>
              <a:buChar char="•"/>
            </a:pPr>
            <a:r>
              <a:rPr lang="it-IT" dirty="0"/>
              <a:t>il comma 9 stabilisce che il Consiglio superiore dei lavori pubblici, </a:t>
            </a:r>
            <a:r>
              <a:rPr lang="it-IT" b="1" dirty="0"/>
              <a:t>in sede di espressione del parere, fornisca anche la valutazione di </a:t>
            </a:r>
            <a:r>
              <a:rPr lang="it-IT" b="1" dirty="0" err="1"/>
              <a:t>congruita</a:t>
            </a:r>
            <a:r>
              <a:rPr lang="it-IT" b="1" dirty="0"/>
              <a:t>̀ del costo</a:t>
            </a:r>
            <a:r>
              <a:rPr lang="it-IT" dirty="0"/>
              <a:t>. Le Amministrazioni, in sede di approvazione dei progetti definitivi o di assegnazione delle risorse ed indipendentemente dal valore del progetto, possono richiedere al Consiglio la valutazione di </a:t>
            </a:r>
            <a:r>
              <a:rPr lang="it-IT" dirty="0" err="1"/>
              <a:t>congruita</a:t>
            </a:r>
            <a:r>
              <a:rPr lang="it-IT" dirty="0"/>
              <a:t>̀ del costo, che viene resa nel termine di trenta giorni, decorso il quale le Amministrazioni possono comunque procedere. </a:t>
            </a:r>
          </a:p>
          <a:p>
            <a:pPr algn="just"/>
            <a:endParaRPr lang="it-IT" dirty="0">
              <a:effectLst/>
            </a:endParaRPr>
          </a:p>
        </p:txBody>
      </p:sp>
    </p:spTree>
    <p:extLst>
      <p:ext uri="{BB962C8B-B14F-4D97-AF65-F5344CB8AC3E}">
        <p14:creationId xmlns:p14="http://schemas.microsoft.com/office/powerpoint/2010/main" val="17820477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42168" y="369148"/>
            <a:ext cx="276999" cy="5220091"/>
          </a:xfrm>
          <a:prstGeom prst="rect">
            <a:avLst/>
          </a:prstGeom>
        </p:spPr>
        <p:txBody>
          <a:bodyPr vert="vert" wrap="square" lIns="0" tIns="0" rIns="0" bIns="0" rtlCol="0">
            <a:spAutoFit/>
          </a:bodyPr>
          <a:lstStyle/>
          <a:p>
            <a:pPr marL="12700">
              <a:lnSpc>
                <a:spcPct val="100000"/>
              </a:lnSpc>
            </a:pPr>
            <a:r>
              <a:rPr sz="1800" b="1" spc="145">
                <a:latin typeface="Arial"/>
                <a:cs typeface="Arial"/>
              </a:rPr>
              <a:t>I</a:t>
            </a:r>
            <a:r>
              <a:rPr sz="1800" b="1">
                <a:latin typeface="Arial"/>
                <a:cs typeface="Arial"/>
              </a:rPr>
              <a:t>L </a:t>
            </a:r>
            <a:r>
              <a:rPr sz="1800" b="1" spc="-204">
                <a:latin typeface="Arial"/>
                <a:cs typeface="Arial"/>
              </a:rPr>
              <a:t> </a:t>
            </a:r>
            <a:r>
              <a:rPr sz="1800" b="1" spc="150">
                <a:latin typeface="Arial"/>
                <a:cs typeface="Arial"/>
              </a:rPr>
              <a:t>NU</a:t>
            </a:r>
            <a:r>
              <a:rPr sz="1800" b="1" spc="145">
                <a:latin typeface="Arial"/>
                <a:cs typeface="Arial"/>
              </a:rPr>
              <a:t>OV</a:t>
            </a:r>
            <a:r>
              <a:rPr sz="1800" b="1">
                <a:latin typeface="Arial"/>
                <a:cs typeface="Arial"/>
              </a:rPr>
              <a:t>O </a:t>
            </a:r>
            <a:r>
              <a:rPr sz="1800" b="1" spc="-204">
                <a:latin typeface="Arial"/>
                <a:cs typeface="Arial"/>
              </a:rPr>
              <a:t> </a:t>
            </a:r>
            <a:r>
              <a:rPr sz="1800" b="1" spc="145">
                <a:latin typeface="Arial"/>
                <a:cs typeface="Arial"/>
              </a:rPr>
              <a:t>Q</a:t>
            </a:r>
            <a:r>
              <a:rPr sz="1800" b="1" spc="150">
                <a:latin typeface="Arial"/>
                <a:cs typeface="Arial"/>
              </a:rPr>
              <a:t>UADR</a:t>
            </a:r>
            <a:r>
              <a:rPr sz="1800" b="1">
                <a:latin typeface="Arial"/>
                <a:cs typeface="Arial"/>
              </a:rPr>
              <a:t>O </a:t>
            </a:r>
            <a:r>
              <a:rPr sz="1800" b="1" spc="-204">
                <a:latin typeface="Arial"/>
                <a:cs typeface="Arial"/>
              </a:rPr>
              <a:t> </a:t>
            </a:r>
            <a:r>
              <a:rPr sz="1800" b="1" spc="150">
                <a:latin typeface="Arial"/>
                <a:cs typeface="Arial"/>
              </a:rPr>
              <a:t>N</a:t>
            </a:r>
            <a:r>
              <a:rPr sz="1800" b="1" spc="145">
                <a:latin typeface="Arial"/>
                <a:cs typeface="Arial"/>
              </a:rPr>
              <a:t>O</a:t>
            </a:r>
            <a:r>
              <a:rPr sz="1800" b="1" spc="150">
                <a:latin typeface="Arial"/>
                <a:cs typeface="Arial"/>
              </a:rPr>
              <a:t>RMA</a:t>
            </a:r>
            <a:r>
              <a:rPr sz="1800" b="1" spc="145">
                <a:latin typeface="Arial"/>
                <a:cs typeface="Arial"/>
              </a:rPr>
              <a:t>TIVO</a:t>
            </a:r>
            <a:endParaRPr sz="1800">
              <a:latin typeface="Arial"/>
              <a:cs typeface="Arial"/>
            </a:endParaRPr>
          </a:p>
        </p:txBody>
      </p:sp>
      <p:sp>
        <p:nvSpPr>
          <p:cNvPr id="3" name="object 3"/>
          <p:cNvSpPr/>
          <p:nvPr/>
        </p:nvSpPr>
        <p:spPr>
          <a:xfrm>
            <a:off x="116794" y="6305177"/>
            <a:ext cx="1441359" cy="520932"/>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p:nvPr/>
        </p:nvSpPr>
        <p:spPr>
          <a:xfrm>
            <a:off x="165656" y="119435"/>
            <a:ext cx="8431088" cy="392044"/>
          </a:xfrm>
          <a:custGeom>
            <a:avLst/>
            <a:gdLst/>
            <a:ahLst/>
            <a:cxnLst/>
            <a:rect l="l" t="t" r="r" b="b"/>
            <a:pathLst>
              <a:path w="8431088" h="392044">
                <a:moveTo>
                  <a:pt x="0" y="392044"/>
                </a:moveTo>
                <a:lnTo>
                  <a:pt x="8431088" y="392044"/>
                </a:lnTo>
                <a:lnTo>
                  <a:pt x="8431088" y="0"/>
                </a:lnTo>
                <a:lnTo>
                  <a:pt x="0" y="0"/>
                </a:lnTo>
                <a:lnTo>
                  <a:pt x="0" y="392044"/>
                </a:lnTo>
                <a:close/>
              </a:path>
            </a:pathLst>
          </a:custGeom>
          <a:solidFill>
            <a:srgbClr val="A90000"/>
          </a:solidFill>
        </p:spPr>
        <p:txBody>
          <a:bodyPr wrap="square" lIns="0" tIns="0" rIns="0" bIns="0" rtlCol="0">
            <a:spAutoFit/>
          </a:bodyPr>
          <a:lstStyle/>
          <a:p>
            <a:endParaRPr/>
          </a:p>
        </p:txBody>
      </p:sp>
      <p:sp>
        <p:nvSpPr>
          <p:cNvPr id="5" name="object 5"/>
          <p:cNvSpPr txBox="1">
            <a:spLocks noGrp="1"/>
          </p:cNvSpPr>
          <p:nvPr>
            <p:ph type="title"/>
          </p:nvPr>
        </p:nvSpPr>
        <p:spPr>
          <a:xfrm>
            <a:off x="165656" y="176957"/>
            <a:ext cx="8431088" cy="276999"/>
          </a:xfrm>
          <a:prstGeom prst="rect">
            <a:avLst/>
          </a:prstGeom>
        </p:spPr>
        <p:txBody>
          <a:bodyPr vert="horz" wrap="square" lIns="0" tIns="0" rIns="0" bIns="0" rtlCol="0">
            <a:spAutoFit/>
          </a:bodyPr>
          <a:lstStyle/>
          <a:p>
            <a:pPr marL="12700">
              <a:lnSpc>
                <a:spcPct val="100000"/>
              </a:lnSpc>
            </a:pPr>
            <a:r>
              <a:rPr lang="it-IT" spc="-20" dirty="0"/>
              <a:t>La Nuova Legge Delega</a:t>
            </a:r>
            <a:endParaRPr spc="-20"/>
          </a:p>
        </p:txBody>
      </p:sp>
      <p:sp>
        <p:nvSpPr>
          <p:cNvPr id="7" name="object 7"/>
          <p:cNvSpPr txBox="1"/>
          <p:nvPr/>
        </p:nvSpPr>
        <p:spPr>
          <a:xfrm>
            <a:off x="1838338" y="6490009"/>
            <a:ext cx="5065521" cy="307777"/>
          </a:xfrm>
          <a:prstGeom prst="rect">
            <a:avLst/>
          </a:prstGeom>
        </p:spPr>
        <p:txBody>
          <a:bodyPr vert="horz" wrap="square" lIns="0" tIns="0" rIns="0" bIns="0" rtlCol="0">
            <a:spAutoFit/>
          </a:bodyPr>
          <a:lstStyle/>
          <a:p>
            <a:pPr marL="12700" algn="ctr">
              <a:lnSpc>
                <a:spcPct val="100000"/>
              </a:lnSpc>
            </a:pPr>
            <a:r>
              <a:rPr lang="it-IT" sz="10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000" b="1" spc="-10" dirty="0">
                <a:latin typeface="Arial" panose="020B0604020202020204" pitchFamily="34" charset="0"/>
                <a:cs typeface="Arial" panose="020B0604020202020204" pitchFamily="34" charset="0"/>
              </a:rPr>
              <a:t>Componente Consiglio Superiore dei Lavori Pubblici</a:t>
            </a:r>
            <a:endParaRPr lang="it-IT" sz="1000" b="1" spc="-5" dirty="0">
              <a:latin typeface="Arial" panose="020B0604020202020204" pitchFamily="34" charset="0"/>
              <a:cs typeface="Arial" panose="020B0604020202020204" pitchFamily="34" charset="0"/>
            </a:endParaRPr>
          </a:p>
        </p:txBody>
      </p:sp>
      <p:sp>
        <p:nvSpPr>
          <p:cNvPr id="9" name="Rettangolo 8"/>
          <p:cNvSpPr/>
          <p:nvPr/>
        </p:nvSpPr>
        <p:spPr>
          <a:xfrm>
            <a:off x="304800" y="524367"/>
            <a:ext cx="8132598" cy="5723287"/>
          </a:xfrm>
          <a:prstGeom prst="rect">
            <a:avLst/>
          </a:prstGeom>
        </p:spPr>
        <p:txBody>
          <a:bodyPr wrap="square">
            <a:spAutoFit/>
          </a:bodyPr>
          <a:lstStyle/>
          <a:p>
            <a:pPr algn="just">
              <a:spcAft>
                <a:spcPts val="0"/>
              </a:spcAft>
            </a:pPr>
            <a:r>
              <a:rPr lang="it-IT" b="1" dirty="0">
                <a:latin typeface="Calibri" charset="0"/>
                <a:ea typeface="Times New Roman" charset="0"/>
                <a:cs typeface="Times New Roman" charset="0"/>
              </a:rPr>
              <a:t>DISEGNO DI LEGGE RECANTE DELEGA AL GOVERNO PER LA SEMPLIFICAZIONE, LA RAZIONALIZZAZIONE, IL RIORDINO, IL COORDINAMENTO E L’INTEGRAZIONE DELLA NORMATIVA IN MATERIA DI  CONTRATTI  PUBBLICI </a:t>
            </a:r>
            <a:r>
              <a:rPr lang="it-IT" dirty="0">
                <a:latin typeface="Calibri" charset="0"/>
                <a:ea typeface="Times New Roman" charset="0"/>
                <a:cs typeface="Times New Roman" charset="0"/>
              </a:rPr>
              <a:t>(Approvato CDM 28/02/19 </a:t>
            </a:r>
            <a:r>
              <a:rPr lang="mr-IN" dirty="0">
                <a:latin typeface="Calibri" charset="0"/>
                <a:ea typeface="Times New Roman" charset="0"/>
                <a:cs typeface="Times New Roman" charset="0"/>
              </a:rPr>
              <a:t>–</a:t>
            </a:r>
            <a:r>
              <a:rPr lang="it-IT" dirty="0">
                <a:latin typeface="Calibri" charset="0"/>
                <a:ea typeface="Times New Roman" charset="0"/>
                <a:cs typeface="Times New Roman" charset="0"/>
              </a:rPr>
              <a:t> DDL n. 1162 XVIII Legislatura)</a:t>
            </a:r>
            <a:endParaRPr lang="it-IT" b="1" dirty="0">
              <a:latin typeface="Calibri" charset="0"/>
              <a:ea typeface="Times New Roman" charset="0"/>
              <a:cs typeface="Times New Roman" charset="0"/>
            </a:endParaRPr>
          </a:p>
          <a:p>
            <a:pPr>
              <a:spcAft>
                <a:spcPts val="0"/>
              </a:spcAft>
            </a:pPr>
            <a:endParaRPr lang="it-IT" sz="800" dirty="0">
              <a:latin typeface="Calibri" charset="0"/>
              <a:ea typeface="Times New Roman" charset="0"/>
              <a:cs typeface="Times New Roman" charset="0"/>
            </a:endParaRPr>
          </a:p>
          <a:p>
            <a:pPr algn="ctr">
              <a:spcAft>
                <a:spcPts val="0"/>
              </a:spcAft>
            </a:pPr>
            <a:r>
              <a:rPr lang="it-IT" sz="1600" dirty="0">
                <a:latin typeface="Calibri" charset="0"/>
                <a:ea typeface="Times New Roman" charset="0"/>
                <a:cs typeface="Times New Roman" charset="0"/>
              </a:rPr>
              <a:t>ART.  1 (Principi e  criteri direttivi) </a:t>
            </a:r>
          </a:p>
          <a:p>
            <a:pPr algn="ctr">
              <a:spcAft>
                <a:spcPts val="0"/>
              </a:spcAft>
            </a:pPr>
            <a:endParaRPr lang="it-IT" sz="1600" dirty="0">
              <a:latin typeface="Calibri" charset="0"/>
              <a:ea typeface="Times New Roman" charset="0"/>
              <a:cs typeface="Times New Roman" charset="0"/>
            </a:endParaRPr>
          </a:p>
          <a:p>
            <a:pPr algn="just">
              <a:spcAft>
                <a:spcPts val="0"/>
              </a:spcAft>
            </a:pPr>
            <a:r>
              <a:rPr lang="it-IT" sz="1600" b="1" dirty="0">
                <a:latin typeface="Calibri" charset="0"/>
                <a:ea typeface="Times New Roman" charset="0"/>
                <a:cs typeface="Times New Roman" charset="0"/>
              </a:rPr>
              <a:t>Comma 1</a:t>
            </a:r>
            <a:r>
              <a:rPr lang="it-IT" sz="1600" dirty="0">
                <a:latin typeface="Calibri" charset="0"/>
                <a:ea typeface="Times New Roman" charset="0"/>
                <a:cs typeface="Times New Roman" charset="0"/>
              </a:rPr>
              <a:t> - </a:t>
            </a:r>
            <a:r>
              <a:rPr lang="it-IT" sz="1600" b="1" dirty="0">
                <a:latin typeface="Calibri" charset="0"/>
                <a:ea typeface="Times New Roman" charset="0"/>
                <a:cs typeface="Times New Roman" charset="0"/>
              </a:rPr>
              <a:t>Il  Governo  è  delegato  ad  adottare</a:t>
            </a:r>
            <a:r>
              <a:rPr lang="it-IT" sz="1600" dirty="0">
                <a:latin typeface="Calibri" charset="0"/>
                <a:ea typeface="Times New Roman" charset="0"/>
                <a:cs typeface="Times New Roman" charset="0"/>
              </a:rPr>
              <a:t>,  </a:t>
            </a:r>
            <a:r>
              <a:rPr lang="it-IT" sz="1600" b="1" dirty="0">
                <a:latin typeface="Calibri" charset="0"/>
                <a:ea typeface="Times New Roman" charset="0"/>
                <a:cs typeface="Times New Roman" charset="0"/>
              </a:rPr>
              <a:t>entro  un anno  </a:t>
            </a:r>
            <a:r>
              <a:rPr lang="it-IT" sz="1600" dirty="0">
                <a:latin typeface="Calibri" charset="0"/>
                <a:ea typeface="Times New Roman" charset="0"/>
                <a:cs typeface="Times New Roman" charset="0"/>
              </a:rPr>
              <a:t>dalla  data  di  entrata in vigore della presente  legge,  </a:t>
            </a:r>
            <a:r>
              <a:rPr lang="it-IT" sz="1600" b="1" dirty="0">
                <a:latin typeface="Calibri" charset="0"/>
                <a:ea typeface="Times New Roman" charset="0"/>
                <a:cs typeface="Times New Roman" charset="0"/>
              </a:rPr>
              <a:t>uno  o  più  decreti  legislativi  </a:t>
            </a:r>
            <a:r>
              <a:rPr lang="it-IT" sz="1600" dirty="0">
                <a:latin typeface="Calibri" charset="0"/>
                <a:ea typeface="Times New Roman" charset="0"/>
                <a:cs typeface="Times New Roman" charset="0"/>
              </a:rPr>
              <a:t>per  il  riassetto  delle  disposizioni  in  materia dei  contratti  pubblici,  nel  rispetto  delle  direttive  2014/23/UE,  2014/24/UE, 2014/25/UE  del  Parlamento  europeo</a:t>
            </a:r>
            <a:r>
              <a:rPr lang="mr-IN" sz="1600" dirty="0">
                <a:latin typeface="Calibri" charset="0"/>
                <a:ea typeface="Times New Roman" charset="0"/>
                <a:cs typeface="Times New Roman" charset="0"/>
              </a:rPr>
              <a:t>………</a:t>
            </a:r>
            <a:r>
              <a:rPr lang="it-IT" sz="1600" dirty="0">
                <a:latin typeface="Calibri" charset="0"/>
                <a:ea typeface="Times New Roman" charset="0"/>
                <a:cs typeface="Times New Roman" charset="0"/>
              </a:rPr>
              <a:t>..,  </a:t>
            </a:r>
            <a:r>
              <a:rPr lang="it-IT" sz="1600" b="1" dirty="0">
                <a:latin typeface="Calibri" charset="0"/>
                <a:ea typeface="Times New Roman" charset="0"/>
                <a:cs typeface="Times New Roman" charset="0"/>
              </a:rPr>
              <a:t>adottando  un  nuovo  codice  </a:t>
            </a:r>
            <a:r>
              <a:rPr lang="it-IT" sz="1600" dirty="0">
                <a:latin typeface="Calibri" charset="0"/>
                <a:ea typeface="Times New Roman" charset="0"/>
                <a:cs typeface="Times New Roman" charset="0"/>
              </a:rPr>
              <a:t>dei  contratti  pubblici  in  sostituzione  del  decreto legislativo  18  aprile  2016,  n.  50,  nonché  del  decreto  legislativo  15  novembre  2011,  n. 208,  </a:t>
            </a:r>
            <a:r>
              <a:rPr lang="it-IT" sz="1600" b="1" dirty="0">
                <a:latin typeface="Calibri" charset="0"/>
                <a:ea typeface="Times New Roman" charset="0"/>
                <a:cs typeface="Times New Roman" charset="0"/>
              </a:rPr>
              <a:t>ovvero  modificandoli per quanto necessario.</a:t>
            </a:r>
          </a:p>
          <a:p>
            <a:pPr algn="just">
              <a:spcAft>
                <a:spcPts val="0"/>
              </a:spcAft>
            </a:pPr>
            <a:endParaRPr lang="it-IT" sz="1600" b="1" dirty="0">
              <a:latin typeface="Calibri" charset="0"/>
              <a:ea typeface="Times New Roman" charset="0"/>
              <a:cs typeface="Times New Roman" charset="0"/>
            </a:endParaRPr>
          </a:p>
          <a:p>
            <a:pPr algn="just">
              <a:spcAft>
                <a:spcPts val="0"/>
              </a:spcAft>
            </a:pPr>
            <a:r>
              <a:rPr lang="it-IT" sz="1600" b="1" dirty="0">
                <a:effectLst/>
                <a:latin typeface="Calibri" charset="0"/>
                <a:ea typeface="Times New Roman" charset="0"/>
                <a:cs typeface="Times New Roman" charset="0"/>
              </a:rPr>
              <a:t>Comma 2 </a:t>
            </a:r>
            <a:r>
              <a:rPr lang="mr-IN" sz="1600" b="1" dirty="0">
                <a:effectLst/>
                <a:latin typeface="Calibri" charset="0"/>
                <a:ea typeface="Times New Roman" charset="0"/>
                <a:cs typeface="Times New Roman" charset="0"/>
              </a:rPr>
              <a:t>–</a:t>
            </a:r>
            <a:r>
              <a:rPr lang="it-IT" sz="1600" b="1" dirty="0">
                <a:effectLst/>
                <a:latin typeface="Calibri" charset="0"/>
                <a:ea typeface="Times New Roman" charset="0"/>
                <a:cs typeface="Times New Roman" charset="0"/>
              </a:rPr>
              <a:t> </a:t>
            </a:r>
            <a:r>
              <a:rPr lang="it-IT" sz="1600" dirty="0">
                <a:effectLst/>
                <a:latin typeface="Calibri" charset="0"/>
                <a:ea typeface="Times New Roman" charset="0"/>
                <a:cs typeface="Times New Roman" charset="0"/>
              </a:rPr>
              <a:t>Contiene i </a:t>
            </a:r>
            <a:r>
              <a:rPr lang="it-IT" sz="1600" b="1" dirty="0">
                <a:effectLst/>
                <a:latin typeface="Calibri" charset="0"/>
                <a:ea typeface="Times New Roman" charset="0"/>
                <a:cs typeface="Times New Roman" charset="0"/>
              </a:rPr>
              <a:t>21 Criteri Direttivi.</a:t>
            </a:r>
          </a:p>
          <a:p>
            <a:pPr marL="285750" indent="-285750" algn="just">
              <a:spcAft>
                <a:spcPts val="0"/>
              </a:spcAft>
              <a:buFont typeface="Arial" charset="0"/>
              <a:buChar char="•"/>
            </a:pPr>
            <a:r>
              <a:rPr lang="it-IT" sz="1600" b="1" dirty="0">
                <a:latin typeface="Calibri" charset="0"/>
                <a:ea typeface="Times New Roman" charset="0"/>
                <a:cs typeface="Times New Roman" charset="0"/>
              </a:rPr>
              <a:t>Lettera i </a:t>
            </a:r>
            <a:r>
              <a:rPr lang="mr-IN" sz="1600" b="1" dirty="0">
                <a:latin typeface="Calibri" charset="0"/>
                <a:ea typeface="Times New Roman" charset="0"/>
                <a:cs typeface="Times New Roman" charset="0"/>
              </a:rPr>
              <a:t>–</a:t>
            </a:r>
            <a:r>
              <a:rPr lang="it-IT" sz="1600" b="1" dirty="0">
                <a:latin typeface="Calibri" charset="0"/>
                <a:ea typeface="Times New Roman" charset="0"/>
                <a:cs typeface="Times New Roman" charset="0"/>
              </a:rPr>
              <a:t> </a:t>
            </a:r>
            <a:r>
              <a:rPr lang="it-IT" sz="1600" dirty="0">
                <a:latin typeface="Calibri" charset="0"/>
                <a:ea typeface="Times New Roman" charset="0"/>
                <a:cs typeface="Times New Roman" charset="0"/>
              </a:rPr>
              <a:t>Ridefinisce </a:t>
            </a:r>
            <a:r>
              <a:rPr lang="it-IT" sz="1600" b="1" dirty="0">
                <a:latin typeface="Calibri" charset="0"/>
                <a:ea typeface="Times New Roman" charset="0"/>
                <a:cs typeface="Times New Roman" charset="0"/>
              </a:rPr>
              <a:t>Ruolo ANAC </a:t>
            </a:r>
            <a:r>
              <a:rPr lang="mr-IN" sz="1600" dirty="0">
                <a:latin typeface="Calibri" charset="0"/>
                <a:ea typeface="Times New Roman" charset="0"/>
                <a:cs typeface="Times New Roman" charset="0"/>
              </a:rPr>
              <a:t>–</a:t>
            </a:r>
            <a:r>
              <a:rPr lang="it-IT" sz="1600" dirty="0">
                <a:latin typeface="Calibri" charset="0"/>
                <a:ea typeface="Times New Roman" charset="0"/>
                <a:cs typeface="Times New Roman" charset="0"/>
              </a:rPr>
              <a:t> </a:t>
            </a:r>
            <a:r>
              <a:rPr lang="it-IT" sz="1600" b="1" dirty="0">
                <a:latin typeface="Calibri" charset="0"/>
                <a:ea typeface="Times New Roman" charset="0"/>
                <a:cs typeface="Times New Roman" charset="0"/>
              </a:rPr>
              <a:t>Atti ANAC hanno natura interpretativa</a:t>
            </a:r>
            <a:r>
              <a:rPr lang="it-IT" sz="1600" dirty="0">
                <a:latin typeface="Calibri" charset="0"/>
                <a:ea typeface="Times New Roman" charset="0"/>
                <a:cs typeface="Times New Roman" charset="0"/>
              </a:rPr>
              <a:t>, non regolamentare e non vincolante.</a:t>
            </a:r>
          </a:p>
          <a:p>
            <a:pPr algn="just">
              <a:spcAft>
                <a:spcPts val="0"/>
              </a:spcAft>
            </a:pPr>
            <a:endParaRPr lang="it-IT" sz="1600" dirty="0">
              <a:latin typeface="Calibri" charset="0"/>
              <a:ea typeface="Times New Roman" charset="0"/>
              <a:cs typeface="Times New Roman" charset="0"/>
            </a:endParaRPr>
          </a:p>
          <a:p>
            <a:pPr algn="just">
              <a:spcAft>
                <a:spcPts val="0"/>
              </a:spcAft>
            </a:pPr>
            <a:r>
              <a:rPr lang="it-IT" sz="1600" b="1" dirty="0">
                <a:effectLst/>
                <a:latin typeface="Calibri" charset="0"/>
                <a:ea typeface="Times New Roman" charset="0"/>
                <a:cs typeface="Times New Roman" charset="0"/>
              </a:rPr>
              <a:t>Comma 6</a:t>
            </a:r>
            <a:r>
              <a:rPr lang="it-IT" sz="1600" dirty="0">
                <a:effectLst/>
                <a:latin typeface="Calibri" charset="0"/>
                <a:ea typeface="Times New Roman" charset="0"/>
                <a:cs typeface="Times New Roman" charset="0"/>
              </a:rPr>
              <a:t> </a:t>
            </a:r>
            <a:r>
              <a:rPr lang="mr-IN" sz="1600" dirty="0">
                <a:effectLst/>
                <a:latin typeface="Calibri" charset="0"/>
                <a:ea typeface="Times New Roman" charset="0"/>
                <a:cs typeface="Times New Roman" charset="0"/>
              </a:rPr>
              <a:t>–</a:t>
            </a:r>
            <a:r>
              <a:rPr lang="it-IT" sz="1600" dirty="0">
                <a:effectLst/>
                <a:latin typeface="Calibri" charset="0"/>
                <a:ea typeface="Times New Roman" charset="0"/>
                <a:cs typeface="Times New Roman" charset="0"/>
              </a:rPr>
              <a:t> Possibilità di </a:t>
            </a:r>
            <a:r>
              <a:rPr lang="it-IT" sz="1600" b="1" dirty="0">
                <a:effectLst/>
                <a:latin typeface="Calibri" charset="0"/>
                <a:ea typeface="Times New Roman" charset="0"/>
                <a:cs typeface="Times New Roman" charset="0"/>
              </a:rPr>
              <a:t>emanare uno o più Decreti Correttivi entro un anno </a:t>
            </a:r>
            <a:r>
              <a:rPr lang="it-IT" sz="1600" dirty="0">
                <a:effectLst/>
                <a:latin typeface="Calibri" charset="0"/>
                <a:ea typeface="Times New Roman" charset="0"/>
                <a:cs typeface="Times New Roman" charset="0"/>
              </a:rPr>
              <a:t>dall’entrata in vigore del Nuovo Codice.</a:t>
            </a:r>
          </a:p>
          <a:p>
            <a:pPr algn="just">
              <a:spcAft>
                <a:spcPts val="0"/>
              </a:spcAft>
            </a:pPr>
            <a:endParaRPr lang="it-IT" sz="1600" dirty="0">
              <a:latin typeface="Calibri" charset="0"/>
              <a:ea typeface="Times New Roman" charset="0"/>
              <a:cs typeface="Times New Roman" charset="0"/>
            </a:endParaRPr>
          </a:p>
          <a:p>
            <a:pPr algn="just">
              <a:spcAft>
                <a:spcPts val="0"/>
              </a:spcAft>
            </a:pPr>
            <a:r>
              <a:rPr lang="it-IT" sz="1600" b="1" dirty="0">
                <a:effectLst/>
                <a:latin typeface="Calibri" charset="0"/>
                <a:ea typeface="Times New Roman" charset="0"/>
                <a:cs typeface="Times New Roman" charset="0"/>
              </a:rPr>
              <a:t>Comma 7 </a:t>
            </a:r>
            <a:r>
              <a:rPr lang="mr-IN" sz="1600" b="1" dirty="0">
                <a:effectLst/>
                <a:latin typeface="Calibri" charset="0"/>
                <a:ea typeface="Times New Roman" charset="0"/>
                <a:cs typeface="Times New Roman" charset="0"/>
              </a:rPr>
              <a:t>–</a:t>
            </a:r>
            <a:r>
              <a:rPr lang="it-IT" sz="1600" b="1" dirty="0">
                <a:effectLst/>
                <a:latin typeface="Calibri" charset="0"/>
                <a:ea typeface="Times New Roman" charset="0"/>
                <a:cs typeface="Times New Roman" charset="0"/>
              </a:rPr>
              <a:t> Emanazione Regolamento Attuativo </a:t>
            </a:r>
            <a:r>
              <a:rPr lang="it-IT" sz="1600" dirty="0">
                <a:effectLst/>
                <a:latin typeface="Calibri" charset="0"/>
                <a:ea typeface="Times New Roman" charset="0"/>
                <a:cs typeface="Times New Roman" charset="0"/>
              </a:rPr>
              <a:t>entro due anni dall’entrata in vigore della legge delega.</a:t>
            </a:r>
            <a:endParaRPr lang="it-IT" sz="1600" b="1" dirty="0">
              <a:effectLst/>
              <a:latin typeface="Calibri" charset="0"/>
              <a:ea typeface="Times New Roman" charset="0"/>
              <a:cs typeface="Times New Roman" charset="0"/>
            </a:endParaRPr>
          </a:p>
        </p:txBody>
      </p:sp>
    </p:spTree>
    <p:extLst>
      <p:ext uri="{BB962C8B-B14F-4D97-AF65-F5344CB8AC3E}">
        <p14:creationId xmlns:p14="http://schemas.microsoft.com/office/powerpoint/2010/main" val="17863500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6547D77B-4BC3-E841-ADC2-4EE9CB8CF7C9}"/>
              </a:ext>
            </a:extLst>
          </p:cNvPr>
          <p:cNvSpPr>
            <a:spLocks noGrp="1"/>
          </p:cNvSpPr>
          <p:nvPr>
            <p:ph type="ftr" sz="quarter" idx="5"/>
          </p:nvPr>
        </p:nvSpPr>
        <p:spPr>
          <a:xfrm>
            <a:off x="1043608" y="6309320"/>
            <a:ext cx="6150796" cy="461665"/>
          </a:xfrm>
        </p:spPr>
        <p:txBody>
          <a:bodyPr/>
          <a:lstStyle/>
          <a:p>
            <a:pPr marL="12700" algn="ctr">
              <a:lnSpc>
                <a:spcPct val="100000"/>
              </a:lnSpc>
            </a:pPr>
            <a:r>
              <a:rPr lang="it-IT"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pc="-10" dirty="0">
                <a:latin typeface="Arial" panose="020B0604020202020204" pitchFamily="34" charset="0"/>
                <a:cs typeface="Arial" panose="020B0604020202020204" pitchFamily="34" charset="0"/>
              </a:rPr>
              <a:t>Componente Consiglio Superiore dei Lavori Pubblici</a:t>
            </a:r>
            <a:endParaRPr lang="it-IT" spc="-5" dirty="0">
              <a:latin typeface="Arial" panose="020B0604020202020204" pitchFamily="34" charset="0"/>
              <a:cs typeface="Arial" panose="020B0604020202020204" pitchFamily="34" charset="0"/>
            </a:endParaRPr>
          </a:p>
        </p:txBody>
      </p:sp>
      <p:sp>
        <p:nvSpPr>
          <p:cNvPr id="5" name="Segnaposto testo 4">
            <a:extLst>
              <a:ext uri="{FF2B5EF4-FFF2-40B4-BE49-F238E27FC236}">
                <a16:creationId xmlns:a16="http://schemas.microsoft.com/office/drawing/2014/main" id="{178022AF-E5AB-3246-BE8B-2107525FB85E}"/>
              </a:ext>
            </a:extLst>
          </p:cNvPr>
          <p:cNvSpPr txBox="1">
            <a:spLocks noGrp="1"/>
          </p:cNvSpPr>
          <p:nvPr>
            <p:ph type="body" idx="1"/>
          </p:nvPr>
        </p:nvSpPr>
        <p:spPr>
          <a:xfrm>
            <a:off x="0" y="2924944"/>
            <a:ext cx="8496103" cy="615553"/>
          </a:xfrm>
          <a:prstGeom prst="rect">
            <a:avLst/>
          </a:prstGeom>
          <a:solidFill>
            <a:schemeClr val="accent2">
              <a:lumMod val="50000"/>
            </a:schemeClr>
          </a:solidFill>
        </p:spPr>
        <p:txBody>
          <a:bodyPr wrap="square" rtlCol="0">
            <a:spAutoFit/>
          </a:bodyPr>
          <a:lstStyle/>
          <a:p>
            <a:pPr lvl="0" algn="ctr"/>
            <a:r>
              <a:rPr lang="it-IT" sz="4000" dirty="0">
                <a:solidFill>
                  <a:prstClr val="white"/>
                </a:solidFill>
              </a:rPr>
              <a:t>GRAZIE PER L'ATTENZIONE</a:t>
            </a:r>
            <a:endParaRPr lang="it-IT" sz="2400" i="1" dirty="0">
              <a:solidFill>
                <a:prstClr val="white"/>
              </a:solidFill>
            </a:endParaRPr>
          </a:p>
        </p:txBody>
      </p:sp>
    </p:spTree>
    <p:extLst>
      <p:ext uri="{BB962C8B-B14F-4D97-AF65-F5344CB8AC3E}">
        <p14:creationId xmlns:p14="http://schemas.microsoft.com/office/powerpoint/2010/main" val="1768304420"/>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1SIA Pescara 22.11.19 pptx" id="{9FCF7622-F082-FB47-8B1B-D3F7AD61B035}" vid="{0FE19870-C5D6-3448-983F-16229F3435F9}"/>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1SIA Vicenza 28.11.19 pptx</Template>
  <TotalTime>225</TotalTime>
  <Words>4274</Words>
  <Application>Microsoft Office PowerPoint</Application>
  <PresentationFormat>Presentazione su schermo (4:3)</PresentationFormat>
  <Paragraphs>358</Paragraphs>
  <Slides>27</Slides>
  <Notes>2</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27</vt:i4>
      </vt:variant>
    </vt:vector>
  </HeadingPairs>
  <TitlesOfParts>
    <vt:vector size="34" baseType="lpstr">
      <vt:lpstr>Arial</vt:lpstr>
      <vt:lpstr>Calibri</vt:lpstr>
      <vt:lpstr>Franklin Gothic Medium</vt:lpstr>
      <vt:lpstr>OpenSans</vt:lpstr>
      <vt:lpstr>Times New Roman</vt:lpstr>
      <vt:lpstr>Wingdings</vt:lpstr>
      <vt:lpstr>Tema di Office</vt:lpstr>
      <vt:lpstr>Presentazione standard di PowerPoint</vt:lpstr>
      <vt:lpstr>IL  D.Lgs. n. 50/2016 e sua Attuazione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Semplificazione Normativa</vt:lpstr>
      <vt:lpstr>Centralità Progettazione e Limitazione Appalto Integrato</vt:lpstr>
      <vt:lpstr>Centralità Progettazione e Limitazione Appalto Integrato</vt:lpstr>
      <vt:lpstr>Agevolare l’Esternalizzazione dei SIA e Ridefinizione del Ruolo della PA</vt:lpstr>
      <vt:lpstr>Aprire il Mercato dei SIA</vt:lpstr>
      <vt:lpstr>Ridurre i Ribassi nell’affidamento dei SIA</vt:lpstr>
      <vt:lpstr>Garantire maggiore trasparenza negli affidamenti dei SIA - Base D’Asta  e Commissioni con OEPV</vt:lpstr>
      <vt:lpstr>Fondo di Rotazione – Concorsi – Affidamenti in House</vt:lpstr>
      <vt:lpstr>Il Decreto Legge “ Sblocca Cantieri” 18 Aprile 2019, n. 32 – Ulteriori Modifiche</vt:lpstr>
      <vt:lpstr>Il Decreto Legge “ Sblocca Cantieri” 18 Aprile 2019, n. 32– Ulteriori Modifiche</vt:lpstr>
      <vt:lpstr>Il Decreto Legge “ Sblocca Cantieri” 18 Aprile 2019, n. 32– Ulteriori Modifiche</vt:lpstr>
      <vt:lpstr>Il Decreto Legge “ Sblocca Cantieri” 18 Aprile 2019, n. 32– Ulteriori Modifiche</vt:lpstr>
      <vt:lpstr>Il Decreto Legge “ Sblocca Cantieri” 18 Aprile 2019, n. 32– Ulteriori Modifiche</vt:lpstr>
      <vt:lpstr>La Nuova Legge Delega</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Assistenza CNI</dc:creator>
  <cp:lastModifiedBy>domenico</cp:lastModifiedBy>
  <cp:revision>31</cp:revision>
  <dcterms:created xsi:type="dcterms:W3CDTF">2019-11-25T09:53:07Z</dcterms:created>
  <dcterms:modified xsi:type="dcterms:W3CDTF">2020-02-28T11:42:56Z</dcterms:modified>
</cp:coreProperties>
</file>