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58" r:id="rId3"/>
    <p:sldId id="265" r:id="rId4"/>
    <p:sldId id="266" r:id="rId5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9587"/>
    <a:srgbClr val="E0C8C9"/>
    <a:srgbClr val="6CC6D9"/>
    <a:srgbClr val="C6E9EF"/>
    <a:srgbClr val="ADD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8"/>
    <p:restoredTop sz="94628"/>
  </p:normalViewPr>
  <p:slideViewPr>
    <p:cSldViewPr snapToGrid="0" snapToObjects="1">
      <p:cViewPr>
        <p:scale>
          <a:sx n="55" d="100"/>
          <a:sy n="55" d="100"/>
        </p:scale>
        <p:origin x="2528" y="1576"/>
      </p:cViewPr>
      <p:guideLst>
        <p:guide orient="horz" pos="2160"/>
        <p:guide pos="288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DC49-99A7-3D41-BD71-139F9A0C787C}" type="datetimeFigureOut">
              <a:rPr lang="it-IT" smtClean="0"/>
              <a:t>24/03/24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5BB6-9042-104B-B8A7-84F48B4421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4629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DC49-99A7-3D41-BD71-139F9A0C787C}" type="datetimeFigureOut">
              <a:rPr lang="it-IT" smtClean="0"/>
              <a:t>24/03/24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5BB6-9042-104B-B8A7-84F48B4421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6142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DC49-99A7-3D41-BD71-139F9A0C787C}" type="datetimeFigureOut">
              <a:rPr lang="it-IT" smtClean="0"/>
              <a:t>24/03/24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5BB6-9042-104B-B8A7-84F48B4421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1646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DC49-99A7-3D41-BD71-139F9A0C787C}" type="datetimeFigureOut">
              <a:rPr lang="it-IT" smtClean="0"/>
              <a:t>24/03/24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5BB6-9042-104B-B8A7-84F48B4421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217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DC49-99A7-3D41-BD71-139F9A0C787C}" type="datetimeFigureOut">
              <a:rPr lang="it-IT" smtClean="0"/>
              <a:t>24/03/24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5BB6-9042-104B-B8A7-84F48B4421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3531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DC49-99A7-3D41-BD71-139F9A0C787C}" type="datetimeFigureOut">
              <a:rPr lang="it-IT" smtClean="0"/>
              <a:t>24/03/24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5BB6-9042-104B-B8A7-84F48B4421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946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DC49-99A7-3D41-BD71-139F9A0C787C}" type="datetimeFigureOut">
              <a:rPr lang="it-IT" smtClean="0"/>
              <a:t>24/03/24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5BB6-9042-104B-B8A7-84F48B4421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7450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DC49-99A7-3D41-BD71-139F9A0C787C}" type="datetimeFigureOut">
              <a:rPr lang="it-IT" smtClean="0"/>
              <a:t>24/03/24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5BB6-9042-104B-B8A7-84F48B4421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919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DC49-99A7-3D41-BD71-139F9A0C787C}" type="datetimeFigureOut">
              <a:rPr lang="it-IT" smtClean="0"/>
              <a:t>24/03/24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5BB6-9042-104B-B8A7-84F48B4421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8923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DC49-99A7-3D41-BD71-139F9A0C787C}" type="datetimeFigureOut">
              <a:rPr lang="it-IT" smtClean="0"/>
              <a:t>24/03/24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5BB6-9042-104B-B8A7-84F48B4421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1448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DC49-99A7-3D41-BD71-139F9A0C787C}" type="datetimeFigureOut">
              <a:rPr lang="it-IT" smtClean="0"/>
              <a:t>24/03/24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5BB6-9042-104B-B8A7-84F48B4421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484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2DC49-99A7-3D41-BD71-139F9A0C787C}" type="datetimeFigureOut">
              <a:rPr lang="it-IT" smtClean="0"/>
              <a:t>24/03/24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85BB6-9042-104B-B8A7-84F48B4421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973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5BF98C04-8E97-4CC6-4D3C-04516DBE2F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82" t="2080" r="30143" b="19611"/>
          <a:stretch/>
        </p:blipFill>
        <p:spPr>
          <a:xfrm>
            <a:off x="0" y="-117230"/>
            <a:ext cx="9144000" cy="697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77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349D05B-35E3-7F83-38BF-B3FE4FC4C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8950362" cy="666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44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E6A0FDA6-8F87-109F-9DA3-758F11ADF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158"/>
            <a:ext cx="9144000" cy="673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87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81C0BD6C-0B67-CCF6-8D3C-D900F6F61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4305"/>
            <a:ext cx="9182806" cy="135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6436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0</Words>
  <Application>Microsoft Macintosh PowerPoint</Application>
  <PresentationFormat>Presentazione su schermo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7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 di Microsoft Office</dc:creator>
  <cp:lastModifiedBy>Microsoft Office User</cp:lastModifiedBy>
  <cp:revision>68</cp:revision>
  <dcterms:created xsi:type="dcterms:W3CDTF">2023-01-18T21:31:39Z</dcterms:created>
  <dcterms:modified xsi:type="dcterms:W3CDTF">2024-03-24T11:30:56Z</dcterms:modified>
</cp:coreProperties>
</file>